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8" r:id="rId9"/>
    <p:sldId id="267" r:id="rId10"/>
    <p:sldId id="272" r:id="rId11"/>
    <p:sldId id="309" r:id="rId12"/>
    <p:sldId id="310" r:id="rId13"/>
    <p:sldId id="311" r:id="rId14"/>
    <p:sldId id="312" r:id="rId15"/>
    <p:sldId id="313" r:id="rId16"/>
    <p:sldId id="317" r:id="rId17"/>
    <p:sldId id="315" r:id="rId18"/>
    <p:sldId id="277" r:id="rId19"/>
    <p:sldId id="278" r:id="rId20"/>
    <p:sldId id="279" r:id="rId21"/>
    <p:sldId id="318" r:id="rId22"/>
    <p:sldId id="31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E93"/>
    <a:srgbClr val="FFFFFF"/>
    <a:srgbClr val="C63212"/>
    <a:srgbClr val="93AB53"/>
    <a:srgbClr val="FFF8DD"/>
    <a:srgbClr val="3399FF"/>
    <a:srgbClr val="66CCFF"/>
    <a:srgbClr val="99CCFF"/>
    <a:srgbClr val="CCECFF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9F289-8CEF-4169-8410-CB54B9DEB048}">
  <a:tblStyle styleId="{FE59F289-8CEF-4169-8410-CB54B9DEB0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416" autoAdjust="0"/>
  </p:normalViewPr>
  <p:slideViewPr>
    <p:cSldViewPr snapToGrid="0">
      <p:cViewPr varScale="1">
        <p:scale>
          <a:sx n="153" d="100"/>
          <a:sy n="153" d="100"/>
        </p:scale>
        <p:origin x="414" y="138"/>
      </p:cViewPr>
      <p:guideLst/>
    </p:cSldViewPr>
  </p:slideViewPr>
  <p:outlineViewPr>
    <p:cViewPr>
      <p:scale>
        <a:sx n="33" d="100"/>
        <a:sy n="33" d="100"/>
      </p:scale>
      <p:origin x="0" y="-4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22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46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025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918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609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03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35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17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g11e95de2fa3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1" name="Google Shape;5001;g11e95de2fa3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11e95de2fa3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11e95de2fa3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6" name="Google Shape;4286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10f39458ab2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3" name="Google Shape;4623;g10f39458ab2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11e95de2fa3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11e95de2fa3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Google Shape;5536;g11e95de2fa3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7" name="Google Shape;5537;g11e95de2fa3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Google Shape;5497;g11e95de2fa3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8" name="Google Shape;5498;g11e95de2fa3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8310731">
            <a:off x="8595039" y="-41932"/>
            <a:ext cx="646809" cy="864017"/>
            <a:chOff x="1513100" y="-706100"/>
            <a:chExt cx="584325" cy="780550"/>
          </a:xfrm>
        </p:grpSpPr>
        <p:sp>
          <p:nvSpPr>
            <p:cNvPr id="10" name="Google Shape;10;p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156400" y="-131372"/>
            <a:ext cx="1134710" cy="1042888"/>
            <a:chOff x="2002050" y="305103"/>
            <a:chExt cx="1134710" cy="1042888"/>
          </a:xfrm>
        </p:grpSpPr>
        <p:sp>
          <p:nvSpPr>
            <p:cNvPr id="18" name="Google Shape;18;p2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541198" y="4563925"/>
            <a:ext cx="1115450" cy="1038941"/>
            <a:chOff x="2759648" y="-499250"/>
            <a:chExt cx="1115450" cy="1038941"/>
          </a:xfrm>
        </p:grpSpPr>
        <p:sp>
          <p:nvSpPr>
            <p:cNvPr id="28" name="Google Shape;28;p2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7200274">
            <a:off x="4203637" y="4553070"/>
            <a:ext cx="272692" cy="391039"/>
            <a:chOff x="4581400" y="731725"/>
            <a:chExt cx="125025" cy="179275"/>
          </a:xfrm>
        </p:grpSpPr>
        <p:sp>
          <p:nvSpPr>
            <p:cNvPr id="60" name="Google Shape;60;p2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84433" y="219019"/>
            <a:ext cx="8924054" cy="4799587"/>
            <a:chOff x="160633" y="304744"/>
            <a:chExt cx="8924054" cy="4799587"/>
          </a:xfrm>
        </p:grpSpPr>
        <p:sp>
          <p:nvSpPr>
            <p:cNvPr id="65" name="Google Shape;65;p2"/>
            <p:cNvSpPr/>
            <p:nvPr/>
          </p:nvSpPr>
          <p:spPr>
            <a:xfrm>
              <a:off x="135048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862458" y="8936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64858" y="9830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64158" y="12588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5058" y="1959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19208" y="2630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13033" y="3201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0633" y="38567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5058" y="4397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9233" y="497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2133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615383" y="4963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32808" y="456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02433" y="49040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926208" y="4538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582208" y="5045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17083" y="4852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86158" y="45090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854658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110333" y="5053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026108" y="43748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787558" y="3830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003733" y="3368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0808" y="453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7047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45858" y="3047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300008" y="804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739808" y="4314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380883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16333" y="34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171058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33208" y="371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683208" y="28168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033558" y="2205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27933" y="1735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03733" y="12365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549033" y="8563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0282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72458" y="438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12913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907908" y="75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2"/>
          <p:cNvSpPr txBox="1">
            <a:spLocks noGrp="1"/>
          </p:cNvSpPr>
          <p:nvPr>
            <p:ph type="ctrTitle"/>
          </p:nvPr>
        </p:nvSpPr>
        <p:spPr>
          <a:xfrm>
            <a:off x="713425" y="1507838"/>
            <a:ext cx="43044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subTitle" idx="1"/>
          </p:nvPr>
        </p:nvSpPr>
        <p:spPr>
          <a:xfrm>
            <a:off x="713425" y="3265762"/>
            <a:ext cx="4304400" cy="36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subTitle" idx="2"/>
          </p:nvPr>
        </p:nvSpPr>
        <p:spPr>
          <a:xfrm>
            <a:off x="713400" y="2481931"/>
            <a:ext cx="4304400" cy="54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15"/>
          <p:cNvGrpSpPr/>
          <p:nvPr/>
        </p:nvGrpSpPr>
        <p:grpSpPr>
          <a:xfrm flipH="1">
            <a:off x="218333" y="171957"/>
            <a:ext cx="8771654" cy="4799587"/>
            <a:chOff x="218333" y="171957"/>
            <a:chExt cx="8771654" cy="4799587"/>
          </a:xfrm>
        </p:grpSpPr>
        <p:sp>
          <p:nvSpPr>
            <p:cNvPr id="1334" name="Google Shape;1334;p15"/>
            <p:cNvSpPr/>
            <p:nvPr/>
          </p:nvSpPr>
          <p:spPr>
            <a:xfrm>
              <a:off x="125578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1767758" y="7608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970158" y="8503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269458" y="11261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530358" y="1826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276908" y="2497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70733" y="32207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218333" y="37239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530358" y="4264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54533" y="484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1157433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2520683" y="4830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2938108" y="443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407733" y="47712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831508" y="4406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5487508" y="4912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6322383" y="4720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8759958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7015633" y="4920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8931408" y="42420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8692858" y="3697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8909033" y="3235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2036108" y="321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6100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251158" y="1719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4205308" y="671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4645108" y="2986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5286183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5621633" y="20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076358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6538508" y="239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8588508" y="26840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8938858" y="2072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8633233" y="1603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8909033" y="11037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8454333" y="7235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69335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7477758" y="306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803443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7813208" y="61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15"/>
          <p:cNvGrpSpPr/>
          <p:nvPr/>
        </p:nvGrpSpPr>
        <p:grpSpPr>
          <a:xfrm rot="-2700000">
            <a:off x="6055995" y="4319675"/>
            <a:ext cx="2632865" cy="1233628"/>
            <a:chOff x="3822772" y="4483792"/>
            <a:chExt cx="1847124" cy="865470"/>
          </a:xfrm>
        </p:grpSpPr>
        <p:sp>
          <p:nvSpPr>
            <p:cNvPr id="1375" name="Google Shape;1375;p15"/>
            <p:cNvSpPr/>
            <p:nvPr/>
          </p:nvSpPr>
          <p:spPr>
            <a:xfrm>
              <a:off x="3822772" y="4486749"/>
              <a:ext cx="1847124" cy="859846"/>
            </a:xfrm>
            <a:custGeom>
              <a:avLst/>
              <a:gdLst/>
              <a:ahLst/>
              <a:cxnLst/>
              <a:rect l="l" t="t" r="r" b="b"/>
              <a:pathLst>
                <a:path w="101812" h="47394" extrusionOk="0">
                  <a:moveTo>
                    <a:pt x="5323" y="0"/>
                  </a:moveTo>
                  <a:cubicBezTo>
                    <a:pt x="3838" y="0"/>
                    <a:pt x="2824" y="810"/>
                    <a:pt x="1977" y="2892"/>
                  </a:cubicBezTo>
                  <a:cubicBezTo>
                    <a:pt x="1" y="7750"/>
                    <a:pt x="3513" y="8285"/>
                    <a:pt x="11181" y="11393"/>
                  </a:cubicBezTo>
                  <a:cubicBezTo>
                    <a:pt x="18848" y="14500"/>
                    <a:pt x="50043" y="24192"/>
                    <a:pt x="56186" y="26680"/>
                  </a:cubicBezTo>
                  <a:cubicBezTo>
                    <a:pt x="62318" y="29181"/>
                    <a:pt x="64830" y="29609"/>
                    <a:pt x="67033" y="34074"/>
                  </a:cubicBezTo>
                  <a:cubicBezTo>
                    <a:pt x="67283" y="34574"/>
                    <a:pt x="67581" y="35062"/>
                    <a:pt x="67914" y="35527"/>
                  </a:cubicBezTo>
                  <a:cubicBezTo>
                    <a:pt x="69748" y="39265"/>
                    <a:pt x="74070" y="42992"/>
                    <a:pt x="79773" y="45314"/>
                  </a:cubicBezTo>
                  <a:cubicBezTo>
                    <a:pt x="83238" y="46718"/>
                    <a:pt x="86705" y="47393"/>
                    <a:pt x="89773" y="47393"/>
                  </a:cubicBezTo>
                  <a:cubicBezTo>
                    <a:pt x="94610" y="47393"/>
                    <a:pt x="98452" y="45715"/>
                    <a:pt x="99727" y="42575"/>
                  </a:cubicBezTo>
                  <a:cubicBezTo>
                    <a:pt x="101811" y="37444"/>
                    <a:pt x="96263" y="30336"/>
                    <a:pt x="87321" y="26704"/>
                  </a:cubicBezTo>
                  <a:cubicBezTo>
                    <a:pt x="83855" y="25301"/>
                    <a:pt x="80394" y="24627"/>
                    <a:pt x="77330" y="24627"/>
                  </a:cubicBezTo>
                  <a:cubicBezTo>
                    <a:pt x="75352" y="24627"/>
                    <a:pt x="73539" y="24908"/>
                    <a:pt x="71998" y="25454"/>
                  </a:cubicBezTo>
                  <a:cubicBezTo>
                    <a:pt x="71438" y="25549"/>
                    <a:pt x="70891" y="25692"/>
                    <a:pt x="70355" y="25883"/>
                  </a:cubicBezTo>
                  <a:cubicBezTo>
                    <a:pt x="68955" y="26379"/>
                    <a:pt x="67788" y="26600"/>
                    <a:pt x="66677" y="26600"/>
                  </a:cubicBezTo>
                  <a:cubicBezTo>
                    <a:pt x="64052" y="26600"/>
                    <a:pt x="61740" y="25369"/>
                    <a:pt x="57425" y="23621"/>
                  </a:cubicBezTo>
                  <a:cubicBezTo>
                    <a:pt x="51293" y="21120"/>
                    <a:pt x="22170" y="6321"/>
                    <a:pt x="14503" y="3213"/>
                  </a:cubicBezTo>
                  <a:cubicBezTo>
                    <a:pt x="10122" y="1438"/>
                    <a:pt x="7303" y="0"/>
                    <a:pt x="5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3842874" y="4483792"/>
              <a:ext cx="1810603" cy="865470"/>
            </a:xfrm>
            <a:custGeom>
              <a:avLst/>
              <a:gdLst/>
              <a:ahLst/>
              <a:cxnLst/>
              <a:rect l="l" t="t" r="r" b="b"/>
              <a:pathLst>
                <a:path w="99799" h="47704" extrusionOk="0">
                  <a:moveTo>
                    <a:pt x="4227" y="316"/>
                  </a:moveTo>
                  <a:cubicBezTo>
                    <a:pt x="5703" y="316"/>
                    <a:pt x="7703" y="1162"/>
                    <a:pt x="10585" y="2388"/>
                  </a:cubicBezTo>
                  <a:cubicBezTo>
                    <a:pt x="11430" y="2733"/>
                    <a:pt x="12335" y="3126"/>
                    <a:pt x="13335" y="3531"/>
                  </a:cubicBezTo>
                  <a:cubicBezTo>
                    <a:pt x="17383" y="5162"/>
                    <a:pt x="27289" y="10008"/>
                    <a:pt x="36874" y="14687"/>
                  </a:cubicBezTo>
                  <a:cubicBezTo>
                    <a:pt x="45351" y="18831"/>
                    <a:pt x="53364" y="22748"/>
                    <a:pt x="56257" y="23926"/>
                  </a:cubicBezTo>
                  <a:cubicBezTo>
                    <a:pt x="57079" y="24260"/>
                    <a:pt x="57841" y="24569"/>
                    <a:pt x="58531" y="24867"/>
                  </a:cubicBezTo>
                  <a:cubicBezTo>
                    <a:pt x="61445" y="26092"/>
                    <a:pt x="63406" y="26919"/>
                    <a:pt x="65586" y="26919"/>
                  </a:cubicBezTo>
                  <a:cubicBezTo>
                    <a:pt x="66710" y="26919"/>
                    <a:pt x="67893" y="26699"/>
                    <a:pt x="69294" y="26201"/>
                  </a:cubicBezTo>
                  <a:cubicBezTo>
                    <a:pt x="69830" y="25998"/>
                    <a:pt x="70390" y="25855"/>
                    <a:pt x="70949" y="25760"/>
                  </a:cubicBezTo>
                  <a:cubicBezTo>
                    <a:pt x="72498" y="25209"/>
                    <a:pt x="74287" y="24938"/>
                    <a:pt x="76213" y="24938"/>
                  </a:cubicBezTo>
                  <a:cubicBezTo>
                    <a:pt x="79321" y="24938"/>
                    <a:pt x="82784" y="25643"/>
                    <a:pt x="86166" y="27010"/>
                  </a:cubicBezTo>
                  <a:cubicBezTo>
                    <a:pt x="90464" y="28760"/>
                    <a:pt x="94107" y="31356"/>
                    <a:pt x="96429" y="34332"/>
                  </a:cubicBezTo>
                  <a:cubicBezTo>
                    <a:pt x="98739" y="37285"/>
                    <a:pt x="99465" y="40250"/>
                    <a:pt x="98477" y="42679"/>
                  </a:cubicBezTo>
                  <a:cubicBezTo>
                    <a:pt x="97229" y="45755"/>
                    <a:pt x="93451" y="47395"/>
                    <a:pt x="88691" y="47395"/>
                  </a:cubicBezTo>
                  <a:cubicBezTo>
                    <a:pt x="85640" y="47395"/>
                    <a:pt x="82186" y="46722"/>
                    <a:pt x="78736" y="45322"/>
                  </a:cubicBezTo>
                  <a:cubicBezTo>
                    <a:pt x="73259" y="43095"/>
                    <a:pt x="68854" y="39464"/>
                    <a:pt x="66937" y="35595"/>
                  </a:cubicBezTo>
                  <a:cubicBezTo>
                    <a:pt x="66604" y="35142"/>
                    <a:pt x="66318" y="34654"/>
                    <a:pt x="66068" y="34154"/>
                  </a:cubicBezTo>
                  <a:cubicBezTo>
                    <a:pt x="64139" y="30237"/>
                    <a:pt x="61889" y="29356"/>
                    <a:pt x="57424" y="27605"/>
                  </a:cubicBezTo>
                  <a:cubicBezTo>
                    <a:pt x="56721" y="27332"/>
                    <a:pt x="55959" y="27034"/>
                    <a:pt x="55138" y="26701"/>
                  </a:cubicBezTo>
                  <a:cubicBezTo>
                    <a:pt x="52245" y="25522"/>
                    <a:pt x="43767" y="22748"/>
                    <a:pt x="34790" y="19807"/>
                  </a:cubicBezTo>
                  <a:cubicBezTo>
                    <a:pt x="24658" y="16485"/>
                    <a:pt x="14180" y="13044"/>
                    <a:pt x="10132" y="11413"/>
                  </a:cubicBezTo>
                  <a:cubicBezTo>
                    <a:pt x="9144" y="11008"/>
                    <a:pt x="8215" y="10651"/>
                    <a:pt x="7370" y="10318"/>
                  </a:cubicBezTo>
                  <a:cubicBezTo>
                    <a:pt x="3631" y="8865"/>
                    <a:pt x="1381" y="7984"/>
                    <a:pt x="702" y="6412"/>
                  </a:cubicBezTo>
                  <a:cubicBezTo>
                    <a:pt x="333" y="5591"/>
                    <a:pt x="429" y="4531"/>
                    <a:pt x="1012" y="3114"/>
                  </a:cubicBezTo>
                  <a:cubicBezTo>
                    <a:pt x="1595" y="1698"/>
                    <a:pt x="2250" y="876"/>
                    <a:pt x="3084" y="531"/>
                  </a:cubicBezTo>
                  <a:cubicBezTo>
                    <a:pt x="3453" y="388"/>
                    <a:pt x="3834" y="316"/>
                    <a:pt x="4227" y="316"/>
                  </a:cubicBezTo>
                  <a:close/>
                  <a:moveTo>
                    <a:pt x="4215" y="0"/>
                  </a:moveTo>
                  <a:cubicBezTo>
                    <a:pt x="3761" y="0"/>
                    <a:pt x="3348" y="74"/>
                    <a:pt x="2965" y="233"/>
                  </a:cubicBezTo>
                  <a:cubicBezTo>
                    <a:pt x="2036" y="614"/>
                    <a:pt x="1334" y="1495"/>
                    <a:pt x="714" y="2995"/>
                  </a:cubicBezTo>
                  <a:cubicBezTo>
                    <a:pt x="107" y="4507"/>
                    <a:pt x="0" y="5627"/>
                    <a:pt x="405" y="6543"/>
                  </a:cubicBezTo>
                  <a:cubicBezTo>
                    <a:pt x="1131" y="8234"/>
                    <a:pt x="3429" y="9127"/>
                    <a:pt x="7251" y="10615"/>
                  </a:cubicBezTo>
                  <a:cubicBezTo>
                    <a:pt x="8096" y="10949"/>
                    <a:pt x="9013" y="11306"/>
                    <a:pt x="10013" y="11711"/>
                  </a:cubicBezTo>
                  <a:cubicBezTo>
                    <a:pt x="14061" y="13354"/>
                    <a:pt x="24551" y="16783"/>
                    <a:pt x="34683" y="20116"/>
                  </a:cubicBezTo>
                  <a:cubicBezTo>
                    <a:pt x="43648" y="23045"/>
                    <a:pt x="52126" y="25820"/>
                    <a:pt x="55019" y="26998"/>
                  </a:cubicBezTo>
                  <a:cubicBezTo>
                    <a:pt x="55840" y="27332"/>
                    <a:pt x="56602" y="27629"/>
                    <a:pt x="57305" y="27903"/>
                  </a:cubicBezTo>
                  <a:cubicBezTo>
                    <a:pt x="61841" y="29689"/>
                    <a:pt x="63901" y="30499"/>
                    <a:pt x="65782" y="34309"/>
                  </a:cubicBezTo>
                  <a:cubicBezTo>
                    <a:pt x="66032" y="34821"/>
                    <a:pt x="66330" y="35309"/>
                    <a:pt x="66663" y="35773"/>
                  </a:cubicBezTo>
                  <a:cubicBezTo>
                    <a:pt x="68592" y="39690"/>
                    <a:pt x="73069" y="43369"/>
                    <a:pt x="78617" y="45620"/>
                  </a:cubicBezTo>
                  <a:cubicBezTo>
                    <a:pt x="82094" y="47025"/>
                    <a:pt x="85570" y="47703"/>
                    <a:pt x="88666" y="47703"/>
                  </a:cubicBezTo>
                  <a:cubicBezTo>
                    <a:pt x="93571" y="47703"/>
                    <a:pt x="97476" y="46001"/>
                    <a:pt x="98750" y="42798"/>
                  </a:cubicBezTo>
                  <a:cubicBezTo>
                    <a:pt x="99798" y="40250"/>
                    <a:pt x="99048" y="37178"/>
                    <a:pt x="96667" y="34142"/>
                  </a:cubicBezTo>
                  <a:cubicBezTo>
                    <a:pt x="94309" y="31118"/>
                    <a:pt x="90618" y="28487"/>
                    <a:pt x="86273" y="26724"/>
                  </a:cubicBezTo>
                  <a:cubicBezTo>
                    <a:pt x="82852" y="25330"/>
                    <a:pt x="79345" y="24618"/>
                    <a:pt x="76199" y="24618"/>
                  </a:cubicBezTo>
                  <a:cubicBezTo>
                    <a:pt x="74242" y="24618"/>
                    <a:pt x="72425" y="24893"/>
                    <a:pt x="70854" y="25450"/>
                  </a:cubicBezTo>
                  <a:cubicBezTo>
                    <a:pt x="70283" y="25558"/>
                    <a:pt x="69723" y="25700"/>
                    <a:pt x="69187" y="25903"/>
                  </a:cubicBezTo>
                  <a:cubicBezTo>
                    <a:pt x="67808" y="26390"/>
                    <a:pt x="66661" y="26608"/>
                    <a:pt x="65568" y="26608"/>
                  </a:cubicBezTo>
                  <a:cubicBezTo>
                    <a:pt x="63480" y="26608"/>
                    <a:pt x="61588" y="25812"/>
                    <a:pt x="58650" y="24569"/>
                  </a:cubicBezTo>
                  <a:cubicBezTo>
                    <a:pt x="57948" y="24284"/>
                    <a:pt x="57198" y="23962"/>
                    <a:pt x="56376" y="23629"/>
                  </a:cubicBezTo>
                  <a:cubicBezTo>
                    <a:pt x="53483" y="22462"/>
                    <a:pt x="45482" y="18545"/>
                    <a:pt x="36993" y="14401"/>
                  </a:cubicBezTo>
                  <a:cubicBezTo>
                    <a:pt x="27408" y="9722"/>
                    <a:pt x="17490" y="4876"/>
                    <a:pt x="13442" y="3233"/>
                  </a:cubicBezTo>
                  <a:cubicBezTo>
                    <a:pt x="12454" y="2829"/>
                    <a:pt x="11537" y="2448"/>
                    <a:pt x="10704" y="2090"/>
                  </a:cubicBezTo>
                  <a:cubicBezTo>
                    <a:pt x="7785" y="857"/>
                    <a:pt x="5763" y="0"/>
                    <a:pt x="4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082968" y="4980298"/>
              <a:ext cx="513052" cy="312795"/>
            </a:xfrm>
            <a:custGeom>
              <a:avLst/>
              <a:gdLst/>
              <a:ahLst/>
              <a:cxnLst/>
              <a:rect l="l" t="t" r="r" b="b"/>
              <a:pathLst>
                <a:path w="28279" h="17241" extrusionOk="0">
                  <a:moveTo>
                    <a:pt x="5978" y="0"/>
                  </a:moveTo>
                  <a:cubicBezTo>
                    <a:pt x="5656" y="24"/>
                    <a:pt x="5335" y="48"/>
                    <a:pt x="5013" y="84"/>
                  </a:cubicBezTo>
                  <a:lnTo>
                    <a:pt x="5049" y="393"/>
                  </a:lnTo>
                  <a:cubicBezTo>
                    <a:pt x="5371" y="369"/>
                    <a:pt x="5680" y="346"/>
                    <a:pt x="5990" y="322"/>
                  </a:cubicBezTo>
                  <a:lnTo>
                    <a:pt x="5978" y="0"/>
                  </a:lnTo>
                  <a:close/>
                  <a:moveTo>
                    <a:pt x="9823" y="72"/>
                  </a:moveTo>
                  <a:lnTo>
                    <a:pt x="9788" y="381"/>
                  </a:lnTo>
                  <a:cubicBezTo>
                    <a:pt x="10204" y="429"/>
                    <a:pt x="10633" y="477"/>
                    <a:pt x="11050" y="536"/>
                  </a:cubicBezTo>
                  <a:lnTo>
                    <a:pt x="11097" y="215"/>
                  </a:lnTo>
                  <a:cubicBezTo>
                    <a:pt x="10669" y="155"/>
                    <a:pt x="10240" y="107"/>
                    <a:pt x="9823" y="72"/>
                  </a:cubicBezTo>
                  <a:close/>
                  <a:moveTo>
                    <a:pt x="3739" y="238"/>
                  </a:moveTo>
                  <a:cubicBezTo>
                    <a:pt x="2477" y="429"/>
                    <a:pt x="1215" y="727"/>
                    <a:pt x="1" y="1120"/>
                  </a:cubicBezTo>
                  <a:lnTo>
                    <a:pt x="96" y="1417"/>
                  </a:lnTo>
                  <a:cubicBezTo>
                    <a:pt x="1310" y="1024"/>
                    <a:pt x="2537" y="739"/>
                    <a:pt x="3787" y="560"/>
                  </a:cubicBezTo>
                  <a:lnTo>
                    <a:pt x="3739" y="238"/>
                  </a:lnTo>
                  <a:close/>
                  <a:moveTo>
                    <a:pt x="12038" y="369"/>
                  </a:moveTo>
                  <a:lnTo>
                    <a:pt x="11990" y="679"/>
                  </a:lnTo>
                  <a:cubicBezTo>
                    <a:pt x="12407" y="762"/>
                    <a:pt x="12836" y="846"/>
                    <a:pt x="13252" y="941"/>
                  </a:cubicBezTo>
                  <a:cubicBezTo>
                    <a:pt x="14062" y="1131"/>
                    <a:pt x="14884" y="1358"/>
                    <a:pt x="15669" y="1620"/>
                  </a:cubicBezTo>
                  <a:lnTo>
                    <a:pt x="15765" y="1310"/>
                  </a:lnTo>
                  <a:cubicBezTo>
                    <a:pt x="14967" y="1060"/>
                    <a:pt x="14145" y="822"/>
                    <a:pt x="13324" y="631"/>
                  </a:cubicBezTo>
                  <a:cubicBezTo>
                    <a:pt x="12895" y="536"/>
                    <a:pt x="12467" y="453"/>
                    <a:pt x="12038" y="369"/>
                  </a:cubicBezTo>
                  <a:close/>
                  <a:moveTo>
                    <a:pt x="16967" y="1739"/>
                  </a:moveTo>
                  <a:lnTo>
                    <a:pt x="16860" y="2036"/>
                  </a:lnTo>
                  <a:cubicBezTo>
                    <a:pt x="17158" y="2143"/>
                    <a:pt x="17455" y="2251"/>
                    <a:pt x="17753" y="2382"/>
                  </a:cubicBezTo>
                  <a:lnTo>
                    <a:pt x="17860" y="2084"/>
                  </a:lnTo>
                  <a:cubicBezTo>
                    <a:pt x="17563" y="1965"/>
                    <a:pt x="17265" y="1846"/>
                    <a:pt x="16967" y="1739"/>
                  </a:cubicBezTo>
                  <a:close/>
                  <a:moveTo>
                    <a:pt x="21325" y="3798"/>
                  </a:moveTo>
                  <a:lnTo>
                    <a:pt x="21158" y="4072"/>
                  </a:lnTo>
                  <a:cubicBezTo>
                    <a:pt x="21515" y="4287"/>
                    <a:pt x="21884" y="4525"/>
                    <a:pt x="22218" y="4763"/>
                  </a:cubicBezTo>
                  <a:lnTo>
                    <a:pt x="22396" y="4489"/>
                  </a:lnTo>
                  <a:cubicBezTo>
                    <a:pt x="22051" y="4251"/>
                    <a:pt x="21694" y="4025"/>
                    <a:pt x="21325" y="3798"/>
                  </a:cubicBezTo>
                  <a:close/>
                  <a:moveTo>
                    <a:pt x="23182" y="5060"/>
                  </a:moveTo>
                  <a:lnTo>
                    <a:pt x="22992" y="5311"/>
                  </a:lnTo>
                  <a:cubicBezTo>
                    <a:pt x="23813" y="5942"/>
                    <a:pt x="24575" y="6644"/>
                    <a:pt x="25266" y="7430"/>
                  </a:cubicBezTo>
                  <a:cubicBezTo>
                    <a:pt x="25421" y="7597"/>
                    <a:pt x="25564" y="7763"/>
                    <a:pt x="25706" y="7942"/>
                  </a:cubicBezTo>
                  <a:lnTo>
                    <a:pt x="25945" y="7727"/>
                  </a:lnTo>
                  <a:cubicBezTo>
                    <a:pt x="25802" y="7561"/>
                    <a:pt x="25647" y="7382"/>
                    <a:pt x="25504" y="7216"/>
                  </a:cubicBezTo>
                  <a:cubicBezTo>
                    <a:pt x="24802" y="6418"/>
                    <a:pt x="24028" y="5703"/>
                    <a:pt x="23182" y="5060"/>
                  </a:cubicBezTo>
                  <a:close/>
                  <a:moveTo>
                    <a:pt x="26754" y="8740"/>
                  </a:moveTo>
                  <a:lnTo>
                    <a:pt x="26504" y="8930"/>
                  </a:lnTo>
                  <a:cubicBezTo>
                    <a:pt x="26695" y="9192"/>
                    <a:pt x="26873" y="9454"/>
                    <a:pt x="27028" y="9704"/>
                  </a:cubicBezTo>
                  <a:lnTo>
                    <a:pt x="27302" y="9537"/>
                  </a:lnTo>
                  <a:cubicBezTo>
                    <a:pt x="27135" y="9275"/>
                    <a:pt x="26968" y="9013"/>
                    <a:pt x="26754" y="8740"/>
                  </a:cubicBezTo>
                  <a:close/>
                  <a:moveTo>
                    <a:pt x="27957" y="13240"/>
                  </a:moveTo>
                  <a:cubicBezTo>
                    <a:pt x="27933" y="13657"/>
                    <a:pt x="27838" y="14062"/>
                    <a:pt x="27695" y="14443"/>
                  </a:cubicBezTo>
                  <a:lnTo>
                    <a:pt x="27992" y="14550"/>
                  </a:lnTo>
                  <a:cubicBezTo>
                    <a:pt x="28147" y="14145"/>
                    <a:pt x="28242" y="13704"/>
                    <a:pt x="28278" y="13276"/>
                  </a:cubicBezTo>
                  <a:lnTo>
                    <a:pt x="27957" y="13240"/>
                  </a:lnTo>
                  <a:close/>
                  <a:moveTo>
                    <a:pt x="27302" y="15276"/>
                  </a:moveTo>
                  <a:cubicBezTo>
                    <a:pt x="26849" y="16074"/>
                    <a:pt x="26111" y="16657"/>
                    <a:pt x="25254" y="16943"/>
                  </a:cubicBezTo>
                  <a:lnTo>
                    <a:pt x="25337" y="17241"/>
                  </a:lnTo>
                  <a:cubicBezTo>
                    <a:pt x="26278" y="16943"/>
                    <a:pt x="27076" y="16300"/>
                    <a:pt x="27576" y="15443"/>
                  </a:cubicBezTo>
                  <a:lnTo>
                    <a:pt x="27302" y="1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15"/>
          <p:cNvGrpSpPr/>
          <p:nvPr/>
        </p:nvGrpSpPr>
        <p:grpSpPr>
          <a:xfrm>
            <a:off x="184808" y="-410768"/>
            <a:ext cx="1255844" cy="1231284"/>
            <a:chOff x="3197294" y="-313027"/>
            <a:chExt cx="973146" cy="954114"/>
          </a:xfrm>
        </p:grpSpPr>
        <p:sp>
          <p:nvSpPr>
            <p:cNvPr id="1379" name="Google Shape;1379;p15"/>
            <p:cNvSpPr/>
            <p:nvPr/>
          </p:nvSpPr>
          <p:spPr>
            <a:xfrm>
              <a:off x="3381550" y="-138496"/>
              <a:ext cx="628601" cy="604798"/>
            </a:xfrm>
            <a:custGeom>
              <a:avLst/>
              <a:gdLst/>
              <a:ahLst/>
              <a:cxnLst/>
              <a:rect l="l" t="t" r="r" b="b"/>
              <a:pathLst>
                <a:path w="34648" h="33336" extrusionOk="0">
                  <a:moveTo>
                    <a:pt x="16669" y="0"/>
                  </a:moveTo>
                  <a:cubicBezTo>
                    <a:pt x="7454" y="0"/>
                    <a:pt x="1" y="7466"/>
                    <a:pt x="1" y="16669"/>
                  </a:cubicBezTo>
                  <a:cubicBezTo>
                    <a:pt x="1" y="23408"/>
                    <a:pt x="4061" y="29480"/>
                    <a:pt x="10288" y="32064"/>
                  </a:cubicBezTo>
                  <a:cubicBezTo>
                    <a:pt x="12350" y="32920"/>
                    <a:pt x="14516" y="33335"/>
                    <a:pt x="16664" y="33335"/>
                  </a:cubicBezTo>
                  <a:cubicBezTo>
                    <a:pt x="21000" y="33335"/>
                    <a:pt x="25264" y="31641"/>
                    <a:pt x="28457" y="28456"/>
                  </a:cubicBezTo>
                  <a:cubicBezTo>
                    <a:pt x="33219" y="23682"/>
                    <a:pt x="34648" y="16514"/>
                    <a:pt x="32064" y="10287"/>
                  </a:cubicBezTo>
                  <a:cubicBezTo>
                    <a:pt x="29480" y="4060"/>
                    <a:pt x="23408" y="0"/>
                    <a:pt x="16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3232727" y="-287120"/>
              <a:ext cx="937713" cy="902190"/>
            </a:xfrm>
            <a:custGeom>
              <a:avLst/>
              <a:gdLst/>
              <a:ahLst/>
              <a:cxnLst/>
              <a:rect l="l" t="t" r="r" b="b"/>
              <a:pathLst>
                <a:path w="51686" h="49728" extrusionOk="0">
                  <a:moveTo>
                    <a:pt x="24866" y="8195"/>
                  </a:moveTo>
                  <a:cubicBezTo>
                    <a:pt x="27014" y="8195"/>
                    <a:pt x="29180" y="8611"/>
                    <a:pt x="31242" y="9466"/>
                  </a:cubicBezTo>
                  <a:cubicBezTo>
                    <a:pt x="37481" y="12050"/>
                    <a:pt x="41541" y="18122"/>
                    <a:pt x="41541" y="24861"/>
                  </a:cubicBezTo>
                  <a:cubicBezTo>
                    <a:pt x="41541" y="34077"/>
                    <a:pt x="34076" y="41530"/>
                    <a:pt x="24872" y="41530"/>
                  </a:cubicBezTo>
                  <a:cubicBezTo>
                    <a:pt x="18121" y="41530"/>
                    <a:pt x="12049" y="37470"/>
                    <a:pt x="9466" y="31243"/>
                  </a:cubicBezTo>
                  <a:cubicBezTo>
                    <a:pt x="6894" y="25016"/>
                    <a:pt x="8311" y="17848"/>
                    <a:pt x="13085" y="13074"/>
                  </a:cubicBezTo>
                  <a:cubicBezTo>
                    <a:pt x="16270" y="9889"/>
                    <a:pt x="20531" y="8195"/>
                    <a:pt x="24866" y="8195"/>
                  </a:cubicBezTo>
                  <a:close/>
                  <a:moveTo>
                    <a:pt x="24872" y="1"/>
                  </a:moveTo>
                  <a:cubicBezTo>
                    <a:pt x="11133" y="1"/>
                    <a:pt x="0" y="11133"/>
                    <a:pt x="0" y="24861"/>
                  </a:cubicBezTo>
                  <a:cubicBezTo>
                    <a:pt x="0" y="34922"/>
                    <a:pt x="6060" y="43983"/>
                    <a:pt x="15347" y="47828"/>
                  </a:cubicBezTo>
                  <a:cubicBezTo>
                    <a:pt x="18428" y="49106"/>
                    <a:pt x="21662" y="49727"/>
                    <a:pt x="24868" y="49727"/>
                  </a:cubicBezTo>
                  <a:cubicBezTo>
                    <a:pt x="31338" y="49727"/>
                    <a:pt x="37693" y="47199"/>
                    <a:pt x="42446" y="42447"/>
                  </a:cubicBezTo>
                  <a:cubicBezTo>
                    <a:pt x="49554" y="35327"/>
                    <a:pt x="51685" y="24635"/>
                    <a:pt x="47839" y="15348"/>
                  </a:cubicBezTo>
                  <a:cubicBezTo>
                    <a:pt x="43994" y="6061"/>
                    <a:pt x="34921" y="1"/>
                    <a:pt x="24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3197294" y="-310233"/>
              <a:ext cx="960827" cy="948308"/>
            </a:xfrm>
            <a:custGeom>
              <a:avLst/>
              <a:gdLst/>
              <a:ahLst/>
              <a:cxnLst/>
              <a:rect l="l" t="t" r="r" b="b"/>
              <a:pathLst>
                <a:path w="52960" h="52270" extrusionOk="0">
                  <a:moveTo>
                    <a:pt x="26821" y="1275"/>
                  </a:moveTo>
                  <a:cubicBezTo>
                    <a:pt x="30026" y="1275"/>
                    <a:pt x="33258" y="1894"/>
                    <a:pt x="36338" y="3168"/>
                  </a:cubicBezTo>
                  <a:cubicBezTo>
                    <a:pt x="45625" y="7014"/>
                    <a:pt x="51686" y="16086"/>
                    <a:pt x="51686" y="26135"/>
                  </a:cubicBezTo>
                  <a:cubicBezTo>
                    <a:pt x="51686" y="39863"/>
                    <a:pt x="40553" y="50995"/>
                    <a:pt x="26825" y="50995"/>
                  </a:cubicBezTo>
                  <a:cubicBezTo>
                    <a:pt x="26815" y="50995"/>
                    <a:pt x="26806" y="50995"/>
                    <a:pt x="26796" y="50995"/>
                  </a:cubicBezTo>
                  <a:cubicBezTo>
                    <a:pt x="16759" y="50995"/>
                    <a:pt x="7700" y="44938"/>
                    <a:pt x="3846" y="35660"/>
                  </a:cubicBezTo>
                  <a:cubicBezTo>
                    <a:pt x="1" y="26361"/>
                    <a:pt x="2132" y="15670"/>
                    <a:pt x="9240" y="8562"/>
                  </a:cubicBezTo>
                  <a:cubicBezTo>
                    <a:pt x="13993" y="3800"/>
                    <a:pt x="20350" y="1275"/>
                    <a:pt x="26821" y="1275"/>
                  </a:cubicBezTo>
                  <a:close/>
                  <a:moveTo>
                    <a:pt x="26825" y="1"/>
                  </a:moveTo>
                  <a:cubicBezTo>
                    <a:pt x="12407" y="1"/>
                    <a:pt x="679" y="11729"/>
                    <a:pt x="679" y="26135"/>
                  </a:cubicBezTo>
                  <a:cubicBezTo>
                    <a:pt x="679" y="40542"/>
                    <a:pt x="12407" y="52269"/>
                    <a:pt x="26825" y="52269"/>
                  </a:cubicBezTo>
                  <a:cubicBezTo>
                    <a:pt x="41232" y="52269"/>
                    <a:pt x="52960" y="40554"/>
                    <a:pt x="52960" y="26135"/>
                  </a:cubicBezTo>
                  <a:cubicBezTo>
                    <a:pt x="52960" y="11729"/>
                    <a:pt x="41232" y="1"/>
                    <a:pt x="268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206801" y="-313027"/>
              <a:ext cx="954132" cy="954114"/>
            </a:xfrm>
            <a:custGeom>
              <a:avLst/>
              <a:gdLst/>
              <a:ahLst/>
              <a:cxnLst/>
              <a:rect l="l" t="t" r="r" b="b"/>
              <a:pathLst>
                <a:path w="52591" h="52590" extrusionOk="0">
                  <a:moveTo>
                    <a:pt x="26301" y="310"/>
                  </a:moveTo>
                  <a:cubicBezTo>
                    <a:pt x="40625" y="310"/>
                    <a:pt x="52269" y="11966"/>
                    <a:pt x="52269" y="26301"/>
                  </a:cubicBezTo>
                  <a:cubicBezTo>
                    <a:pt x="52269" y="40624"/>
                    <a:pt x="40625" y="52280"/>
                    <a:pt x="26301" y="52280"/>
                  </a:cubicBezTo>
                  <a:cubicBezTo>
                    <a:pt x="11966" y="52280"/>
                    <a:pt x="322" y="40612"/>
                    <a:pt x="322" y="26289"/>
                  </a:cubicBezTo>
                  <a:cubicBezTo>
                    <a:pt x="322" y="11966"/>
                    <a:pt x="11966" y="310"/>
                    <a:pt x="26301" y="310"/>
                  </a:cubicBezTo>
                  <a:close/>
                  <a:moveTo>
                    <a:pt x="26301" y="0"/>
                  </a:moveTo>
                  <a:cubicBezTo>
                    <a:pt x="11800" y="0"/>
                    <a:pt x="0" y="11787"/>
                    <a:pt x="0" y="26289"/>
                  </a:cubicBezTo>
                  <a:cubicBezTo>
                    <a:pt x="0" y="40791"/>
                    <a:pt x="11800" y="52590"/>
                    <a:pt x="26301" y="52590"/>
                  </a:cubicBezTo>
                  <a:cubicBezTo>
                    <a:pt x="40791" y="52590"/>
                    <a:pt x="52590" y="40791"/>
                    <a:pt x="52590" y="26289"/>
                  </a:cubicBezTo>
                  <a:cubicBezTo>
                    <a:pt x="52590" y="11799"/>
                    <a:pt x="40803" y="0"/>
                    <a:pt x="26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229915" y="-289914"/>
              <a:ext cx="907905" cy="907887"/>
            </a:xfrm>
            <a:custGeom>
              <a:avLst/>
              <a:gdLst/>
              <a:ahLst/>
              <a:cxnLst/>
              <a:rect l="l" t="t" r="r" b="b"/>
              <a:pathLst>
                <a:path w="50043" h="50042" extrusionOk="0">
                  <a:moveTo>
                    <a:pt x="25027" y="310"/>
                  </a:moveTo>
                  <a:cubicBezTo>
                    <a:pt x="38648" y="310"/>
                    <a:pt x="49733" y="11394"/>
                    <a:pt x="49733" y="25015"/>
                  </a:cubicBezTo>
                  <a:cubicBezTo>
                    <a:pt x="49733" y="38648"/>
                    <a:pt x="38648" y="49721"/>
                    <a:pt x="25027" y="49721"/>
                  </a:cubicBezTo>
                  <a:cubicBezTo>
                    <a:pt x="11395" y="49721"/>
                    <a:pt x="322" y="38636"/>
                    <a:pt x="322" y="25015"/>
                  </a:cubicBezTo>
                  <a:cubicBezTo>
                    <a:pt x="322" y="11394"/>
                    <a:pt x="11395" y="310"/>
                    <a:pt x="25027" y="310"/>
                  </a:cubicBezTo>
                  <a:close/>
                  <a:moveTo>
                    <a:pt x="25027" y="0"/>
                  </a:moveTo>
                  <a:cubicBezTo>
                    <a:pt x="11228" y="0"/>
                    <a:pt x="0" y="11216"/>
                    <a:pt x="0" y="25015"/>
                  </a:cubicBezTo>
                  <a:cubicBezTo>
                    <a:pt x="0" y="38814"/>
                    <a:pt x="11228" y="50042"/>
                    <a:pt x="25027" y="50042"/>
                  </a:cubicBezTo>
                  <a:cubicBezTo>
                    <a:pt x="38815" y="50042"/>
                    <a:pt x="50042" y="38814"/>
                    <a:pt x="50042" y="25015"/>
                  </a:cubicBezTo>
                  <a:cubicBezTo>
                    <a:pt x="50042" y="11216"/>
                    <a:pt x="38815" y="0"/>
                    <a:pt x="2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354336" y="-141472"/>
              <a:ext cx="634861" cy="610840"/>
            </a:xfrm>
            <a:custGeom>
              <a:avLst/>
              <a:gdLst/>
              <a:ahLst/>
              <a:cxnLst/>
              <a:rect l="l" t="t" r="r" b="b"/>
              <a:pathLst>
                <a:path w="34993" h="33669" extrusionOk="0">
                  <a:moveTo>
                    <a:pt x="18169" y="319"/>
                  </a:moveTo>
                  <a:cubicBezTo>
                    <a:pt x="27290" y="331"/>
                    <a:pt x="34683" y="7725"/>
                    <a:pt x="34683" y="16845"/>
                  </a:cubicBezTo>
                  <a:cubicBezTo>
                    <a:pt x="34683" y="23524"/>
                    <a:pt x="30659" y="29549"/>
                    <a:pt x="24492" y="32097"/>
                  </a:cubicBezTo>
                  <a:cubicBezTo>
                    <a:pt x="22442" y="32946"/>
                    <a:pt x="20289" y="33359"/>
                    <a:pt x="18156" y="33359"/>
                  </a:cubicBezTo>
                  <a:cubicBezTo>
                    <a:pt x="13859" y="33359"/>
                    <a:pt x="9640" y="31684"/>
                    <a:pt x="6489" y="28525"/>
                  </a:cubicBezTo>
                  <a:cubicBezTo>
                    <a:pt x="1763" y="23798"/>
                    <a:pt x="346" y="16690"/>
                    <a:pt x="2906" y="10523"/>
                  </a:cubicBezTo>
                  <a:cubicBezTo>
                    <a:pt x="5453" y="4343"/>
                    <a:pt x="11478" y="319"/>
                    <a:pt x="18169" y="319"/>
                  </a:cubicBezTo>
                  <a:close/>
                  <a:moveTo>
                    <a:pt x="18161" y="0"/>
                  </a:moveTo>
                  <a:cubicBezTo>
                    <a:pt x="13783" y="0"/>
                    <a:pt x="9480" y="1710"/>
                    <a:pt x="6263" y="4927"/>
                  </a:cubicBezTo>
                  <a:cubicBezTo>
                    <a:pt x="1441" y="9749"/>
                    <a:pt x="0" y="16988"/>
                    <a:pt x="2608" y="23274"/>
                  </a:cubicBezTo>
                  <a:cubicBezTo>
                    <a:pt x="5215" y="29573"/>
                    <a:pt x="11359" y="33669"/>
                    <a:pt x="18169" y="33669"/>
                  </a:cubicBezTo>
                  <a:cubicBezTo>
                    <a:pt x="27456" y="33657"/>
                    <a:pt x="34981" y="26132"/>
                    <a:pt x="34993" y="16833"/>
                  </a:cubicBezTo>
                  <a:cubicBezTo>
                    <a:pt x="34993" y="10023"/>
                    <a:pt x="30897" y="3891"/>
                    <a:pt x="24599" y="1284"/>
                  </a:cubicBezTo>
                  <a:cubicBezTo>
                    <a:pt x="22516" y="420"/>
                    <a:pt x="20329" y="0"/>
                    <a:pt x="18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847703" y="162397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"/>
                  </a:moveTo>
                  <a:cubicBezTo>
                    <a:pt x="286" y="1"/>
                    <a:pt x="0" y="287"/>
                    <a:pt x="0" y="632"/>
                  </a:cubicBezTo>
                  <a:cubicBezTo>
                    <a:pt x="0" y="989"/>
                    <a:pt x="286" y="1275"/>
                    <a:pt x="631" y="1275"/>
                  </a:cubicBezTo>
                  <a:cubicBezTo>
                    <a:pt x="988" y="1275"/>
                    <a:pt x="1274" y="989"/>
                    <a:pt x="1274" y="632"/>
                  </a:cubicBezTo>
                  <a:cubicBezTo>
                    <a:pt x="1274" y="287"/>
                    <a:pt x="988" y="1"/>
                    <a:pt x="6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744454" y="-84704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0"/>
                  </a:moveTo>
                  <a:cubicBezTo>
                    <a:pt x="286" y="0"/>
                    <a:pt x="0" y="286"/>
                    <a:pt x="0" y="643"/>
                  </a:cubicBezTo>
                  <a:cubicBezTo>
                    <a:pt x="0" y="1000"/>
                    <a:pt x="286" y="1274"/>
                    <a:pt x="631" y="1274"/>
                  </a:cubicBezTo>
                  <a:cubicBezTo>
                    <a:pt x="988" y="1274"/>
                    <a:pt x="1274" y="1000"/>
                    <a:pt x="1274" y="643"/>
                  </a:cubicBezTo>
                  <a:cubicBezTo>
                    <a:pt x="1274" y="286"/>
                    <a:pt x="988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732788" y="-174146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989"/>
                    <a:pt x="286" y="1275"/>
                    <a:pt x="643" y="1275"/>
                  </a:cubicBezTo>
                  <a:cubicBezTo>
                    <a:pt x="988" y="1275"/>
                    <a:pt x="1274" y="989"/>
                    <a:pt x="1274" y="644"/>
                  </a:cubicBezTo>
                  <a:cubicBezTo>
                    <a:pt x="1274" y="287"/>
                    <a:pt x="988" y="1"/>
                    <a:pt x="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3539661" y="-181276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2" y="1"/>
                  </a:moveTo>
                  <a:cubicBezTo>
                    <a:pt x="287" y="1"/>
                    <a:pt x="1" y="287"/>
                    <a:pt x="1" y="632"/>
                  </a:cubicBezTo>
                  <a:cubicBezTo>
                    <a:pt x="1" y="989"/>
                    <a:pt x="287" y="1275"/>
                    <a:pt x="632" y="1275"/>
                  </a:cubicBezTo>
                  <a:cubicBezTo>
                    <a:pt x="989" y="1275"/>
                    <a:pt x="1275" y="989"/>
                    <a:pt x="1275" y="632"/>
                  </a:cubicBezTo>
                  <a:cubicBezTo>
                    <a:pt x="1275" y="287"/>
                    <a:pt x="989" y="1"/>
                    <a:pt x="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892406" y="87015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4" y="0"/>
                  </a:moveTo>
                  <a:cubicBezTo>
                    <a:pt x="287" y="0"/>
                    <a:pt x="1" y="274"/>
                    <a:pt x="1" y="632"/>
                  </a:cubicBezTo>
                  <a:cubicBezTo>
                    <a:pt x="1" y="989"/>
                    <a:pt x="287" y="1274"/>
                    <a:pt x="644" y="1274"/>
                  </a:cubicBezTo>
                  <a:cubicBezTo>
                    <a:pt x="1001" y="1274"/>
                    <a:pt x="1275" y="989"/>
                    <a:pt x="1275" y="632"/>
                  </a:cubicBezTo>
                  <a:cubicBezTo>
                    <a:pt x="1275" y="274"/>
                    <a:pt x="1001" y="0"/>
                    <a:pt x="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456932" y="-237482"/>
              <a:ext cx="605706" cy="535113"/>
            </a:xfrm>
            <a:custGeom>
              <a:avLst/>
              <a:gdLst/>
              <a:ahLst/>
              <a:cxnLst/>
              <a:rect l="l" t="t" r="r" b="b"/>
              <a:pathLst>
                <a:path w="33386" h="29495" extrusionOk="0">
                  <a:moveTo>
                    <a:pt x="5190" y="3100"/>
                  </a:moveTo>
                  <a:cubicBezTo>
                    <a:pt x="5517" y="3100"/>
                    <a:pt x="5832" y="3353"/>
                    <a:pt x="5835" y="3736"/>
                  </a:cubicBezTo>
                  <a:lnTo>
                    <a:pt x="5835" y="3736"/>
                  </a:lnTo>
                  <a:cubicBezTo>
                    <a:pt x="5832" y="4090"/>
                    <a:pt x="5547" y="4373"/>
                    <a:pt x="5192" y="4373"/>
                  </a:cubicBezTo>
                  <a:cubicBezTo>
                    <a:pt x="4620" y="4373"/>
                    <a:pt x="4347" y="3694"/>
                    <a:pt x="4740" y="3289"/>
                  </a:cubicBezTo>
                  <a:cubicBezTo>
                    <a:pt x="4871" y="3158"/>
                    <a:pt x="5032" y="3100"/>
                    <a:pt x="5190" y="3100"/>
                  </a:cubicBezTo>
                  <a:close/>
                  <a:moveTo>
                    <a:pt x="15844" y="3504"/>
                  </a:moveTo>
                  <a:cubicBezTo>
                    <a:pt x="16170" y="3504"/>
                    <a:pt x="16479" y="3757"/>
                    <a:pt x="16479" y="4135"/>
                  </a:cubicBezTo>
                  <a:cubicBezTo>
                    <a:pt x="16491" y="4492"/>
                    <a:pt x="16205" y="4778"/>
                    <a:pt x="15848" y="4778"/>
                  </a:cubicBezTo>
                  <a:cubicBezTo>
                    <a:pt x="15277" y="4778"/>
                    <a:pt x="14991" y="4087"/>
                    <a:pt x="15396" y="3694"/>
                  </a:cubicBezTo>
                  <a:cubicBezTo>
                    <a:pt x="15527" y="3563"/>
                    <a:pt x="15688" y="3504"/>
                    <a:pt x="15844" y="3504"/>
                  </a:cubicBezTo>
                  <a:close/>
                  <a:moveTo>
                    <a:pt x="16480" y="8434"/>
                  </a:moveTo>
                  <a:cubicBezTo>
                    <a:pt x="16805" y="8434"/>
                    <a:pt x="17119" y="8687"/>
                    <a:pt x="17122" y="9070"/>
                  </a:cubicBezTo>
                  <a:lnTo>
                    <a:pt x="17122" y="9070"/>
                  </a:lnTo>
                  <a:cubicBezTo>
                    <a:pt x="17119" y="9424"/>
                    <a:pt x="16834" y="9707"/>
                    <a:pt x="16479" y="9707"/>
                  </a:cubicBezTo>
                  <a:cubicBezTo>
                    <a:pt x="15920" y="9707"/>
                    <a:pt x="15634" y="9016"/>
                    <a:pt x="16039" y="8623"/>
                  </a:cubicBezTo>
                  <a:cubicBezTo>
                    <a:pt x="16166" y="8492"/>
                    <a:pt x="16324" y="8434"/>
                    <a:pt x="16480" y="8434"/>
                  </a:cubicBezTo>
                  <a:close/>
                  <a:moveTo>
                    <a:pt x="24644" y="17875"/>
                  </a:moveTo>
                  <a:cubicBezTo>
                    <a:pt x="24974" y="17875"/>
                    <a:pt x="25290" y="18131"/>
                    <a:pt x="25290" y="18518"/>
                  </a:cubicBezTo>
                  <a:cubicBezTo>
                    <a:pt x="25290" y="18875"/>
                    <a:pt x="25004" y="19160"/>
                    <a:pt x="24647" y="19160"/>
                  </a:cubicBezTo>
                  <a:cubicBezTo>
                    <a:pt x="24075" y="19160"/>
                    <a:pt x="23790" y="18470"/>
                    <a:pt x="24194" y="18065"/>
                  </a:cubicBezTo>
                  <a:cubicBezTo>
                    <a:pt x="24325" y="17934"/>
                    <a:pt x="24487" y="17875"/>
                    <a:pt x="24644" y="17875"/>
                  </a:cubicBezTo>
                  <a:close/>
                  <a:moveTo>
                    <a:pt x="22168" y="22042"/>
                  </a:moveTo>
                  <a:cubicBezTo>
                    <a:pt x="22496" y="22042"/>
                    <a:pt x="22810" y="22296"/>
                    <a:pt x="22813" y="22679"/>
                  </a:cubicBezTo>
                  <a:lnTo>
                    <a:pt x="22813" y="22679"/>
                  </a:lnTo>
                  <a:cubicBezTo>
                    <a:pt x="22810" y="23033"/>
                    <a:pt x="22526" y="23316"/>
                    <a:pt x="22170" y="23316"/>
                  </a:cubicBezTo>
                  <a:cubicBezTo>
                    <a:pt x="22165" y="23316"/>
                    <a:pt x="22161" y="23316"/>
                    <a:pt x="22156" y="23316"/>
                  </a:cubicBezTo>
                  <a:cubicBezTo>
                    <a:pt x="21594" y="23316"/>
                    <a:pt x="21316" y="22634"/>
                    <a:pt x="21718" y="22232"/>
                  </a:cubicBezTo>
                  <a:cubicBezTo>
                    <a:pt x="21849" y="22101"/>
                    <a:pt x="22010" y="22042"/>
                    <a:pt x="22168" y="22042"/>
                  </a:cubicBezTo>
                  <a:close/>
                  <a:moveTo>
                    <a:pt x="10937" y="1"/>
                  </a:moveTo>
                  <a:cubicBezTo>
                    <a:pt x="4709" y="1"/>
                    <a:pt x="1" y="3456"/>
                    <a:pt x="1" y="3456"/>
                  </a:cubicBezTo>
                  <a:cubicBezTo>
                    <a:pt x="1" y="3456"/>
                    <a:pt x="23587" y="28126"/>
                    <a:pt x="24456" y="29162"/>
                  </a:cubicBezTo>
                  <a:cubicBezTo>
                    <a:pt x="24652" y="29392"/>
                    <a:pt x="24898" y="29495"/>
                    <a:pt x="25148" y="29495"/>
                  </a:cubicBezTo>
                  <a:cubicBezTo>
                    <a:pt x="26012" y="29495"/>
                    <a:pt x="26930" y="28276"/>
                    <a:pt x="26016" y="26864"/>
                  </a:cubicBezTo>
                  <a:cubicBezTo>
                    <a:pt x="26016" y="26864"/>
                    <a:pt x="33386" y="14446"/>
                    <a:pt x="22516" y="4682"/>
                  </a:cubicBezTo>
                  <a:cubicBezTo>
                    <a:pt x="18557" y="1131"/>
                    <a:pt x="14498" y="1"/>
                    <a:pt x="10937" y="1"/>
                  </a:cubicBezTo>
                  <a:close/>
                </a:path>
              </a:pathLst>
            </a:custGeom>
            <a:solidFill>
              <a:srgbClr val="FB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3452614" y="-239895"/>
              <a:ext cx="603982" cy="540338"/>
            </a:xfrm>
            <a:custGeom>
              <a:avLst/>
              <a:gdLst/>
              <a:ahLst/>
              <a:cxnLst/>
              <a:rect l="l" t="t" r="r" b="b"/>
              <a:pathLst>
                <a:path w="33291" h="29783" extrusionOk="0">
                  <a:moveTo>
                    <a:pt x="11185" y="323"/>
                  </a:moveTo>
                  <a:cubicBezTo>
                    <a:pt x="14718" y="323"/>
                    <a:pt x="18736" y="1436"/>
                    <a:pt x="22635" y="4935"/>
                  </a:cubicBezTo>
                  <a:cubicBezTo>
                    <a:pt x="33291" y="14495"/>
                    <a:pt x="26194" y="26794"/>
                    <a:pt x="26123" y="26913"/>
                  </a:cubicBezTo>
                  <a:lnTo>
                    <a:pt x="26064" y="27009"/>
                  </a:lnTo>
                  <a:lnTo>
                    <a:pt x="26123" y="27092"/>
                  </a:lnTo>
                  <a:cubicBezTo>
                    <a:pt x="26742" y="28033"/>
                    <a:pt x="26468" y="28878"/>
                    <a:pt x="25956" y="29259"/>
                  </a:cubicBezTo>
                  <a:cubicBezTo>
                    <a:pt x="25790" y="29384"/>
                    <a:pt x="25587" y="29464"/>
                    <a:pt x="25385" y="29464"/>
                  </a:cubicBezTo>
                  <a:cubicBezTo>
                    <a:pt x="25182" y="29464"/>
                    <a:pt x="24980" y="29384"/>
                    <a:pt x="24813" y="29188"/>
                  </a:cubicBezTo>
                  <a:cubicBezTo>
                    <a:pt x="23980" y="28199"/>
                    <a:pt x="2549" y="5780"/>
                    <a:pt x="477" y="3613"/>
                  </a:cubicBezTo>
                  <a:cubicBezTo>
                    <a:pt x="1326" y="3039"/>
                    <a:pt x="5664" y="323"/>
                    <a:pt x="11185" y="323"/>
                  </a:cubicBezTo>
                  <a:close/>
                  <a:moveTo>
                    <a:pt x="11202" y="1"/>
                  </a:moveTo>
                  <a:cubicBezTo>
                    <a:pt x="4968" y="1"/>
                    <a:pt x="219" y="3405"/>
                    <a:pt x="144" y="3458"/>
                  </a:cubicBezTo>
                  <a:lnTo>
                    <a:pt x="1" y="3565"/>
                  </a:lnTo>
                  <a:lnTo>
                    <a:pt x="120" y="3696"/>
                  </a:lnTo>
                  <a:cubicBezTo>
                    <a:pt x="358" y="3946"/>
                    <a:pt x="23718" y="28378"/>
                    <a:pt x="24575" y="29390"/>
                  </a:cubicBezTo>
                  <a:cubicBezTo>
                    <a:pt x="24778" y="29640"/>
                    <a:pt x="25075" y="29783"/>
                    <a:pt x="25397" y="29783"/>
                  </a:cubicBezTo>
                  <a:cubicBezTo>
                    <a:pt x="25659" y="29771"/>
                    <a:pt x="25933" y="29688"/>
                    <a:pt x="26147" y="29521"/>
                  </a:cubicBezTo>
                  <a:cubicBezTo>
                    <a:pt x="26754" y="29057"/>
                    <a:pt x="27099" y="28080"/>
                    <a:pt x="26445" y="26997"/>
                  </a:cubicBezTo>
                  <a:cubicBezTo>
                    <a:pt x="27064" y="25866"/>
                    <a:pt x="33231" y="14019"/>
                    <a:pt x="22861" y="4696"/>
                  </a:cubicBezTo>
                  <a:cubicBezTo>
                    <a:pt x="18888" y="1134"/>
                    <a:pt x="14798" y="1"/>
                    <a:pt x="1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3531679" y="-184252"/>
              <a:ext cx="33926" cy="28919"/>
            </a:xfrm>
            <a:custGeom>
              <a:avLst/>
              <a:gdLst/>
              <a:ahLst/>
              <a:cxnLst/>
              <a:rect l="l" t="t" r="r" b="b"/>
              <a:pathLst>
                <a:path w="1870" h="1594" extrusionOk="0">
                  <a:moveTo>
                    <a:pt x="1072" y="320"/>
                  </a:moveTo>
                  <a:cubicBezTo>
                    <a:pt x="1334" y="320"/>
                    <a:pt x="1548" y="534"/>
                    <a:pt x="1548" y="796"/>
                  </a:cubicBezTo>
                  <a:cubicBezTo>
                    <a:pt x="1548" y="1087"/>
                    <a:pt x="1312" y="1279"/>
                    <a:pt x="1067" y="1279"/>
                  </a:cubicBezTo>
                  <a:cubicBezTo>
                    <a:pt x="951" y="1279"/>
                    <a:pt x="834" y="1237"/>
                    <a:pt x="739" y="1141"/>
                  </a:cubicBezTo>
                  <a:cubicBezTo>
                    <a:pt x="429" y="832"/>
                    <a:pt x="643" y="320"/>
                    <a:pt x="1072" y="320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4"/>
                    <a:pt x="512" y="236"/>
                  </a:cubicBezTo>
                  <a:cubicBezTo>
                    <a:pt x="0" y="736"/>
                    <a:pt x="358" y="1594"/>
                    <a:pt x="1072" y="1594"/>
                  </a:cubicBezTo>
                  <a:cubicBezTo>
                    <a:pt x="1513" y="1594"/>
                    <a:pt x="1870" y="1237"/>
                    <a:pt x="1870" y="796"/>
                  </a:cubicBezTo>
                  <a:cubicBezTo>
                    <a:pt x="1870" y="314"/>
                    <a:pt x="1480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3725005" y="-177013"/>
              <a:ext cx="33926" cy="29028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326"/>
                  </a:moveTo>
                  <a:cubicBezTo>
                    <a:pt x="1334" y="326"/>
                    <a:pt x="1548" y="540"/>
                    <a:pt x="1548" y="802"/>
                  </a:cubicBezTo>
                  <a:cubicBezTo>
                    <a:pt x="1548" y="1090"/>
                    <a:pt x="1316" y="1282"/>
                    <a:pt x="1070" y="1282"/>
                  </a:cubicBezTo>
                  <a:cubicBezTo>
                    <a:pt x="951" y="1282"/>
                    <a:pt x="828" y="1236"/>
                    <a:pt x="727" y="1135"/>
                  </a:cubicBezTo>
                  <a:cubicBezTo>
                    <a:pt x="429" y="838"/>
                    <a:pt x="643" y="326"/>
                    <a:pt x="1072" y="326"/>
                  </a:cubicBezTo>
                  <a:close/>
                  <a:moveTo>
                    <a:pt x="1069" y="1"/>
                  </a:moveTo>
                  <a:cubicBezTo>
                    <a:pt x="871" y="1"/>
                    <a:pt x="667" y="75"/>
                    <a:pt x="501" y="242"/>
                  </a:cubicBezTo>
                  <a:cubicBezTo>
                    <a:pt x="1" y="742"/>
                    <a:pt x="358" y="1600"/>
                    <a:pt x="1072" y="1600"/>
                  </a:cubicBezTo>
                  <a:cubicBezTo>
                    <a:pt x="1513" y="1600"/>
                    <a:pt x="1870" y="1242"/>
                    <a:pt x="1870" y="802"/>
                  </a:cubicBezTo>
                  <a:cubicBezTo>
                    <a:pt x="1870" y="320"/>
                    <a:pt x="1480" y="1"/>
                    <a:pt x="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3884641" y="83931"/>
              <a:ext cx="33926" cy="29028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325"/>
                  </a:moveTo>
                  <a:lnTo>
                    <a:pt x="1072" y="337"/>
                  </a:lnTo>
                  <a:cubicBezTo>
                    <a:pt x="1079" y="337"/>
                    <a:pt x="1086" y="337"/>
                    <a:pt x="1093" y="337"/>
                  </a:cubicBezTo>
                  <a:cubicBezTo>
                    <a:pt x="1345" y="337"/>
                    <a:pt x="1548" y="547"/>
                    <a:pt x="1548" y="802"/>
                  </a:cubicBezTo>
                  <a:cubicBezTo>
                    <a:pt x="1548" y="1093"/>
                    <a:pt x="1312" y="1285"/>
                    <a:pt x="1067" y="1285"/>
                  </a:cubicBezTo>
                  <a:cubicBezTo>
                    <a:pt x="951" y="1285"/>
                    <a:pt x="834" y="1242"/>
                    <a:pt x="738" y="1147"/>
                  </a:cubicBezTo>
                  <a:cubicBezTo>
                    <a:pt x="429" y="837"/>
                    <a:pt x="643" y="325"/>
                    <a:pt x="1072" y="325"/>
                  </a:cubicBezTo>
                  <a:close/>
                  <a:moveTo>
                    <a:pt x="1073" y="1"/>
                  </a:moveTo>
                  <a:cubicBezTo>
                    <a:pt x="876" y="1"/>
                    <a:pt x="675" y="75"/>
                    <a:pt x="512" y="242"/>
                  </a:cubicBezTo>
                  <a:cubicBezTo>
                    <a:pt x="0" y="742"/>
                    <a:pt x="357" y="1599"/>
                    <a:pt x="1072" y="1599"/>
                  </a:cubicBezTo>
                  <a:cubicBezTo>
                    <a:pt x="1512" y="1599"/>
                    <a:pt x="1870" y="1242"/>
                    <a:pt x="1870" y="802"/>
                  </a:cubicBezTo>
                  <a:cubicBezTo>
                    <a:pt x="1870" y="320"/>
                    <a:pt x="1480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3736671" y="-87443"/>
              <a:ext cx="33709" cy="28883"/>
            </a:xfrm>
            <a:custGeom>
              <a:avLst/>
              <a:gdLst/>
              <a:ahLst/>
              <a:cxnLst/>
              <a:rect l="l" t="t" r="r" b="b"/>
              <a:pathLst>
                <a:path w="1858" h="1592" extrusionOk="0">
                  <a:moveTo>
                    <a:pt x="1060" y="318"/>
                  </a:moveTo>
                  <a:cubicBezTo>
                    <a:pt x="1334" y="318"/>
                    <a:pt x="1548" y="532"/>
                    <a:pt x="1536" y="794"/>
                  </a:cubicBezTo>
                  <a:cubicBezTo>
                    <a:pt x="1536" y="1082"/>
                    <a:pt x="1305" y="1274"/>
                    <a:pt x="1062" y="1274"/>
                  </a:cubicBezTo>
                  <a:cubicBezTo>
                    <a:pt x="944" y="1274"/>
                    <a:pt x="824" y="1229"/>
                    <a:pt x="727" y="1127"/>
                  </a:cubicBezTo>
                  <a:cubicBezTo>
                    <a:pt x="429" y="830"/>
                    <a:pt x="643" y="318"/>
                    <a:pt x="1060" y="318"/>
                  </a:cubicBezTo>
                  <a:close/>
                  <a:moveTo>
                    <a:pt x="1056" y="1"/>
                  </a:moveTo>
                  <a:cubicBezTo>
                    <a:pt x="861" y="1"/>
                    <a:pt x="662" y="73"/>
                    <a:pt x="501" y="234"/>
                  </a:cubicBezTo>
                  <a:cubicBezTo>
                    <a:pt x="0" y="734"/>
                    <a:pt x="358" y="1592"/>
                    <a:pt x="1060" y="1592"/>
                  </a:cubicBezTo>
                  <a:cubicBezTo>
                    <a:pt x="1501" y="1592"/>
                    <a:pt x="1858" y="1235"/>
                    <a:pt x="1858" y="794"/>
                  </a:cubicBezTo>
                  <a:cubicBezTo>
                    <a:pt x="1858" y="318"/>
                    <a:pt x="1465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3839702" y="159458"/>
              <a:ext cx="33926" cy="28883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72" y="318"/>
                  </a:moveTo>
                  <a:cubicBezTo>
                    <a:pt x="1680" y="353"/>
                    <a:pt x="1680" y="1246"/>
                    <a:pt x="1072" y="1282"/>
                  </a:cubicBezTo>
                  <a:cubicBezTo>
                    <a:pt x="810" y="1282"/>
                    <a:pt x="596" y="1068"/>
                    <a:pt x="596" y="794"/>
                  </a:cubicBezTo>
                  <a:cubicBezTo>
                    <a:pt x="596" y="532"/>
                    <a:pt x="810" y="318"/>
                    <a:pt x="1072" y="318"/>
                  </a:cubicBezTo>
                  <a:close/>
                  <a:moveTo>
                    <a:pt x="1068" y="1"/>
                  </a:moveTo>
                  <a:cubicBezTo>
                    <a:pt x="873" y="1"/>
                    <a:pt x="674" y="73"/>
                    <a:pt x="513" y="234"/>
                  </a:cubicBezTo>
                  <a:cubicBezTo>
                    <a:pt x="1" y="734"/>
                    <a:pt x="358" y="1592"/>
                    <a:pt x="1072" y="1592"/>
                  </a:cubicBezTo>
                  <a:cubicBezTo>
                    <a:pt x="1513" y="1592"/>
                    <a:pt x="1870" y="1234"/>
                    <a:pt x="1870" y="794"/>
                  </a:cubicBezTo>
                  <a:cubicBezTo>
                    <a:pt x="1870" y="318"/>
                    <a:pt x="1477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3371607" y="95433"/>
              <a:ext cx="546307" cy="423355"/>
            </a:xfrm>
            <a:custGeom>
              <a:avLst/>
              <a:gdLst/>
              <a:ahLst/>
              <a:cxnLst/>
              <a:rect l="l" t="t" r="r" b="b"/>
              <a:pathLst>
                <a:path w="30112" h="23335" extrusionOk="0">
                  <a:moveTo>
                    <a:pt x="4621" y="1"/>
                  </a:moveTo>
                  <a:lnTo>
                    <a:pt x="4621" y="1"/>
                  </a:lnTo>
                  <a:cubicBezTo>
                    <a:pt x="1" y="6978"/>
                    <a:pt x="1965" y="16372"/>
                    <a:pt x="8990" y="20908"/>
                  </a:cubicBezTo>
                  <a:cubicBezTo>
                    <a:pt x="11534" y="22551"/>
                    <a:pt x="14400" y="23335"/>
                    <a:pt x="17242" y="23335"/>
                  </a:cubicBezTo>
                  <a:cubicBezTo>
                    <a:pt x="22247" y="23335"/>
                    <a:pt x="27173" y="20902"/>
                    <a:pt x="30112" y="16443"/>
                  </a:cubicBezTo>
                  <a:lnTo>
                    <a:pt x="29314" y="15931"/>
                  </a:lnTo>
                  <a:cubicBezTo>
                    <a:pt x="28290" y="17491"/>
                    <a:pt x="26957" y="18836"/>
                    <a:pt x="25409" y="19884"/>
                  </a:cubicBezTo>
                  <a:cubicBezTo>
                    <a:pt x="22992" y="21523"/>
                    <a:pt x="20159" y="22381"/>
                    <a:pt x="17279" y="22381"/>
                  </a:cubicBezTo>
                  <a:cubicBezTo>
                    <a:pt x="16414" y="22381"/>
                    <a:pt x="15545" y="22303"/>
                    <a:pt x="14681" y="22146"/>
                  </a:cubicBezTo>
                  <a:cubicBezTo>
                    <a:pt x="10026" y="21313"/>
                    <a:pt x="6097" y="18182"/>
                    <a:pt x="4228" y="13836"/>
                  </a:cubicBezTo>
                  <a:cubicBezTo>
                    <a:pt x="2358" y="9478"/>
                    <a:pt x="2811" y="4478"/>
                    <a:pt x="5418" y="513"/>
                  </a:cubicBezTo>
                  <a:lnTo>
                    <a:pt x="4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3742495" y="282936"/>
              <a:ext cx="160960" cy="173261"/>
            </a:xfrm>
            <a:custGeom>
              <a:avLst/>
              <a:gdLst/>
              <a:ahLst/>
              <a:cxnLst/>
              <a:rect l="l" t="t" r="r" b="b"/>
              <a:pathLst>
                <a:path w="8872" h="9550" extrusionOk="0">
                  <a:moveTo>
                    <a:pt x="191" y="0"/>
                  </a:moveTo>
                  <a:lnTo>
                    <a:pt x="1" y="2358"/>
                  </a:lnTo>
                  <a:lnTo>
                    <a:pt x="4966" y="9549"/>
                  </a:lnTo>
                  <a:cubicBezTo>
                    <a:pt x="6514" y="8501"/>
                    <a:pt x="7847" y="7156"/>
                    <a:pt x="8871" y="559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3638175" y="313179"/>
              <a:ext cx="194415" cy="188392"/>
            </a:xfrm>
            <a:custGeom>
              <a:avLst/>
              <a:gdLst/>
              <a:ahLst/>
              <a:cxnLst/>
              <a:rect l="l" t="t" r="r" b="b"/>
              <a:pathLst>
                <a:path w="10716" h="10384" extrusionOk="0">
                  <a:moveTo>
                    <a:pt x="3477" y="0"/>
                  </a:moveTo>
                  <a:lnTo>
                    <a:pt x="1655" y="1560"/>
                  </a:lnTo>
                  <a:lnTo>
                    <a:pt x="0" y="10156"/>
                  </a:lnTo>
                  <a:cubicBezTo>
                    <a:pt x="852" y="10309"/>
                    <a:pt x="1710" y="10384"/>
                    <a:pt x="2564" y="10384"/>
                  </a:cubicBezTo>
                  <a:cubicBezTo>
                    <a:pt x="5448" y="10384"/>
                    <a:pt x="8291" y="9526"/>
                    <a:pt x="10716" y="7882"/>
                  </a:cubicBezTo>
                  <a:lnTo>
                    <a:pt x="5763" y="69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3472280" y="300425"/>
              <a:ext cx="195939" cy="197028"/>
            </a:xfrm>
            <a:custGeom>
              <a:avLst/>
              <a:gdLst/>
              <a:ahLst/>
              <a:cxnLst/>
              <a:rect l="l" t="t" r="r" b="b"/>
              <a:pathLst>
                <a:path w="10800" h="10860" extrusionOk="0">
                  <a:moveTo>
                    <a:pt x="7287" y="1"/>
                  </a:moveTo>
                  <a:lnTo>
                    <a:pt x="0" y="4966"/>
                  </a:lnTo>
                  <a:cubicBezTo>
                    <a:pt x="2143" y="8061"/>
                    <a:pt x="5429" y="10181"/>
                    <a:pt x="9144" y="10859"/>
                  </a:cubicBezTo>
                  <a:lnTo>
                    <a:pt x="10799" y="2263"/>
                  </a:lnTo>
                  <a:lnTo>
                    <a:pt x="9668" y="17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3419141" y="198047"/>
              <a:ext cx="198098" cy="192474"/>
            </a:xfrm>
            <a:custGeom>
              <a:avLst/>
              <a:gdLst/>
              <a:ahLst/>
              <a:cxnLst/>
              <a:rect l="l" t="t" r="r" b="b"/>
              <a:pathLst>
                <a:path w="10919" h="10609" extrusionOk="0">
                  <a:moveTo>
                    <a:pt x="703" y="0"/>
                  </a:moveTo>
                  <a:cubicBezTo>
                    <a:pt x="0" y="3691"/>
                    <a:pt x="798" y="7513"/>
                    <a:pt x="2929" y="10609"/>
                  </a:cubicBezTo>
                  <a:lnTo>
                    <a:pt x="10216" y="5656"/>
                  </a:lnTo>
                  <a:lnTo>
                    <a:pt x="10918" y="3370"/>
                  </a:lnTo>
                  <a:lnTo>
                    <a:pt x="9370" y="158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3431877" y="104722"/>
              <a:ext cx="195504" cy="122063"/>
            </a:xfrm>
            <a:custGeom>
              <a:avLst/>
              <a:gdLst/>
              <a:ahLst/>
              <a:cxnLst/>
              <a:rect l="l" t="t" r="r" b="b"/>
              <a:pathLst>
                <a:path w="10776" h="6728" extrusionOk="0">
                  <a:moveTo>
                    <a:pt x="2096" y="1"/>
                  </a:moveTo>
                  <a:cubicBezTo>
                    <a:pt x="1072" y="1561"/>
                    <a:pt x="358" y="3311"/>
                    <a:pt x="1" y="5144"/>
                  </a:cubicBezTo>
                  <a:lnTo>
                    <a:pt x="8668" y="6728"/>
                  </a:lnTo>
                  <a:lnTo>
                    <a:pt x="10776" y="559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3589136" y="206465"/>
              <a:ext cx="156842" cy="135035"/>
            </a:xfrm>
            <a:custGeom>
              <a:avLst/>
              <a:gdLst/>
              <a:ahLst/>
              <a:cxnLst/>
              <a:rect l="l" t="t" r="r" b="b"/>
              <a:pathLst>
                <a:path w="8645" h="7443" extrusionOk="0">
                  <a:moveTo>
                    <a:pt x="2108" y="1"/>
                  </a:moveTo>
                  <a:lnTo>
                    <a:pt x="0" y="1120"/>
                  </a:lnTo>
                  <a:lnTo>
                    <a:pt x="1548" y="2906"/>
                  </a:lnTo>
                  <a:lnTo>
                    <a:pt x="846" y="5180"/>
                  </a:lnTo>
                  <a:lnTo>
                    <a:pt x="3227" y="5358"/>
                  </a:lnTo>
                  <a:lnTo>
                    <a:pt x="4358" y="7442"/>
                  </a:lnTo>
                  <a:lnTo>
                    <a:pt x="6168" y="5894"/>
                  </a:lnTo>
                  <a:lnTo>
                    <a:pt x="8454" y="6573"/>
                  </a:lnTo>
                  <a:lnTo>
                    <a:pt x="8644" y="4215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3337699" y="79667"/>
              <a:ext cx="605052" cy="468548"/>
            </a:xfrm>
            <a:custGeom>
              <a:avLst/>
              <a:gdLst/>
              <a:ahLst/>
              <a:cxnLst/>
              <a:rect l="l" t="t" r="r" b="b"/>
              <a:pathLst>
                <a:path w="33350" h="25826" extrusionOk="0">
                  <a:moveTo>
                    <a:pt x="5132" y="1"/>
                  </a:moveTo>
                  <a:cubicBezTo>
                    <a:pt x="1" y="7704"/>
                    <a:pt x="2179" y="18122"/>
                    <a:pt x="9966" y="23134"/>
                  </a:cubicBezTo>
                  <a:cubicBezTo>
                    <a:pt x="12793" y="24956"/>
                    <a:pt x="15970" y="25826"/>
                    <a:pt x="19117" y="25826"/>
                  </a:cubicBezTo>
                  <a:cubicBezTo>
                    <a:pt x="24650" y="25826"/>
                    <a:pt x="30086" y="23135"/>
                    <a:pt x="33350" y="18193"/>
                  </a:cubicBezTo>
                  <a:lnTo>
                    <a:pt x="31981" y="17312"/>
                  </a:lnTo>
                  <a:cubicBezTo>
                    <a:pt x="29042" y="21771"/>
                    <a:pt x="24116" y="24204"/>
                    <a:pt x="19111" y="24204"/>
                  </a:cubicBezTo>
                  <a:cubicBezTo>
                    <a:pt x="16269" y="24204"/>
                    <a:pt x="13403" y="23420"/>
                    <a:pt x="10859" y="21777"/>
                  </a:cubicBezTo>
                  <a:cubicBezTo>
                    <a:pt x="3834" y="17241"/>
                    <a:pt x="1870" y="7847"/>
                    <a:pt x="6490" y="870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3410922" y="103216"/>
              <a:ext cx="494909" cy="401149"/>
            </a:xfrm>
            <a:custGeom>
              <a:avLst/>
              <a:gdLst/>
              <a:ahLst/>
              <a:cxnLst/>
              <a:rect l="l" t="t" r="r" b="b"/>
              <a:pathLst>
                <a:path w="27279" h="22111" extrusionOk="0">
                  <a:moveTo>
                    <a:pt x="3120" y="0"/>
                  </a:moveTo>
                  <a:cubicBezTo>
                    <a:pt x="465" y="4001"/>
                    <a:pt x="1" y="9061"/>
                    <a:pt x="1894" y="13478"/>
                  </a:cubicBezTo>
                  <a:cubicBezTo>
                    <a:pt x="3787" y="17884"/>
                    <a:pt x="7764" y="21039"/>
                    <a:pt x="12490" y="21884"/>
                  </a:cubicBezTo>
                  <a:cubicBezTo>
                    <a:pt x="13348" y="22039"/>
                    <a:pt x="14205" y="22110"/>
                    <a:pt x="15074" y="22110"/>
                  </a:cubicBezTo>
                  <a:cubicBezTo>
                    <a:pt x="18015" y="22110"/>
                    <a:pt x="20884" y="21241"/>
                    <a:pt x="23325" y="19598"/>
                  </a:cubicBezTo>
                  <a:cubicBezTo>
                    <a:pt x="24897" y="18538"/>
                    <a:pt x="26242" y="17181"/>
                    <a:pt x="27278" y="15598"/>
                  </a:cubicBezTo>
                  <a:lnTo>
                    <a:pt x="27004" y="15419"/>
                  </a:lnTo>
                  <a:cubicBezTo>
                    <a:pt x="25992" y="16967"/>
                    <a:pt x="24682" y="18300"/>
                    <a:pt x="23147" y="19336"/>
                  </a:cubicBezTo>
                  <a:cubicBezTo>
                    <a:pt x="20752" y="20942"/>
                    <a:pt x="17940" y="21791"/>
                    <a:pt x="15093" y="21791"/>
                  </a:cubicBezTo>
                  <a:cubicBezTo>
                    <a:pt x="14245" y="21791"/>
                    <a:pt x="13394" y="21716"/>
                    <a:pt x="12550" y="21563"/>
                  </a:cubicBezTo>
                  <a:cubicBezTo>
                    <a:pt x="7930" y="20741"/>
                    <a:pt x="4049" y="17645"/>
                    <a:pt x="2203" y="13335"/>
                  </a:cubicBezTo>
                  <a:cubicBezTo>
                    <a:pt x="358" y="9037"/>
                    <a:pt x="799" y="4084"/>
                    <a:pt x="3382" y="179"/>
                  </a:cubicBezTo>
                  <a:lnTo>
                    <a:pt x="3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3584383" y="203871"/>
              <a:ext cx="164407" cy="142165"/>
            </a:xfrm>
            <a:custGeom>
              <a:avLst/>
              <a:gdLst/>
              <a:ahLst/>
              <a:cxnLst/>
              <a:rect l="l" t="t" r="r" b="b"/>
              <a:pathLst>
                <a:path w="9062" h="7836" extrusionOk="0">
                  <a:moveTo>
                    <a:pt x="2298" y="1"/>
                  </a:moveTo>
                  <a:lnTo>
                    <a:pt x="1" y="1215"/>
                  </a:lnTo>
                  <a:lnTo>
                    <a:pt x="1632" y="3084"/>
                  </a:lnTo>
                  <a:lnTo>
                    <a:pt x="894" y="5466"/>
                  </a:lnTo>
                  <a:lnTo>
                    <a:pt x="3394" y="5656"/>
                  </a:lnTo>
                  <a:lnTo>
                    <a:pt x="4573" y="7835"/>
                  </a:lnTo>
                  <a:lnTo>
                    <a:pt x="6466" y="6216"/>
                  </a:lnTo>
                  <a:lnTo>
                    <a:pt x="8859" y="6930"/>
                  </a:lnTo>
                  <a:lnTo>
                    <a:pt x="9061" y="4370"/>
                  </a:lnTo>
                  <a:lnTo>
                    <a:pt x="8752" y="4347"/>
                  </a:lnTo>
                  <a:lnTo>
                    <a:pt x="8573" y="6513"/>
                  </a:lnTo>
                  <a:lnTo>
                    <a:pt x="6394" y="5859"/>
                  </a:lnTo>
                  <a:lnTo>
                    <a:pt x="4668" y="7335"/>
                  </a:lnTo>
                  <a:lnTo>
                    <a:pt x="3596" y="5347"/>
                  </a:lnTo>
                  <a:lnTo>
                    <a:pt x="1322" y="5180"/>
                  </a:lnTo>
                  <a:lnTo>
                    <a:pt x="1989" y="3013"/>
                  </a:lnTo>
                  <a:lnTo>
                    <a:pt x="513" y="1310"/>
                  </a:lnTo>
                  <a:lnTo>
                    <a:pt x="2441" y="275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3740118" y="323974"/>
              <a:ext cx="94849" cy="133946"/>
            </a:xfrm>
            <a:custGeom>
              <a:avLst/>
              <a:gdLst/>
              <a:ahLst/>
              <a:cxnLst/>
              <a:rect l="l" t="t" r="r" b="b"/>
              <a:pathLst>
                <a:path w="5228" h="7383" extrusionOk="0">
                  <a:moveTo>
                    <a:pt x="263" y="1"/>
                  </a:moveTo>
                  <a:lnTo>
                    <a:pt x="1" y="191"/>
                  </a:lnTo>
                  <a:lnTo>
                    <a:pt x="4966" y="7382"/>
                  </a:lnTo>
                  <a:lnTo>
                    <a:pt x="5228" y="720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3635145" y="341046"/>
              <a:ext cx="35868" cy="156842"/>
            </a:xfrm>
            <a:custGeom>
              <a:avLst/>
              <a:gdLst/>
              <a:ahLst/>
              <a:cxnLst/>
              <a:rect l="l" t="t" r="r" b="b"/>
              <a:pathLst>
                <a:path w="1977" h="8645" extrusionOk="0">
                  <a:moveTo>
                    <a:pt x="1667" y="0"/>
                  </a:moveTo>
                  <a:lnTo>
                    <a:pt x="1" y="8585"/>
                  </a:lnTo>
                  <a:lnTo>
                    <a:pt x="322" y="8644"/>
                  </a:lnTo>
                  <a:lnTo>
                    <a:pt x="1977" y="6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3470539" y="298048"/>
              <a:ext cx="135688" cy="94631"/>
            </a:xfrm>
            <a:custGeom>
              <a:avLst/>
              <a:gdLst/>
              <a:ahLst/>
              <a:cxnLst/>
              <a:rect l="l" t="t" r="r" b="b"/>
              <a:pathLst>
                <a:path w="7479" h="5216" extrusionOk="0">
                  <a:moveTo>
                    <a:pt x="7299" y="1"/>
                  </a:moveTo>
                  <a:lnTo>
                    <a:pt x="1" y="4954"/>
                  </a:lnTo>
                  <a:lnTo>
                    <a:pt x="180" y="5216"/>
                  </a:lnTo>
                  <a:lnTo>
                    <a:pt x="7478" y="263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3431441" y="195017"/>
              <a:ext cx="158148" cy="34580"/>
            </a:xfrm>
            <a:custGeom>
              <a:avLst/>
              <a:gdLst/>
              <a:ahLst/>
              <a:cxnLst/>
              <a:rect l="l" t="t" r="r" b="b"/>
              <a:pathLst>
                <a:path w="8717" h="1906" extrusionOk="0">
                  <a:moveTo>
                    <a:pt x="49" y="1"/>
                  </a:moveTo>
                  <a:lnTo>
                    <a:pt x="1" y="310"/>
                  </a:lnTo>
                  <a:lnTo>
                    <a:pt x="8657" y="1906"/>
                  </a:lnTo>
                  <a:lnTo>
                    <a:pt x="8716" y="158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3368378" y="93927"/>
              <a:ext cx="552131" cy="427709"/>
            </a:xfrm>
            <a:custGeom>
              <a:avLst/>
              <a:gdLst/>
              <a:ahLst/>
              <a:cxnLst/>
              <a:rect l="l" t="t" r="r" b="b"/>
              <a:pathLst>
                <a:path w="30433" h="23575" extrusionOk="0">
                  <a:moveTo>
                    <a:pt x="4668" y="0"/>
                  </a:moveTo>
                  <a:cubicBezTo>
                    <a:pt x="0" y="7037"/>
                    <a:pt x="1989" y="16550"/>
                    <a:pt x="9085" y="21134"/>
                  </a:cubicBezTo>
                  <a:cubicBezTo>
                    <a:pt x="11556" y="22719"/>
                    <a:pt x="14427" y="23575"/>
                    <a:pt x="17358" y="23575"/>
                  </a:cubicBezTo>
                  <a:cubicBezTo>
                    <a:pt x="17379" y="23575"/>
                    <a:pt x="17399" y="23575"/>
                    <a:pt x="17419" y="23575"/>
                  </a:cubicBezTo>
                  <a:cubicBezTo>
                    <a:pt x="17431" y="23575"/>
                    <a:pt x="17443" y="23575"/>
                    <a:pt x="17455" y="23575"/>
                  </a:cubicBezTo>
                  <a:cubicBezTo>
                    <a:pt x="22680" y="23575"/>
                    <a:pt x="27546" y="20957"/>
                    <a:pt x="30433" y="16610"/>
                  </a:cubicBezTo>
                  <a:lnTo>
                    <a:pt x="30159" y="16443"/>
                  </a:lnTo>
                  <a:cubicBezTo>
                    <a:pt x="27243" y="20855"/>
                    <a:pt x="22375" y="23257"/>
                    <a:pt x="17428" y="23257"/>
                  </a:cubicBezTo>
                  <a:cubicBezTo>
                    <a:pt x="14618" y="23257"/>
                    <a:pt x="11782" y="22482"/>
                    <a:pt x="9263" y="20860"/>
                  </a:cubicBezTo>
                  <a:cubicBezTo>
                    <a:pt x="2310" y="16372"/>
                    <a:pt x="357" y="7073"/>
                    <a:pt x="4941" y="167"/>
                  </a:cubicBezTo>
                  <a:lnTo>
                    <a:pt x="4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3334252" y="75567"/>
              <a:ext cx="612400" cy="475460"/>
            </a:xfrm>
            <a:custGeom>
              <a:avLst/>
              <a:gdLst/>
              <a:ahLst/>
              <a:cxnLst/>
              <a:rect l="l" t="t" r="r" b="b"/>
              <a:pathLst>
                <a:path w="33755" h="26207" extrusionOk="0">
                  <a:moveTo>
                    <a:pt x="5370" y="441"/>
                  </a:moveTo>
                  <a:lnTo>
                    <a:pt x="33314" y="18455"/>
                  </a:lnTo>
                  <a:cubicBezTo>
                    <a:pt x="30075" y="23261"/>
                    <a:pt x="24728" y="25878"/>
                    <a:pt x="19296" y="25878"/>
                  </a:cubicBezTo>
                  <a:cubicBezTo>
                    <a:pt x="16183" y="25878"/>
                    <a:pt x="13041" y="25018"/>
                    <a:pt x="10251" y="23218"/>
                  </a:cubicBezTo>
                  <a:cubicBezTo>
                    <a:pt x="2584" y="18288"/>
                    <a:pt x="393" y="8073"/>
                    <a:pt x="5370" y="441"/>
                  </a:cubicBezTo>
                  <a:close/>
                  <a:moveTo>
                    <a:pt x="5263" y="0"/>
                  </a:moveTo>
                  <a:lnTo>
                    <a:pt x="5179" y="143"/>
                  </a:lnTo>
                  <a:cubicBezTo>
                    <a:pt x="0" y="7918"/>
                    <a:pt x="2203" y="18431"/>
                    <a:pt x="10073" y="23491"/>
                  </a:cubicBezTo>
                  <a:cubicBezTo>
                    <a:pt x="12823" y="25265"/>
                    <a:pt x="16026" y="26206"/>
                    <a:pt x="19300" y="26206"/>
                  </a:cubicBezTo>
                  <a:cubicBezTo>
                    <a:pt x="25075" y="26206"/>
                    <a:pt x="30480" y="23325"/>
                    <a:pt x="33671" y="18503"/>
                  </a:cubicBezTo>
                  <a:lnTo>
                    <a:pt x="33754" y="18372"/>
                  </a:lnTo>
                  <a:lnTo>
                    <a:pt x="7561" y="1477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15"/>
          <p:cNvGrpSpPr/>
          <p:nvPr/>
        </p:nvGrpSpPr>
        <p:grpSpPr>
          <a:xfrm>
            <a:off x="626652" y="4589932"/>
            <a:ext cx="686640" cy="917224"/>
            <a:chOff x="1513100" y="-706100"/>
            <a:chExt cx="584325" cy="780550"/>
          </a:xfrm>
        </p:grpSpPr>
        <p:sp>
          <p:nvSpPr>
            <p:cNvPr id="1414" name="Google Shape;1414;p1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5"/>
          <p:cNvGrpSpPr/>
          <p:nvPr/>
        </p:nvGrpSpPr>
        <p:grpSpPr>
          <a:xfrm rot="-618579">
            <a:off x="261322" y="4194720"/>
            <a:ext cx="686624" cy="917202"/>
            <a:chOff x="1513100" y="-706100"/>
            <a:chExt cx="584325" cy="780550"/>
          </a:xfrm>
        </p:grpSpPr>
        <p:sp>
          <p:nvSpPr>
            <p:cNvPr id="1422" name="Google Shape;1422;p1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15"/>
          <p:cNvSpPr txBox="1">
            <a:spLocks noGrp="1"/>
          </p:cNvSpPr>
          <p:nvPr>
            <p:ph type="title"/>
          </p:nvPr>
        </p:nvSpPr>
        <p:spPr>
          <a:xfrm>
            <a:off x="1045875" y="1118500"/>
            <a:ext cx="33951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0" name="Google Shape;1430;p15"/>
          <p:cNvSpPr txBox="1">
            <a:spLocks noGrp="1"/>
          </p:cNvSpPr>
          <p:nvPr>
            <p:ph type="subTitle" idx="1"/>
          </p:nvPr>
        </p:nvSpPr>
        <p:spPr>
          <a:xfrm>
            <a:off x="1149751" y="3049700"/>
            <a:ext cx="2862300" cy="822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16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433" name="Google Shape;1433;p16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16"/>
          <p:cNvGrpSpPr/>
          <p:nvPr/>
        </p:nvGrpSpPr>
        <p:grpSpPr>
          <a:xfrm rot="1800020">
            <a:off x="7549902" y="4546497"/>
            <a:ext cx="794237" cy="855224"/>
            <a:chOff x="7718659" y="128527"/>
            <a:chExt cx="555416" cy="598065"/>
          </a:xfrm>
        </p:grpSpPr>
        <p:sp>
          <p:nvSpPr>
            <p:cNvPr id="1495" name="Google Shape;1495;p16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16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1510" name="Google Shape;1510;p1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7" name="Google Shape;1517;p16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1518" name="Google Shape;1518;p1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5" name="Google Shape;1525;p16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1526" name="Google Shape;1526;p16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1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6"/>
          <p:cNvGrpSpPr/>
          <p:nvPr/>
        </p:nvGrpSpPr>
        <p:grpSpPr>
          <a:xfrm>
            <a:off x="8407904" y="76202"/>
            <a:ext cx="1324922" cy="1230029"/>
            <a:chOff x="4545186" y="1159462"/>
            <a:chExt cx="719362" cy="667841"/>
          </a:xfrm>
        </p:grpSpPr>
        <p:sp>
          <p:nvSpPr>
            <p:cNvPr id="1536" name="Google Shape;1536;p16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16"/>
          <p:cNvGrpSpPr/>
          <p:nvPr/>
        </p:nvGrpSpPr>
        <p:grpSpPr>
          <a:xfrm>
            <a:off x="397473" y="4405213"/>
            <a:ext cx="1115450" cy="1038941"/>
            <a:chOff x="2759648" y="-499250"/>
            <a:chExt cx="1115450" cy="1038941"/>
          </a:xfrm>
        </p:grpSpPr>
        <p:sp>
          <p:nvSpPr>
            <p:cNvPr id="1559" name="Google Shape;1559;p16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6" name="Google Shape;2316;p22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2317" name="Google Shape;2317;p22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2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2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2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2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2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2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2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2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2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2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2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2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2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2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2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2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2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2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2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2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2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22"/>
          <p:cNvGrpSpPr/>
          <p:nvPr/>
        </p:nvGrpSpPr>
        <p:grpSpPr>
          <a:xfrm rot="1800020">
            <a:off x="7517127" y="4565747"/>
            <a:ext cx="794237" cy="855224"/>
            <a:chOff x="7718659" y="128527"/>
            <a:chExt cx="555416" cy="598065"/>
          </a:xfrm>
        </p:grpSpPr>
        <p:sp>
          <p:nvSpPr>
            <p:cNvPr id="2379" name="Google Shape;2379;p22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2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2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2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2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2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2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2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2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2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2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2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22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2394" name="Google Shape;2394;p2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1" name="Google Shape;2401;p22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2402" name="Google Shape;2402;p2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9" name="Google Shape;2409;p22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2410" name="Google Shape;2410;p22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8" name="Google Shape;2418;p22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19" name="Google Shape;2419;p22"/>
          <p:cNvSpPr txBox="1">
            <a:spLocks noGrp="1"/>
          </p:cNvSpPr>
          <p:nvPr>
            <p:ph type="title" idx="2"/>
          </p:nvPr>
        </p:nvSpPr>
        <p:spPr>
          <a:xfrm>
            <a:off x="3322489" y="237599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0" name="Google Shape;2420;p22"/>
          <p:cNvSpPr txBox="1">
            <a:spLocks noGrp="1"/>
          </p:cNvSpPr>
          <p:nvPr>
            <p:ph type="title" idx="3"/>
          </p:nvPr>
        </p:nvSpPr>
        <p:spPr>
          <a:xfrm>
            <a:off x="3322489" y="2748448"/>
            <a:ext cx="24990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21" name="Google Shape;2421;p22"/>
          <p:cNvSpPr txBox="1">
            <a:spLocks noGrp="1"/>
          </p:cNvSpPr>
          <p:nvPr>
            <p:ph type="title" idx="4"/>
          </p:nvPr>
        </p:nvSpPr>
        <p:spPr>
          <a:xfrm>
            <a:off x="713500" y="2375998"/>
            <a:ext cx="24993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2" name="Google Shape;2422;p22"/>
          <p:cNvSpPr txBox="1">
            <a:spLocks noGrp="1"/>
          </p:cNvSpPr>
          <p:nvPr>
            <p:ph type="title" idx="5"/>
          </p:nvPr>
        </p:nvSpPr>
        <p:spPr>
          <a:xfrm>
            <a:off x="713500" y="2748448"/>
            <a:ext cx="24993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23" name="Google Shape;2423;p22"/>
          <p:cNvSpPr txBox="1">
            <a:spLocks noGrp="1"/>
          </p:cNvSpPr>
          <p:nvPr>
            <p:ph type="title" idx="6"/>
          </p:nvPr>
        </p:nvSpPr>
        <p:spPr>
          <a:xfrm>
            <a:off x="5931403" y="237599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4" name="Google Shape;2424;p22"/>
          <p:cNvSpPr txBox="1">
            <a:spLocks noGrp="1"/>
          </p:cNvSpPr>
          <p:nvPr>
            <p:ph type="title" idx="7"/>
          </p:nvPr>
        </p:nvSpPr>
        <p:spPr>
          <a:xfrm>
            <a:off x="5931253" y="2748448"/>
            <a:ext cx="24993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425" name="Google Shape;2425;p22"/>
          <p:cNvGrpSpPr/>
          <p:nvPr/>
        </p:nvGrpSpPr>
        <p:grpSpPr>
          <a:xfrm>
            <a:off x="8345282" y="29333"/>
            <a:ext cx="1324922" cy="1230029"/>
            <a:chOff x="4545186" y="1159462"/>
            <a:chExt cx="719362" cy="667841"/>
          </a:xfrm>
        </p:grpSpPr>
        <p:sp>
          <p:nvSpPr>
            <p:cNvPr id="2426" name="Google Shape;2426;p22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22"/>
          <p:cNvGrpSpPr/>
          <p:nvPr/>
        </p:nvGrpSpPr>
        <p:grpSpPr>
          <a:xfrm>
            <a:off x="364073" y="4476263"/>
            <a:ext cx="1115450" cy="1038941"/>
            <a:chOff x="2759648" y="-499250"/>
            <a:chExt cx="1115450" cy="1038941"/>
          </a:xfrm>
        </p:grpSpPr>
        <p:sp>
          <p:nvSpPr>
            <p:cNvPr id="2449" name="Google Shape;2449;p22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2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2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2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2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0" name="Google Shape;3000;p26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001" name="Google Shape;3001;p26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6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6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6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6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6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6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6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6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6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6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6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6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6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6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6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6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6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6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6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6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6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6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6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6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6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6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6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6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6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6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6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6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6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6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6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6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6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6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6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6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6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6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6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6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6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6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6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2" name="Google Shape;3062;p26"/>
          <p:cNvGrpSpPr/>
          <p:nvPr/>
        </p:nvGrpSpPr>
        <p:grpSpPr>
          <a:xfrm>
            <a:off x="589262" y="4429887"/>
            <a:ext cx="779347" cy="776262"/>
            <a:chOff x="8182950" y="445037"/>
            <a:chExt cx="779347" cy="776262"/>
          </a:xfrm>
        </p:grpSpPr>
        <p:sp>
          <p:nvSpPr>
            <p:cNvPr id="3063" name="Google Shape;3063;p26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6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6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6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6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6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6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6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6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6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6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6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6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6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26"/>
          <p:cNvGrpSpPr/>
          <p:nvPr/>
        </p:nvGrpSpPr>
        <p:grpSpPr>
          <a:xfrm>
            <a:off x="33822" y="4240927"/>
            <a:ext cx="555416" cy="598065"/>
            <a:chOff x="7718659" y="128527"/>
            <a:chExt cx="555416" cy="598065"/>
          </a:xfrm>
        </p:grpSpPr>
        <p:sp>
          <p:nvSpPr>
            <p:cNvPr id="3078" name="Google Shape;3078;p26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6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6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6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6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6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6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6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6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6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6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6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6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6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26"/>
          <p:cNvGrpSpPr/>
          <p:nvPr/>
        </p:nvGrpSpPr>
        <p:grpSpPr>
          <a:xfrm>
            <a:off x="237300" y="-293925"/>
            <a:ext cx="584325" cy="780550"/>
            <a:chOff x="1513100" y="-706100"/>
            <a:chExt cx="584325" cy="780550"/>
          </a:xfrm>
        </p:grpSpPr>
        <p:sp>
          <p:nvSpPr>
            <p:cNvPr id="3093" name="Google Shape;3093;p2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0" name="Google Shape;3100;p26"/>
          <p:cNvGrpSpPr/>
          <p:nvPr/>
        </p:nvGrpSpPr>
        <p:grpSpPr>
          <a:xfrm>
            <a:off x="7790935" y="4644369"/>
            <a:ext cx="899185" cy="889406"/>
            <a:chOff x="5273448" y="1864857"/>
            <a:chExt cx="899185" cy="889406"/>
          </a:xfrm>
        </p:grpSpPr>
        <p:grpSp>
          <p:nvGrpSpPr>
            <p:cNvPr id="3101" name="Google Shape;3101;p26"/>
            <p:cNvGrpSpPr/>
            <p:nvPr/>
          </p:nvGrpSpPr>
          <p:grpSpPr>
            <a:xfrm>
              <a:off x="5442514" y="2076375"/>
              <a:ext cx="571542" cy="466346"/>
              <a:chOff x="3058233" y="2280913"/>
              <a:chExt cx="571542" cy="466346"/>
            </a:xfrm>
          </p:grpSpPr>
          <p:sp>
            <p:nvSpPr>
              <p:cNvPr id="3102" name="Google Shape;3102;p26"/>
              <p:cNvSpPr/>
              <p:nvPr/>
            </p:nvSpPr>
            <p:spPr>
              <a:xfrm>
                <a:off x="3571715" y="2497535"/>
                <a:ext cx="5806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5" extrusionOk="0">
                    <a:moveTo>
                      <a:pt x="399" y="0"/>
                    </a:moveTo>
                    <a:cubicBezTo>
                      <a:pt x="331" y="0"/>
                      <a:pt x="273" y="18"/>
                      <a:pt x="227" y="56"/>
                    </a:cubicBezTo>
                    <a:cubicBezTo>
                      <a:pt x="0" y="235"/>
                      <a:pt x="155" y="783"/>
                      <a:pt x="560" y="1259"/>
                    </a:cubicBezTo>
                    <a:cubicBezTo>
                      <a:pt x="869" y="1633"/>
                      <a:pt x="1243" y="1875"/>
                      <a:pt x="1494" y="1875"/>
                    </a:cubicBezTo>
                    <a:cubicBezTo>
                      <a:pt x="1562" y="1875"/>
                      <a:pt x="1621" y="1857"/>
                      <a:pt x="1667" y="1819"/>
                    </a:cubicBezTo>
                    <a:cubicBezTo>
                      <a:pt x="1882" y="1640"/>
                      <a:pt x="1727" y="1104"/>
                      <a:pt x="1334" y="616"/>
                    </a:cubicBezTo>
                    <a:cubicBezTo>
                      <a:pt x="1016" y="242"/>
                      <a:pt x="647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26"/>
              <p:cNvSpPr/>
              <p:nvPr/>
            </p:nvSpPr>
            <p:spPr>
              <a:xfrm>
                <a:off x="3521771" y="2497380"/>
                <a:ext cx="34182" cy="69536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254" extrusionOk="0">
                    <a:moveTo>
                      <a:pt x="637" y="0"/>
                    </a:moveTo>
                    <a:cubicBezTo>
                      <a:pt x="362" y="0"/>
                      <a:pt x="94" y="476"/>
                      <a:pt x="48" y="1085"/>
                    </a:cubicBezTo>
                    <a:cubicBezTo>
                      <a:pt x="0" y="1704"/>
                      <a:pt x="167" y="2228"/>
                      <a:pt x="453" y="2252"/>
                    </a:cubicBezTo>
                    <a:cubicBezTo>
                      <a:pt x="462" y="2253"/>
                      <a:pt x="472" y="2254"/>
                      <a:pt x="481" y="2254"/>
                    </a:cubicBezTo>
                    <a:cubicBezTo>
                      <a:pt x="745" y="2254"/>
                      <a:pt x="1002" y="1778"/>
                      <a:pt x="1060" y="1181"/>
                    </a:cubicBezTo>
                    <a:cubicBezTo>
                      <a:pt x="1108" y="550"/>
                      <a:pt x="941" y="26"/>
                      <a:pt x="667" y="2"/>
                    </a:cubicBezTo>
                    <a:cubicBezTo>
                      <a:pt x="657" y="1"/>
                      <a:pt x="647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26"/>
              <p:cNvSpPr/>
              <p:nvPr/>
            </p:nvSpPr>
            <p:spPr>
              <a:xfrm>
                <a:off x="3467044" y="2709344"/>
                <a:ext cx="70184" cy="30912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002" extrusionOk="0">
                    <a:moveTo>
                      <a:pt x="1183" y="0"/>
                    </a:moveTo>
                    <a:cubicBezTo>
                      <a:pt x="1166" y="0"/>
                      <a:pt x="1149" y="0"/>
                      <a:pt x="1131" y="1"/>
                    </a:cubicBezTo>
                    <a:cubicBezTo>
                      <a:pt x="500" y="13"/>
                      <a:pt x="0" y="251"/>
                      <a:pt x="12" y="525"/>
                    </a:cubicBezTo>
                    <a:cubicBezTo>
                      <a:pt x="12" y="802"/>
                      <a:pt x="496" y="1001"/>
                      <a:pt x="1102" y="1001"/>
                    </a:cubicBezTo>
                    <a:cubicBezTo>
                      <a:pt x="1120" y="1001"/>
                      <a:pt x="1137" y="1001"/>
                      <a:pt x="1155" y="1001"/>
                    </a:cubicBezTo>
                    <a:cubicBezTo>
                      <a:pt x="1786" y="989"/>
                      <a:pt x="2274" y="751"/>
                      <a:pt x="2274" y="477"/>
                    </a:cubicBezTo>
                    <a:cubicBezTo>
                      <a:pt x="2274" y="199"/>
                      <a:pt x="1779" y="0"/>
                      <a:pt x="1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6"/>
              <p:cNvSpPr/>
              <p:nvPr/>
            </p:nvSpPr>
            <p:spPr>
              <a:xfrm>
                <a:off x="3457851" y="2487755"/>
                <a:ext cx="47046" cy="63798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8" extrusionOk="0">
                    <a:moveTo>
                      <a:pt x="1157" y="0"/>
                    </a:moveTo>
                    <a:cubicBezTo>
                      <a:pt x="905" y="0"/>
                      <a:pt x="555" y="323"/>
                      <a:pt x="310" y="802"/>
                    </a:cubicBezTo>
                    <a:cubicBezTo>
                      <a:pt x="24" y="1362"/>
                      <a:pt x="1" y="1909"/>
                      <a:pt x="239" y="2040"/>
                    </a:cubicBezTo>
                    <a:cubicBezTo>
                      <a:pt x="274" y="2059"/>
                      <a:pt x="314" y="2068"/>
                      <a:pt x="356" y="2068"/>
                    </a:cubicBezTo>
                    <a:cubicBezTo>
                      <a:pt x="608" y="2068"/>
                      <a:pt x="958" y="1746"/>
                      <a:pt x="1203" y="1266"/>
                    </a:cubicBezTo>
                    <a:cubicBezTo>
                      <a:pt x="1489" y="707"/>
                      <a:pt x="1525" y="147"/>
                      <a:pt x="1275" y="28"/>
                    </a:cubicBezTo>
                    <a:cubicBezTo>
                      <a:pt x="1239" y="9"/>
                      <a:pt x="1199" y="0"/>
                      <a:pt x="1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6"/>
              <p:cNvSpPr/>
              <p:nvPr/>
            </p:nvSpPr>
            <p:spPr>
              <a:xfrm>
                <a:off x="3428483" y="2646597"/>
                <a:ext cx="60620" cy="55222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1566" y="1"/>
                    </a:moveTo>
                    <a:cubicBezTo>
                      <a:pt x="1318" y="1"/>
                      <a:pt x="942" y="206"/>
                      <a:pt x="619" y="546"/>
                    </a:cubicBezTo>
                    <a:cubicBezTo>
                      <a:pt x="191" y="1011"/>
                      <a:pt x="0" y="1535"/>
                      <a:pt x="202" y="1725"/>
                    </a:cubicBezTo>
                    <a:cubicBezTo>
                      <a:pt x="252" y="1769"/>
                      <a:pt x="321" y="1790"/>
                      <a:pt x="403" y="1790"/>
                    </a:cubicBezTo>
                    <a:cubicBezTo>
                      <a:pt x="655" y="1790"/>
                      <a:pt x="1034" y="1591"/>
                      <a:pt x="1357" y="1249"/>
                    </a:cubicBezTo>
                    <a:cubicBezTo>
                      <a:pt x="1786" y="797"/>
                      <a:pt x="1965" y="273"/>
                      <a:pt x="1762" y="70"/>
                    </a:cubicBezTo>
                    <a:cubicBezTo>
                      <a:pt x="1715" y="23"/>
                      <a:pt x="1647" y="1"/>
                      <a:pt x="15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6"/>
              <p:cNvSpPr/>
              <p:nvPr/>
            </p:nvSpPr>
            <p:spPr>
              <a:xfrm>
                <a:off x="3397973" y="2462768"/>
                <a:ext cx="64692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38" extrusionOk="0">
                    <a:moveTo>
                      <a:pt x="1658" y="0"/>
                    </a:moveTo>
                    <a:cubicBezTo>
                      <a:pt x="1413" y="0"/>
                      <a:pt x="1062" y="152"/>
                      <a:pt x="727" y="421"/>
                    </a:cubicBezTo>
                    <a:cubicBezTo>
                      <a:pt x="239" y="826"/>
                      <a:pt x="1" y="1314"/>
                      <a:pt x="168" y="1541"/>
                    </a:cubicBezTo>
                    <a:cubicBezTo>
                      <a:pt x="222" y="1606"/>
                      <a:pt x="310" y="1637"/>
                      <a:pt x="419" y="1637"/>
                    </a:cubicBezTo>
                    <a:cubicBezTo>
                      <a:pt x="664" y="1637"/>
                      <a:pt x="1020" y="1479"/>
                      <a:pt x="1358" y="1207"/>
                    </a:cubicBezTo>
                    <a:cubicBezTo>
                      <a:pt x="1846" y="802"/>
                      <a:pt x="2096" y="314"/>
                      <a:pt x="1918" y="100"/>
                    </a:cubicBezTo>
                    <a:cubicBezTo>
                      <a:pt x="1861" y="32"/>
                      <a:pt x="1771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6"/>
              <p:cNvSpPr/>
              <p:nvPr/>
            </p:nvSpPr>
            <p:spPr>
              <a:xfrm>
                <a:off x="3393223" y="2280913"/>
                <a:ext cx="57689" cy="5728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7" extrusionOk="0">
                    <a:moveTo>
                      <a:pt x="388" y="1"/>
                    </a:moveTo>
                    <a:cubicBezTo>
                      <a:pt x="320" y="1"/>
                      <a:pt x="260" y="18"/>
                      <a:pt x="214" y="54"/>
                    </a:cubicBezTo>
                    <a:cubicBezTo>
                      <a:pt x="0" y="232"/>
                      <a:pt x="155" y="768"/>
                      <a:pt x="548" y="1244"/>
                    </a:cubicBezTo>
                    <a:cubicBezTo>
                      <a:pt x="856" y="1628"/>
                      <a:pt x="1231" y="1857"/>
                      <a:pt x="1481" y="1857"/>
                    </a:cubicBezTo>
                    <a:cubicBezTo>
                      <a:pt x="1550" y="1857"/>
                      <a:pt x="1609" y="1840"/>
                      <a:pt x="1655" y="1804"/>
                    </a:cubicBezTo>
                    <a:cubicBezTo>
                      <a:pt x="1869" y="1625"/>
                      <a:pt x="1726" y="1101"/>
                      <a:pt x="1322" y="613"/>
                    </a:cubicBezTo>
                    <a:cubicBezTo>
                      <a:pt x="1013" y="230"/>
                      <a:pt x="638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6"/>
              <p:cNvSpPr/>
              <p:nvPr/>
            </p:nvSpPr>
            <p:spPr>
              <a:xfrm>
                <a:off x="3374466" y="2415908"/>
                <a:ext cx="72035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61" extrusionOk="0">
                    <a:moveTo>
                      <a:pt x="1641" y="0"/>
                    </a:moveTo>
                    <a:cubicBezTo>
                      <a:pt x="1456" y="0"/>
                      <a:pt x="1244" y="30"/>
                      <a:pt x="1025" y="95"/>
                    </a:cubicBezTo>
                    <a:cubicBezTo>
                      <a:pt x="429" y="274"/>
                      <a:pt x="1" y="631"/>
                      <a:pt x="84" y="893"/>
                    </a:cubicBezTo>
                    <a:cubicBezTo>
                      <a:pt x="130" y="1068"/>
                      <a:pt x="371" y="1160"/>
                      <a:pt x="698" y="1160"/>
                    </a:cubicBezTo>
                    <a:cubicBezTo>
                      <a:pt x="881" y="1160"/>
                      <a:pt x="1092" y="1131"/>
                      <a:pt x="1311" y="1071"/>
                    </a:cubicBezTo>
                    <a:cubicBezTo>
                      <a:pt x="1918" y="893"/>
                      <a:pt x="2334" y="535"/>
                      <a:pt x="2251" y="262"/>
                    </a:cubicBezTo>
                    <a:cubicBezTo>
                      <a:pt x="2206" y="94"/>
                      <a:pt x="1966" y="0"/>
                      <a:pt x="1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6"/>
              <p:cNvSpPr/>
              <p:nvPr/>
            </p:nvSpPr>
            <p:spPr>
              <a:xfrm>
                <a:off x="3390261" y="2605938"/>
                <a:ext cx="4300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141" extrusionOk="0">
                    <a:moveTo>
                      <a:pt x="1026" y="1"/>
                    </a:moveTo>
                    <a:cubicBezTo>
                      <a:pt x="768" y="1"/>
                      <a:pt x="428" y="359"/>
                      <a:pt x="227" y="876"/>
                    </a:cubicBezTo>
                    <a:cubicBezTo>
                      <a:pt x="1" y="1472"/>
                      <a:pt x="13" y="2019"/>
                      <a:pt x="275" y="2126"/>
                    </a:cubicBezTo>
                    <a:cubicBezTo>
                      <a:pt x="302" y="2136"/>
                      <a:pt x="330" y="2141"/>
                      <a:pt x="360" y="2141"/>
                    </a:cubicBezTo>
                    <a:cubicBezTo>
                      <a:pt x="618" y="2141"/>
                      <a:pt x="965" y="1781"/>
                      <a:pt x="1168" y="1257"/>
                    </a:cubicBezTo>
                    <a:cubicBezTo>
                      <a:pt x="1394" y="674"/>
                      <a:pt x="1382" y="126"/>
                      <a:pt x="1120" y="19"/>
                    </a:cubicBezTo>
                    <a:cubicBezTo>
                      <a:pt x="1090" y="7"/>
                      <a:pt x="1059" y="1"/>
                      <a:pt x="1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6"/>
              <p:cNvSpPr/>
              <p:nvPr/>
            </p:nvSpPr>
            <p:spPr>
              <a:xfrm>
                <a:off x="3341057" y="2585948"/>
                <a:ext cx="31991" cy="701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275" extrusionOk="0">
                    <a:moveTo>
                      <a:pt x="489" y="0"/>
                    </a:moveTo>
                    <a:cubicBezTo>
                      <a:pt x="215" y="12"/>
                      <a:pt x="0" y="524"/>
                      <a:pt x="12" y="1143"/>
                    </a:cubicBezTo>
                    <a:cubicBezTo>
                      <a:pt x="24" y="1767"/>
                      <a:pt x="269" y="2275"/>
                      <a:pt x="539" y="2275"/>
                    </a:cubicBezTo>
                    <a:cubicBezTo>
                      <a:pt x="542" y="2275"/>
                      <a:pt x="545" y="2274"/>
                      <a:pt x="548" y="2274"/>
                    </a:cubicBezTo>
                    <a:cubicBezTo>
                      <a:pt x="822" y="2262"/>
                      <a:pt x="1036" y="1750"/>
                      <a:pt x="1024" y="1119"/>
                    </a:cubicBezTo>
                    <a:cubicBezTo>
                      <a:pt x="1012" y="500"/>
                      <a:pt x="774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6"/>
              <p:cNvSpPr/>
              <p:nvPr/>
            </p:nvSpPr>
            <p:spPr>
              <a:xfrm>
                <a:off x="3277878" y="2609486"/>
                <a:ext cx="4519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094" extrusionOk="0">
                    <a:moveTo>
                      <a:pt x="357" y="1"/>
                    </a:moveTo>
                    <a:cubicBezTo>
                      <a:pt x="319" y="1"/>
                      <a:pt x="284" y="8"/>
                      <a:pt x="251" y="23"/>
                    </a:cubicBezTo>
                    <a:cubicBezTo>
                      <a:pt x="0" y="130"/>
                      <a:pt x="12" y="690"/>
                      <a:pt x="274" y="1261"/>
                    </a:cubicBezTo>
                    <a:cubicBezTo>
                      <a:pt x="503" y="1750"/>
                      <a:pt x="841" y="2093"/>
                      <a:pt x="1097" y="2093"/>
                    </a:cubicBezTo>
                    <a:cubicBezTo>
                      <a:pt x="1134" y="2093"/>
                      <a:pt x="1170" y="2086"/>
                      <a:pt x="1203" y="2071"/>
                    </a:cubicBezTo>
                    <a:cubicBezTo>
                      <a:pt x="1465" y="1964"/>
                      <a:pt x="1453" y="1404"/>
                      <a:pt x="1191" y="833"/>
                    </a:cubicBezTo>
                    <a:cubicBezTo>
                      <a:pt x="962" y="344"/>
                      <a:pt x="61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6"/>
              <p:cNvSpPr/>
              <p:nvPr/>
            </p:nvSpPr>
            <p:spPr>
              <a:xfrm>
                <a:off x="3242247" y="2355351"/>
                <a:ext cx="71665" cy="322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044" extrusionOk="0">
                    <a:moveTo>
                      <a:pt x="1412" y="0"/>
                    </a:moveTo>
                    <a:cubicBezTo>
                      <a:pt x="1311" y="0"/>
                      <a:pt x="1205" y="7"/>
                      <a:pt x="1096" y="22"/>
                    </a:cubicBezTo>
                    <a:cubicBezTo>
                      <a:pt x="477" y="93"/>
                      <a:pt x="1" y="391"/>
                      <a:pt x="36" y="665"/>
                    </a:cubicBezTo>
                    <a:cubicBezTo>
                      <a:pt x="66" y="891"/>
                      <a:pt x="435" y="1044"/>
                      <a:pt x="911" y="1044"/>
                    </a:cubicBezTo>
                    <a:cubicBezTo>
                      <a:pt x="1012" y="1044"/>
                      <a:pt x="1118" y="1037"/>
                      <a:pt x="1227" y="1022"/>
                    </a:cubicBezTo>
                    <a:cubicBezTo>
                      <a:pt x="1846" y="939"/>
                      <a:pt x="2322" y="653"/>
                      <a:pt x="2287" y="379"/>
                    </a:cubicBezTo>
                    <a:cubicBezTo>
                      <a:pt x="2257" y="153"/>
                      <a:pt x="1888" y="0"/>
                      <a:pt x="1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6"/>
              <p:cNvSpPr/>
              <p:nvPr/>
            </p:nvSpPr>
            <p:spPr>
              <a:xfrm>
                <a:off x="3242618" y="2412977"/>
                <a:ext cx="72035" cy="3486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30" extrusionOk="0">
                    <a:moveTo>
                      <a:pt x="713" y="0"/>
                    </a:moveTo>
                    <a:cubicBezTo>
                      <a:pt x="371" y="0"/>
                      <a:pt x="119" y="103"/>
                      <a:pt x="72" y="285"/>
                    </a:cubicBezTo>
                    <a:cubicBezTo>
                      <a:pt x="0" y="547"/>
                      <a:pt x="429" y="892"/>
                      <a:pt x="1036" y="1047"/>
                    </a:cubicBezTo>
                    <a:cubicBezTo>
                      <a:pt x="1240" y="1103"/>
                      <a:pt x="1438" y="1130"/>
                      <a:pt x="1613" y="1130"/>
                    </a:cubicBezTo>
                    <a:cubicBezTo>
                      <a:pt x="1958" y="1130"/>
                      <a:pt x="2215" y="1027"/>
                      <a:pt x="2263" y="845"/>
                    </a:cubicBezTo>
                    <a:cubicBezTo>
                      <a:pt x="2334" y="571"/>
                      <a:pt x="1894" y="238"/>
                      <a:pt x="1286" y="83"/>
                    </a:cubicBezTo>
                    <a:cubicBezTo>
                      <a:pt x="1082" y="27"/>
                      <a:pt x="886" y="0"/>
                      <a:pt x="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6"/>
              <p:cNvSpPr/>
              <p:nvPr/>
            </p:nvSpPr>
            <p:spPr>
              <a:xfrm>
                <a:off x="3226082" y="2462490"/>
                <a:ext cx="65772" cy="4951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05" extrusionOk="0">
                    <a:moveTo>
                      <a:pt x="441" y="1"/>
                    </a:moveTo>
                    <a:cubicBezTo>
                      <a:pt x="321" y="1"/>
                      <a:pt x="225" y="35"/>
                      <a:pt x="167" y="109"/>
                    </a:cubicBezTo>
                    <a:cubicBezTo>
                      <a:pt x="1" y="323"/>
                      <a:pt x="263" y="811"/>
                      <a:pt x="751" y="1204"/>
                    </a:cubicBezTo>
                    <a:cubicBezTo>
                      <a:pt x="1088" y="1462"/>
                      <a:pt x="1442" y="1605"/>
                      <a:pt x="1688" y="1605"/>
                    </a:cubicBezTo>
                    <a:cubicBezTo>
                      <a:pt x="1806" y="1605"/>
                      <a:pt x="1899" y="1572"/>
                      <a:pt x="1953" y="1502"/>
                    </a:cubicBezTo>
                    <a:cubicBezTo>
                      <a:pt x="2132" y="1276"/>
                      <a:pt x="1870" y="788"/>
                      <a:pt x="1370" y="407"/>
                    </a:cubicBezTo>
                    <a:cubicBezTo>
                      <a:pt x="1041" y="149"/>
                      <a:pt x="689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6"/>
              <p:cNvSpPr/>
              <p:nvPr/>
            </p:nvSpPr>
            <p:spPr>
              <a:xfrm>
                <a:off x="3230864" y="2283041"/>
                <a:ext cx="56610" cy="5852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7" extrusionOk="0">
                    <a:moveTo>
                      <a:pt x="1431" y="0"/>
                    </a:moveTo>
                    <a:cubicBezTo>
                      <a:pt x="1178" y="0"/>
                      <a:pt x="812" y="246"/>
                      <a:pt x="512" y="640"/>
                    </a:cubicBezTo>
                    <a:cubicBezTo>
                      <a:pt x="131" y="1128"/>
                      <a:pt x="0" y="1664"/>
                      <a:pt x="215" y="1842"/>
                    </a:cubicBezTo>
                    <a:cubicBezTo>
                      <a:pt x="262" y="1879"/>
                      <a:pt x="321" y="1897"/>
                      <a:pt x="387" y="1897"/>
                    </a:cubicBezTo>
                    <a:cubicBezTo>
                      <a:pt x="640" y="1897"/>
                      <a:pt x="1009" y="1645"/>
                      <a:pt x="1310" y="1259"/>
                    </a:cubicBezTo>
                    <a:cubicBezTo>
                      <a:pt x="1691" y="759"/>
                      <a:pt x="1834" y="223"/>
                      <a:pt x="1608" y="56"/>
                    </a:cubicBezTo>
                    <a:cubicBezTo>
                      <a:pt x="1560" y="18"/>
                      <a:pt x="1499" y="0"/>
                      <a:pt x="1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6"/>
              <p:cNvSpPr/>
              <p:nvPr/>
            </p:nvSpPr>
            <p:spPr>
              <a:xfrm>
                <a:off x="3223892" y="2652859"/>
                <a:ext cx="62471" cy="53216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725" extrusionOk="0">
                    <a:moveTo>
                      <a:pt x="412" y="0"/>
                    </a:moveTo>
                    <a:cubicBezTo>
                      <a:pt x="319" y="0"/>
                      <a:pt x="243" y="26"/>
                      <a:pt x="191" y="82"/>
                    </a:cubicBezTo>
                    <a:cubicBezTo>
                      <a:pt x="0" y="284"/>
                      <a:pt x="215" y="796"/>
                      <a:pt x="667" y="1225"/>
                    </a:cubicBezTo>
                    <a:cubicBezTo>
                      <a:pt x="994" y="1543"/>
                      <a:pt x="1358" y="1724"/>
                      <a:pt x="1607" y="1724"/>
                    </a:cubicBezTo>
                    <a:cubicBezTo>
                      <a:pt x="1702" y="1724"/>
                      <a:pt x="1781" y="1697"/>
                      <a:pt x="1834" y="1641"/>
                    </a:cubicBezTo>
                    <a:cubicBezTo>
                      <a:pt x="2024" y="1439"/>
                      <a:pt x="1810" y="927"/>
                      <a:pt x="1358" y="498"/>
                    </a:cubicBezTo>
                    <a:cubicBezTo>
                      <a:pt x="1028" y="186"/>
                      <a:pt x="66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6"/>
              <p:cNvSpPr/>
              <p:nvPr/>
            </p:nvSpPr>
            <p:spPr>
              <a:xfrm>
                <a:off x="3186040" y="2715946"/>
                <a:ext cx="70554" cy="31313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015" extrusionOk="0">
                    <a:moveTo>
                      <a:pt x="1182" y="1"/>
                    </a:moveTo>
                    <a:cubicBezTo>
                      <a:pt x="1165" y="1"/>
                      <a:pt x="1149" y="1"/>
                      <a:pt x="1132" y="1"/>
                    </a:cubicBezTo>
                    <a:cubicBezTo>
                      <a:pt x="513" y="25"/>
                      <a:pt x="1" y="263"/>
                      <a:pt x="13" y="537"/>
                    </a:cubicBezTo>
                    <a:cubicBezTo>
                      <a:pt x="24" y="808"/>
                      <a:pt x="486" y="1015"/>
                      <a:pt x="1062" y="1015"/>
                    </a:cubicBezTo>
                    <a:cubicBezTo>
                      <a:pt x="1093" y="1015"/>
                      <a:pt x="1124" y="1014"/>
                      <a:pt x="1156" y="1013"/>
                    </a:cubicBezTo>
                    <a:cubicBezTo>
                      <a:pt x="1787" y="989"/>
                      <a:pt x="2287" y="751"/>
                      <a:pt x="2287" y="489"/>
                    </a:cubicBezTo>
                    <a:cubicBezTo>
                      <a:pt x="2275" y="211"/>
                      <a:pt x="1790" y="1"/>
                      <a:pt x="1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6"/>
              <p:cNvSpPr/>
              <p:nvPr/>
            </p:nvSpPr>
            <p:spPr>
              <a:xfrm>
                <a:off x="3186040" y="2486861"/>
                <a:ext cx="48527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039" extrusionOk="0">
                    <a:moveTo>
                      <a:pt x="365" y="0"/>
                    </a:moveTo>
                    <a:cubicBezTo>
                      <a:pt x="319" y="0"/>
                      <a:pt x="276" y="11"/>
                      <a:pt x="239" y="33"/>
                    </a:cubicBezTo>
                    <a:cubicBezTo>
                      <a:pt x="1" y="164"/>
                      <a:pt x="37" y="724"/>
                      <a:pt x="346" y="1260"/>
                    </a:cubicBezTo>
                    <a:cubicBezTo>
                      <a:pt x="600" y="1727"/>
                      <a:pt x="958" y="2038"/>
                      <a:pt x="1206" y="2038"/>
                    </a:cubicBezTo>
                    <a:cubicBezTo>
                      <a:pt x="1248" y="2038"/>
                      <a:pt x="1288" y="2029"/>
                      <a:pt x="1323" y="2010"/>
                    </a:cubicBezTo>
                    <a:cubicBezTo>
                      <a:pt x="1573" y="1879"/>
                      <a:pt x="1525" y="1331"/>
                      <a:pt x="1227" y="771"/>
                    </a:cubicBezTo>
                    <a:cubicBezTo>
                      <a:pt x="966" y="310"/>
                      <a:pt x="612" y="0"/>
                      <a:pt x="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6"/>
              <p:cNvSpPr/>
              <p:nvPr/>
            </p:nvSpPr>
            <p:spPr>
              <a:xfrm>
                <a:off x="3135355" y="2497720"/>
                <a:ext cx="35663" cy="6956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255" extrusionOk="0">
                    <a:moveTo>
                      <a:pt x="459" y="1"/>
                    </a:moveTo>
                    <a:cubicBezTo>
                      <a:pt x="449" y="1"/>
                      <a:pt x="439" y="2"/>
                      <a:pt x="429" y="3"/>
                    </a:cubicBezTo>
                    <a:cubicBezTo>
                      <a:pt x="156" y="38"/>
                      <a:pt x="1" y="574"/>
                      <a:pt x="72" y="1193"/>
                    </a:cubicBezTo>
                    <a:cubicBezTo>
                      <a:pt x="153" y="1780"/>
                      <a:pt x="411" y="2255"/>
                      <a:pt x="686" y="2255"/>
                    </a:cubicBezTo>
                    <a:cubicBezTo>
                      <a:pt x="695" y="2255"/>
                      <a:pt x="705" y="2254"/>
                      <a:pt x="715" y="2253"/>
                    </a:cubicBezTo>
                    <a:cubicBezTo>
                      <a:pt x="989" y="2217"/>
                      <a:pt x="1156" y="1682"/>
                      <a:pt x="1072" y="1062"/>
                    </a:cubicBezTo>
                    <a:cubicBezTo>
                      <a:pt x="1004" y="465"/>
                      <a:pt x="724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6"/>
              <p:cNvSpPr/>
              <p:nvPr/>
            </p:nvSpPr>
            <p:spPr>
              <a:xfrm>
                <a:off x="3058233" y="2505062"/>
                <a:ext cx="56610" cy="5843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4" extrusionOk="0">
                    <a:moveTo>
                      <a:pt x="1451" y="0"/>
                    </a:moveTo>
                    <a:cubicBezTo>
                      <a:pt x="1199" y="0"/>
                      <a:pt x="828" y="246"/>
                      <a:pt x="524" y="634"/>
                    </a:cubicBezTo>
                    <a:cubicBezTo>
                      <a:pt x="143" y="1134"/>
                      <a:pt x="1" y="1682"/>
                      <a:pt x="227" y="1848"/>
                    </a:cubicBezTo>
                    <a:cubicBezTo>
                      <a:pt x="269" y="1879"/>
                      <a:pt x="323" y="1894"/>
                      <a:pt x="385" y="1894"/>
                    </a:cubicBezTo>
                    <a:cubicBezTo>
                      <a:pt x="635" y="1894"/>
                      <a:pt x="1017" y="1654"/>
                      <a:pt x="1322" y="1253"/>
                    </a:cubicBezTo>
                    <a:cubicBezTo>
                      <a:pt x="1703" y="753"/>
                      <a:pt x="1834" y="217"/>
                      <a:pt x="1620" y="51"/>
                    </a:cubicBezTo>
                    <a:cubicBezTo>
                      <a:pt x="1574" y="16"/>
                      <a:pt x="1516" y="0"/>
                      <a:pt x="1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6"/>
              <p:cNvSpPr/>
              <p:nvPr/>
            </p:nvSpPr>
            <p:spPr>
              <a:xfrm>
                <a:off x="3373757" y="2358961"/>
                <a:ext cx="71264" cy="3186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033" extrusionOk="0">
                    <a:moveTo>
                      <a:pt x="966" y="1"/>
                    </a:moveTo>
                    <a:cubicBezTo>
                      <a:pt x="453" y="1"/>
                      <a:pt x="45" y="167"/>
                      <a:pt x="24" y="405"/>
                    </a:cubicBezTo>
                    <a:cubicBezTo>
                      <a:pt x="0" y="691"/>
                      <a:pt x="476" y="965"/>
                      <a:pt x="1095" y="1024"/>
                    </a:cubicBezTo>
                    <a:cubicBezTo>
                      <a:pt x="1168" y="1030"/>
                      <a:pt x="1238" y="1032"/>
                      <a:pt x="1307" y="1032"/>
                    </a:cubicBezTo>
                    <a:cubicBezTo>
                      <a:pt x="1840" y="1032"/>
                      <a:pt x="2253" y="874"/>
                      <a:pt x="2274" y="631"/>
                    </a:cubicBezTo>
                    <a:cubicBezTo>
                      <a:pt x="2310" y="346"/>
                      <a:pt x="1822" y="72"/>
                      <a:pt x="1203" y="12"/>
                    </a:cubicBezTo>
                    <a:cubicBezTo>
                      <a:pt x="1122" y="4"/>
                      <a:pt x="1043" y="1"/>
                      <a:pt x="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3" name="Google Shape;3123;p26"/>
            <p:cNvSpPr/>
            <p:nvPr/>
          </p:nvSpPr>
          <p:spPr>
            <a:xfrm>
              <a:off x="5327433" y="1912951"/>
              <a:ext cx="794511" cy="793400"/>
            </a:xfrm>
            <a:custGeom>
              <a:avLst/>
              <a:gdLst/>
              <a:ahLst/>
              <a:cxnLst/>
              <a:rect l="l" t="t" r="r" b="b"/>
              <a:pathLst>
                <a:path w="25754" h="25718" extrusionOk="0">
                  <a:moveTo>
                    <a:pt x="15026" y="5246"/>
                  </a:moveTo>
                  <a:cubicBezTo>
                    <a:pt x="15276" y="5246"/>
                    <a:pt x="15648" y="5480"/>
                    <a:pt x="15955" y="5851"/>
                  </a:cubicBezTo>
                  <a:cubicBezTo>
                    <a:pt x="16359" y="6339"/>
                    <a:pt x="16514" y="6863"/>
                    <a:pt x="16300" y="7042"/>
                  </a:cubicBezTo>
                  <a:lnTo>
                    <a:pt x="16288" y="7042"/>
                  </a:lnTo>
                  <a:cubicBezTo>
                    <a:pt x="16241" y="7081"/>
                    <a:pt x="16181" y="7100"/>
                    <a:pt x="16111" y="7100"/>
                  </a:cubicBezTo>
                  <a:cubicBezTo>
                    <a:pt x="15863" y="7100"/>
                    <a:pt x="15497" y="6866"/>
                    <a:pt x="15181" y="6494"/>
                  </a:cubicBezTo>
                  <a:cubicBezTo>
                    <a:pt x="14788" y="6006"/>
                    <a:pt x="14633" y="5482"/>
                    <a:pt x="14847" y="5304"/>
                  </a:cubicBezTo>
                  <a:cubicBezTo>
                    <a:pt x="14894" y="5264"/>
                    <a:pt x="14955" y="5246"/>
                    <a:pt x="15026" y="5246"/>
                  </a:cubicBezTo>
                  <a:close/>
                  <a:moveTo>
                    <a:pt x="10811" y="5313"/>
                  </a:moveTo>
                  <a:cubicBezTo>
                    <a:pt x="10875" y="5313"/>
                    <a:pt x="10932" y="5329"/>
                    <a:pt x="10978" y="5363"/>
                  </a:cubicBezTo>
                  <a:cubicBezTo>
                    <a:pt x="11204" y="5530"/>
                    <a:pt x="11061" y="6078"/>
                    <a:pt x="10680" y="6566"/>
                  </a:cubicBezTo>
                  <a:cubicBezTo>
                    <a:pt x="10380" y="6959"/>
                    <a:pt x="10014" y="7205"/>
                    <a:pt x="9762" y="7205"/>
                  </a:cubicBezTo>
                  <a:cubicBezTo>
                    <a:pt x="9693" y="7205"/>
                    <a:pt x="9633" y="7187"/>
                    <a:pt x="9585" y="7149"/>
                  </a:cubicBezTo>
                  <a:cubicBezTo>
                    <a:pt x="9370" y="6982"/>
                    <a:pt x="9501" y="6447"/>
                    <a:pt x="9882" y="5947"/>
                  </a:cubicBezTo>
                  <a:cubicBezTo>
                    <a:pt x="10195" y="5558"/>
                    <a:pt x="10560" y="5313"/>
                    <a:pt x="10811" y="5313"/>
                  </a:cubicBezTo>
                  <a:close/>
                  <a:moveTo>
                    <a:pt x="11143" y="7656"/>
                  </a:moveTo>
                  <a:cubicBezTo>
                    <a:pt x="11629" y="7656"/>
                    <a:pt x="12008" y="7801"/>
                    <a:pt x="12037" y="8030"/>
                  </a:cubicBezTo>
                  <a:cubicBezTo>
                    <a:pt x="12073" y="8304"/>
                    <a:pt x="11597" y="8602"/>
                    <a:pt x="10978" y="8673"/>
                  </a:cubicBezTo>
                  <a:cubicBezTo>
                    <a:pt x="10867" y="8688"/>
                    <a:pt x="10759" y="8695"/>
                    <a:pt x="10657" y="8695"/>
                  </a:cubicBezTo>
                  <a:cubicBezTo>
                    <a:pt x="10175" y="8695"/>
                    <a:pt x="9807" y="8542"/>
                    <a:pt x="9787" y="8316"/>
                  </a:cubicBezTo>
                  <a:lnTo>
                    <a:pt x="9775" y="8316"/>
                  </a:lnTo>
                  <a:cubicBezTo>
                    <a:pt x="9740" y="8042"/>
                    <a:pt x="10228" y="7744"/>
                    <a:pt x="10847" y="7673"/>
                  </a:cubicBezTo>
                  <a:cubicBezTo>
                    <a:pt x="10949" y="7661"/>
                    <a:pt x="11048" y="7656"/>
                    <a:pt x="11143" y="7656"/>
                  </a:cubicBezTo>
                  <a:close/>
                  <a:moveTo>
                    <a:pt x="14968" y="7781"/>
                  </a:moveTo>
                  <a:cubicBezTo>
                    <a:pt x="15045" y="7781"/>
                    <a:pt x="15124" y="7784"/>
                    <a:pt x="15205" y="7792"/>
                  </a:cubicBezTo>
                  <a:cubicBezTo>
                    <a:pt x="15824" y="7852"/>
                    <a:pt x="16312" y="8125"/>
                    <a:pt x="16288" y="8399"/>
                  </a:cubicBezTo>
                  <a:cubicBezTo>
                    <a:pt x="16257" y="8637"/>
                    <a:pt x="15856" y="8804"/>
                    <a:pt x="15345" y="8804"/>
                  </a:cubicBezTo>
                  <a:cubicBezTo>
                    <a:pt x="15269" y="8804"/>
                    <a:pt x="15190" y="8800"/>
                    <a:pt x="15109" y="8792"/>
                  </a:cubicBezTo>
                  <a:lnTo>
                    <a:pt x="15097" y="8792"/>
                  </a:lnTo>
                  <a:cubicBezTo>
                    <a:pt x="14478" y="8733"/>
                    <a:pt x="14002" y="8459"/>
                    <a:pt x="14026" y="8185"/>
                  </a:cubicBezTo>
                  <a:cubicBezTo>
                    <a:pt x="14047" y="7947"/>
                    <a:pt x="14455" y="7781"/>
                    <a:pt x="14968" y="7781"/>
                  </a:cubicBezTo>
                  <a:close/>
                  <a:moveTo>
                    <a:pt x="10473" y="9519"/>
                  </a:moveTo>
                  <a:cubicBezTo>
                    <a:pt x="10648" y="9519"/>
                    <a:pt x="10845" y="9546"/>
                    <a:pt x="11049" y="9602"/>
                  </a:cubicBezTo>
                  <a:lnTo>
                    <a:pt x="11037" y="9602"/>
                  </a:lnTo>
                  <a:cubicBezTo>
                    <a:pt x="11645" y="9757"/>
                    <a:pt x="12085" y="10090"/>
                    <a:pt x="12014" y="10364"/>
                  </a:cubicBezTo>
                  <a:cubicBezTo>
                    <a:pt x="11966" y="10546"/>
                    <a:pt x="11714" y="10643"/>
                    <a:pt x="11373" y="10643"/>
                  </a:cubicBezTo>
                  <a:cubicBezTo>
                    <a:pt x="11200" y="10643"/>
                    <a:pt x="11003" y="10618"/>
                    <a:pt x="10799" y="10566"/>
                  </a:cubicBezTo>
                  <a:cubicBezTo>
                    <a:pt x="10180" y="10411"/>
                    <a:pt x="9751" y="10066"/>
                    <a:pt x="9823" y="9804"/>
                  </a:cubicBezTo>
                  <a:cubicBezTo>
                    <a:pt x="9870" y="9622"/>
                    <a:pt x="10128" y="9519"/>
                    <a:pt x="10473" y="9519"/>
                  </a:cubicBezTo>
                  <a:close/>
                  <a:moveTo>
                    <a:pt x="15682" y="9623"/>
                  </a:moveTo>
                  <a:cubicBezTo>
                    <a:pt x="15999" y="9623"/>
                    <a:pt x="16236" y="9715"/>
                    <a:pt x="16288" y="9888"/>
                  </a:cubicBezTo>
                  <a:lnTo>
                    <a:pt x="16276" y="9876"/>
                  </a:lnTo>
                  <a:lnTo>
                    <a:pt x="16276" y="9876"/>
                  </a:lnTo>
                  <a:cubicBezTo>
                    <a:pt x="16371" y="10149"/>
                    <a:pt x="15943" y="10519"/>
                    <a:pt x="15336" y="10685"/>
                  </a:cubicBezTo>
                  <a:cubicBezTo>
                    <a:pt x="15120" y="10750"/>
                    <a:pt x="14910" y="10780"/>
                    <a:pt x="14725" y="10780"/>
                  </a:cubicBezTo>
                  <a:cubicBezTo>
                    <a:pt x="14399" y="10780"/>
                    <a:pt x="14155" y="10686"/>
                    <a:pt x="14109" y="10519"/>
                  </a:cubicBezTo>
                  <a:cubicBezTo>
                    <a:pt x="14038" y="10245"/>
                    <a:pt x="14466" y="9888"/>
                    <a:pt x="15062" y="9721"/>
                  </a:cubicBezTo>
                  <a:cubicBezTo>
                    <a:pt x="15282" y="9655"/>
                    <a:pt x="15496" y="9623"/>
                    <a:pt x="15682" y="9623"/>
                  </a:cubicBezTo>
                  <a:close/>
                  <a:moveTo>
                    <a:pt x="9651" y="11125"/>
                  </a:moveTo>
                  <a:cubicBezTo>
                    <a:pt x="9900" y="11125"/>
                    <a:pt x="10259" y="11273"/>
                    <a:pt x="10597" y="11531"/>
                  </a:cubicBezTo>
                  <a:cubicBezTo>
                    <a:pt x="11085" y="11923"/>
                    <a:pt x="11335" y="12412"/>
                    <a:pt x="11180" y="12626"/>
                  </a:cubicBezTo>
                  <a:cubicBezTo>
                    <a:pt x="11125" y="12701"/>
                    <a:pt x="11028" y="12737"/>
                    <a:pt x="10905" y="12737"/>
                  </a:cubicBezTo>
                  <a:cubicBezTo>
                    <a:pt x="10656" y="12737"/>
                    <a:pt x="10300" y="12591"/>
                    <a:pt x="9966" y="12328"/>
                  </a:cubicBezTo>
                  <a:cubicBezTo>
                    <a:pt x="9478" y="11947"/>
                    <a:pt x="9216" y="11459"/>
                    <a:pt x="9382" y="11233"/>
                  </a:cubicBezTo>
                  <a:cubicBezTo>
                    <a:pt x="9437" y="11159"/>
                    <a:pt x="9531" y="11125"/>
                    <a:pt x="9651" y="11125"/>
                  </a:cubicBezTo>
                  <a:close/>
                  <a:moveTo>
                    <a:pt x="16454" y="11136"/>
                  </a:moveTo>
                  <a:cubicBezTo>
                    <a:pt x="16562" y="11136"/>
                    <a:pt x="16650" y="11167"/>
                    <a:pt x="16705" y="11233"/>
                  </a:cubicBezTo>
                  <a:cubicBezTo>
                    <a:pt x="16883" y="11447"/>
                    <a:pt x="16633" y="11947"/>
                    <a:pt x="16157" y="12340"/>
                  </a:cubicBezTo>
                  <a:lnTo>
                    <a:pt x="16145" y="12340"/>
                  </a:lnTo>
                  <a:cubicBezTo>
                    <a:pt x="15815" y="12612"/>
                    <a:pt x="15457" y="12770"/>
                    <a:pt x="15212" y="12770"/>
                  </a:cubicBezTo>
                  <a:cubicBezTo>
                    <a:pt x="15104" y="12770"/>
                    <a:pt x="15018" y="12739"/>
                    <a:pt x="14966" y="12674"/>
                  </a:cubicBezTo>
                  <a:cubicBezTo>
                    <a:pt x="14788" y="12459"/>
                    <a:pt x="15038" y="11959"/>
                    <a:pt x="15514" y="11566"/>
                  </a:cubicBezTo>
                  <a:cubicBezTo>
                    <a:pt x="15852" y="11294"/>
                    <a:pt x="16208" y="11136"/>
                    <a:pt x="16454" y="11136"/>
                  </a:cubicBezTo>
                  <a:close/>
                  <a:moveTo>
                    <a:pt x="8277" y="11907"/>
                  </a:moveTo>
                  <a:cubicBezTo>
                    <a:pt x="8529" y="11907"/>
                    <a:pt x="8880" y="12218"/>
                    <a:pt x="9144" y="12685"/>
                  </a:cubicBezTo>
                  <a:cubicBezTo>
                    <a:pt x="9442" y="13245"/>
                    <a:pt x="9490" y="13781"/>
                    <a:pt x="9240" y="13924"/>
                  </a:cubicBezTo>
                  <a:cubicBezTo>
                    <a:pt x="9203" y="13946"/>
                    <a:pt x="9162" y="13956"/>
                    <a:pt x="9117" y="13956"/>
                  </a:cubicBezTo>
                  <a:cubicBezTo>
                    <a:pt x="8870" y="13956"/>
                    <a:pt x="8515" y="13637"/>
                    <a:pt x="8263" y="13174"/>
                  </a:cubicBezTo>
                  <a:cubicBezTo>
                    <a:pt x="7954" y="12638"/>
                    <a:pt x="7906" y="12078"/>
                    <a:pt x="8156" y="11947"/>
                  </a:cubicBezTo>
                  <a:lnTo>
                    <a:pt x="8156" y="11935"/>
                  </a:lnTo>
                  <a:cubicBezTo>
                    <a:pt x="8193" y="11916"/>
                    <a:pt x="8233" y="11907"/>
                    <a:pt x="8277" y="11907"/>
                  </a:cubicBezTo>
                  <a:close/>
                  <a:moveTo>
                    <a:pt x="17905" y="11948"/>
                  </a:moveTo>
                  <a:cubicBezTo>
                    <a:pt x="17945" y="11948"/>
                    <a:pt x="17981" y="11955"/>
                    <a:pt x="18014" y="11971"/>
                  </a:cubicBezTo>
                  <a:cubicBezTo>
                    <a:pt x="18253" y="12102"/>
                    <a:pt x="18229" y="12650"/>
                    <a:pt x="17943" y="13209"/>
                  </a:cubicBezTo>
                  <a:lnTo>
                    <a:pt x="17931" y="13209"/>
                  </a:lnTo>
                  <a:cubicBezTo>
                    <a:pt x="17683" y="13695"/>
                    <a:pt x="17337" y="14019"/>
                    <a:pt x="17086" y="14019"/>
                  </a:cubicBezTo>
                  <a:cubicBezTo>
                    <a:pt x="17048" y="14019"/>
                    <a:pt x="17012" y="14011"/>
                    <a:pt x="16979" y="13995"/>
                  </a:cubicBezTo>
                  <a:cubicBezTo>
                    <a:pt x="16729" y="13864"/>
                    <a:pt x="16764" y="13305"/>
                    <a:pt x="17050" y="12757"/>
                  </a:cubicBezTo>
                  <a:cubicBezTo>
                    <a:pt x="17287" y="12272"/>
                    <a:pt x="17650" y="11948"/>
                    <a:pt x="17905" y="11948"/>
                  </a:cubicBezTo>
                  <a:close/>
                  <a:moveTo>
                    <a:pt x="20819" y="12260"/>
                  </a:moveTo>
                  <a:cubicBezTo>
                    <a:pt x="21070" y="12260"/>
                    <a:pt x="21444" y="12502"/>
                    <a:pt x="21753" y="12876"/>
                  </a:cubicBezTo>
                  <a:cubicBezTo>
                    <a:pt x="22146" y="13364"/>
                    <a:pt x="22301" y="13900"/>
                    <a:pt x="22086" y="14079"/>
                  </a:cubicBezTo>
                  <a:cubicBezTo>
                    <a:pt x="22039" y="14118"/>
                    <a:pt x="21979" y="14136"/>
                    <a:pt x="21910" y="14136"/>
                  </a:cubicBezTo>
                  <a:cubicBezTo>
                    <a:pt x="21662" y="14136"/>
                    <a:pt x="21295" y="13900"/>
                    <a:pt x="20979" y="13519"/>
                  </a:cubicBezTo>
                  <a:cubicBezTo>
                    <a:pt x="20574" y="13043"/>
                    <a:pt x="20431" y="12507"/>
                    <a:pt x="20646" y="12328"/>
                  </a:cubicBezTo>
                  <a:lnTo>
                    <a:pt x="20646" y="12316"/>
                  </a:lnTo>
                  <a:cubicBezTo>
                    <a:pt x="20692" y="12278"/>
                    <a:pt x="20751" y="12260"/>
                    <a:pt x="20819" y="12260"/>
                  </a:cubicBezTo>
                  <a:close/>
                  <a:moveTo>
                    <a:pt x="5226" y="12503"/>
                  </a:moveTo>
                  <a:cubicBezTo>
                    <a:pt x="5292" y="12503"/>
                    <a:pt x="5349" y="12520"/>
                    <a:pt x="5394" y="12555"/>
                  </a:cubicBezTo>
                  <a:cubicBezTo>
                    <a:pt x="5608" y="12709"/>
                    <a:pt x="5477" y="13257"/>
                    <a:pt x="5096" y="13757"/>
                  </a:cubicBezTo>
                  <a:cubicBezTo>
                    <a:pt x="4785" y="14143"/>
                    <a:pt x="4415" y="14395"/>
                    <a:pt x="4168" y="14395"/>
                  </a:cubicBezTo>
                  <a:cubicBezTo>
                    <a:pt x="4102" y="14395"/>
                    <a:pt x="4046" y="14378"/>
                    <a:pt x="4001" y="14340"/>
                  </a:cubicBezTo>
                  <a:cubicBezTo>
                    <a:pt x="3775" y="14174"/>
                    <a:pt x="3906" y="13626"/>
                    <a:pt x="4298" y="13138"/>
                  </a:cubicBezTo>
                  <a:cubicBezTo>
                    <a:pt x="4600" y="12742"/>
                    <a:pt x="4976" y="12503"/>
                    <a:pt x="5226" y="12503"/>
                  </a:cubicBezTo>
                  <a:close/>
                  <a:moveTo>
                    <a:pt x="19447" y="12256"/>
                  </a:moveTo>
                  <a:cubicBezTo>
                    <a:pt x="19454" y="12256"/>
                    <a:pt x="19460" y="12256"/>
                    <a:pt x="19467" y="12257"/>
                  </a:cubicBezTo>
                  <a:cubicBezTo>
                    <a:pt x="19741" y="12281"/>
                    <a:pt x="19919" y="12816"/>
                    <a:pt x="19860" y="13436"/>
                  </a:cubicBezTo>
                  <a:cubicBezTo>
                    <a:pt x="19802" y="14040"/>
                    <a:pt x="19551" y="14520"/>
                    <a:pt x="19273" y="14520"/>
                  </a:cubicBezTo>
                  <a:cubicBezTo>
                    <a:pt x="19266" y="14520"/>
                    <a:pt x="19259" y="14520"/>
                    <a:pt x="19253" y="14519"/>
                  </a:cubicBezTo>
                  <a:cubicBezTo>
                    <a:pt x="18967" y="14483"/>
                    <a:pt x="18788" y="13971"/>
                    <a:pt x="18860" y="13340"/>
                  </a:cubicBezTo>
                  <a:cubicBezTo>
                    <a:pt x="18918" y="12724"/>
                    <a:pt x="19180" y="12256"/>
                    <a:pt x="19447" y="12256"/>
                  </a:cubicBezTo>
                  <a:close/>
                  <a:moveTo>
                    <a:pt x="6724" y="12256"/>
                  </a:moveTo>
                  <a:cubicBezTo>
                    <a:pt x="7002" y="12256"/>
                    <a:pt x="7265" y="12724"/>
                    <a:pt x="7346" y="13328"/>
                  </a:cubicBezTo>
                  <a:cubicBezTo>
                    <a:pt x="7430" y="13948"/>
                    <a:pt x="7263" y="14483"/>
                    <a:pt x="6989" y="14519"/>
                  </a:cubicBezTo>
                  <a:cubicBezTo>
                    <a:pt x="6980" y="14520"/>
                    <a:pt x="6970" y="14521"/>
                    <a:pt x="6960" y="14521"/>
                  </a:cubicBezTo>
                  <a:cubicBezTo>
                    <a:pt x="6695" y="14521"/>
                    <a:pt x="6427" y="14057"/>
                    <a:pt x="6346" y="13459"/>
                  </a:cubicBezTo>
                  <a:cubicBezTo>
                    <a:pt x="6263" y="12840"/>
                    <a:pt x="6430" y="12304"/>
                    <a:pt x="6703" y="12269"/>
                  </a:cubicBezTo>
                  <a:lnTo>
                    <a:pt x="6703" y="12257"/>
                  </a:lnTo>
                  <a:cubicBezTo>
                    <a:pt x="6710" y="12256"/>
                    <a:pt x="6717" y="12256"/>
                    <a:pt x="6724" y="12256"/>
                  </a:cubicBezTo>
                  <a:close/>
                  <a:moveTo>
                    <a:pt x="13452" y="15138"/>
                  </a:moveTo>
                  <a:cubicBezTo>
                    <a:pt x="13722" y="15138"/>
                    <a:pt x="13943" y="15634"/>
                    <a:pt x="13966" y="16257"/>
                  </a:cubicBezTo>
                  <a:cubicBezTo>
                    <a:pt x="13990" y="16876"/>
                    <a:pt x="13776" y="17388"/>
                    <a:pt x="13490" y="17400"/>
                  </a:cubicBezTo>
                  <a:cubicBezTo>
                    <a:pt x="13204" y="17400"/>
                    <a:pt x="12978" y="16912"/>
                    <a:pt x="12966" y="16281"/>
                  </a:cubicBezTo>
                  <a:cubicBezTo>
                    <a:pt x="12942" y="15650"/>
                    <a:pt x="13157" y="15138"/>
                    <a:pt x="13442" y="15138"/>
                  </a:cubicBezTo>
                  <a:cubicBezTo>
                    <a:pt x="13446" y="15138"/>
                    <a:pt x="13449" y="15138"/>
                    <a:pt x="13452" y="15138"/>
                  </a:cubicBezTo>
                  <a:close/>
                  <a:moveTo>
                    <a:pt x="15563" y="15787"/>
                  </a:moveTo>
                  <a:cubicBezTo>
                    <a:pt x="15596" y="15787"/>
                    <a:pt x="15627" y="15793"/>
                    <a:pt x="15657" y="15805"/>
                  </a:cubicBezTo>
                  <a:cubicBezTo>
                    <a:pt x="15919" y="15900"/>
                    <a:pt x="15943" y="16460"/>
                    <a:pt x="15705" y="17043"/>
                  </a:cubicBezTo>
                  <a:cubicBezTo>
                    <a:pt x="15494" y="17560"/>
                    <a:pt x="15161" y="17918"/>
                    <a:pt x="14905" y="17918"/>
                  </a:cubicBezTo>
                  <a:cubicBezTo>
                    <a:pt x="14873" y="17918"/>
                    <a:pt x="14841" y="17913"/>
                    <a:pt x="14812" y="17900"/>
                  </a:cubicBezTo>
                  <a:cubicBezTo>
                    <a:pt x="14550" y="17793"/>
                    <a:pt x="14526" y="17246"/>
                    <a:pt x="14764" y="16662"/>
                  </a:cubicBezTo>
                  <a:cubicBezTo>
                    <a:pt x="14975" y="16145"/>
                    <a:pt x="15308" y="15787"/>
                    <a:pt x="15563" y="15787"/>
                  </a:cubicBezTo>
                  <a:close/>
                  <a:moveTo>
                    <a:pt x="11261" y="15889"/>
                  </a:moveTo>
                  <a:cubicBezTo>
                    <a:pt x="11512" y="15889"/>
                    <a:pt x="11857" y="16224"/>
                    <a:pt x="12085" y="16722"/>
                  </a:cubicBezTo>
                  <a:cubicBezTo>
                    <a:pt x="12347" y="17293"/>
                    <a:pt x="12359" y="17853"/>
                    <a:pt x="12109" y="17972"/>
                  </a:cubicBezTo>
                  <a:lnTo>
                    <a:pt x="12097" y="17960"/>
                  </a:lnTo>
                  <a:cubicBezTo>
                    <a:pt x="12065" y="17975"/>
                    <a:pt x="12030" y="17983"/>
                    <a:pt x="11993" y="17983"/>
                  </a:cubicBezTo>
                  <a:cubicBezTo>
                    <a:pt x="11744" y="17983"/>
                    <a:pt x="11408" y="17648"/>
                    <a:pt x="11180" y="17150"/>
                  </a:cubicBezTo>
                  <a:cubicBezTo>
                    <a:pt x="10918" y="16579"/>
                    <a:pt x="10906" y="16031"/>
                    <a:pt x="11156" y="15912"/>
                  </a:cubicBezTo>
                  <a:cubicBezTo>
                    <a:pt x="11189" y="15897"/>
                    <a:pt x="11224" y="15889"/>
                    <a:pt x="11261" y="15889"/>
                  </a:cubicBezTo>
                  <a:close/>
                  <a:moveTo>
                    <a:pt x="17339" y="17098"/>
                  </a:moveTo>
                  <a:cubicBezTo>
                    <a:pt x="17426" y="17098"/>
                    <a:pt x="17498" y="17122"/>
                    <a:pt x="17550" y="17174"/>
                  </a:cubicBezTo>
                  <a:cubicBezTo>
                    <a:pt x="17752" y="17365"/>
                    <a:pt x="17574" y="17889"/>
                    <a:pt x="17133" y="18341"/>
                  </a:cubicBezTo>
                  <a:cubicBezTo>
                    <a:pt x="16811" y="18681"/>
                    <a:pt x="16435" y="18887"/>
                    <a:pt x="16187" y="18887"/>
                  </a:cubicBezTo>
                  <a:cubicBezTo>
                    <a:pt x="16105" y="18887"/>
                    <a:pt x="16038" y="18864"/>
                    <a:pt x="15990" y="18817"/>
                  </a:cubicBezTo>
                  <a:cubicBezTo>
                    <a:pt x="15788" y="18627"/>
                    <a:pt x="15967" y="18103"/>
                    <a:pt x="16407" y="17650"/>
                  </a:cubicBezTo>
                  <a:lnTo>
                    <a:pt x="16395" y="17638"/>
                  </a:lnTo>
                  <a:cubicBezTo>
                    <a:pt x="16722" y="17302"/>
                    <a:pt x="17089" y="17098"/>
                    <a:pt x="17339" y="17098"/>
                  </a:cubicBezTo>
                  <a:close/>
                  <a:moveTo>
                    <a:pt x="9569" y="17288"/>
                  </a:moveTo>
                  <a:cubicBezTo>
                    <a:pt x="9819" y="17288"/>
                    <a:pt x="10176" y="17476"/>
                    <a:pt x="10502" y="17793"/>
                  </a:cubicBezTo>
                  <a:cubicBezTo>
                    <a:pt x="10966" y="18222"/>
                    <a:pt x="11180" y="18734"/>
                    <a:pt x="10978" y="18936"/>
                  </a:cubicBezTo>
                  <a:cubicBezTo>
                    <a:pt x="10926" y="18991"/>
                    <a:pt x="10849" y="19017"/>
                    <a:pt x="10756" y="19017"/>
                  </a:cubicBezTo>
                  <a:cubicBezTo>
                    <a:pt x="10507" y="19017"/>
                    <a:pt x="10140" y="18832"/>
                    <a:pt x="9811" y="18520"/>
                  </a:cubicBezTo>
                  <a:cubicBezTo>
                    <a:pt x="9359" y="18091"/>
                    <a:pt x="9144" y="17579"/>
                    <a:pt x="9335" y="17377"/>
                  </a:cubicBezTo>
                  <a:cubicBezTo>
                    <a:pt x="9391" y="17317"/>
                    <a:pt x="9472" y="17288"/>
                    <a:pt x="9569" y="17288"/>
                  </a:cubicBezTo>
                  <a:close/>
                  <a:moveTo>
                    <a:pt x="18207" y="19114"/>
                  </a:moveTo>
                  <a:cubicBezTo>
                    <a:pt x="18815" y="19114"/>
                    <a:pt x="19301" y="19325"/>
                    <a:pt x="19312" y="19591"/>
                  </a:cubicBezTo>
                  <a:cubicBezTo>
                    <a:pt x="19312" y="19877"/>
                    <a:pt x="18812" y="20115"/>
                    <a:pt x="18181" y="20127"/>
                  </a:cubicBezTo>
                  <a:cubicBezTo>
                    <a:pt x="18164" y="20127"/>
                    <a:pt x="18146" y="20127"/>
                    <a:pt x="18129" y="20127"/>
                  </a:cubicBezTo>
                  <a:cubicBezTo>
                    <a:pt x="17534" y="20127"/>
                    <a:pt x="17050" y="19928"/>
                    <a:pt x="17038" y="19651"/>
                  </a:cubicBezTo>
                  <a:cubicBezTo>
                    <a:pt x="17026" y="19365"/>
                    <a:pt x="17526" y="19139"/>
                    <a:pt x="18157" y="19115"/>
                  </a:cubicBezTo>
                  <a:cubicBezTo>
                    <a:pt x="18174" y="19115"/>
                    <a:pt x="18191" y="19114"/>
                    <a:pt x="18207" y="19114"/>
                  </a:cubicBezTo>
                  <a:close/>
                  <a:moveTo>
                    <a:pt x="9096" y="19341"/>
                  </a:moveTo>
                  <a:cubicBezTo>
                    <a:pt x="9694" y="19341"/>
                    <a:pt x="10192" y="19562"/>
                    <a:pt x="10192" y="19829"/>
                  </a:cubicBezTo>
                  <a:cubicBezTo>
                    <a:pt x="10204" y="20091"/>
                    <a:pt x="9704" y="20329"/>
                    <a:pt x="9073" y="20353"/>
                  </a:cubicBezTo>
                  <a:cubicBezTo>
                    <a:pt x="9056" y="20353"/>
                    <a:pt x="9040" y="20354"/>
                    <a:pt x="9024" y="20354"/>
                  </a:cubicBezTo>
                  <a:cubicBezTo>
                    <a:pt x="8426" y="20354"/>
                    <a:pt x="7930" y="20143"/>
                    <a:pt x="7930" y="19877"/>
                  </a:cubicBezTo>
                  <a:cubicBezTo>
                    <a:pt x="7918" y="19603"/>
                    <a:pt x="8430" y="19353"/>
                    <a:pt x="9049" y="19341"/>
                  </a:cubicBezTo>
                  <a:cubicBezTo>
                    <a:pt x="9065" y="19341"/>
                    <a:pt x="9080" y="19341"/>
                    <a:pt x="9096" y="19341"/>
                  </a:cubicBezTo>
                  <a:close/>
                  <a:moveTo>
                    <a:pt x="13137" y="0"/>
                  </a:moveTo>
                  <a:cubicBezTo>
                    <a:pt x="13024" y="0"/>
                    <a:pt x="12909" y="9"/>
                    <a:pt x="12799" y="17"/>
                  </a:cubicBezTo>
                  <a:cubicBezTo>
                    <a:pt x="12240" y="89"/>
                    <a:pt x="11716" y="303"/>
                    <a:pt x="11275" y="648"/>
                  </a:cubicBezTo>
                  <a:cubicBezTo>
                    <a:pt x="10889" y="492"/>
                    <a:pt x="10474" y="414"/>
                    <a:pt x="10058" y="414"/>
                  </a:cubicBezTo>
                  <a:cubicBezTo>
                    <a:pt x="9936" y="414"/>
                    <a:pt x="9814" y="420"/>
                    <a:pt x="9692" y="434"/>
                  </a:cubicBezTo>
                  <a:cubicBezTo>
                    <a:pt x="9513" y="458"/>
                    <a:pt x="9335" y="494"/>
                    <a:pt x="9168" y="541"/>
                  </a:cubicBezTo>
                  <a:cubicBezTo>
                    <a:pt x="8466" y="755"/>
                    <a:pt x="7870" y="1196"/>
                    <a:pt x="7454" y="1803"/>
                  </a:cubicBezTo>
                  <a:cubicBezTo>
                    <a:pt x="7375" y="1798"/>
                    <a:pt x="7296" y="1795"/>
                    <a:pt x="7216" y="1795"/>
                  </a:cubicBezTo>
                  <a:cubicBezTo>
                    <a:pt x="7103" y="1795"/>
                    <a:pt x="6989" y="1801"/>
                    <a:pt x="6870" y="1815"/>
                  </a:cubicBezTo>
                  <a:cubicBezTo>
                    <a:pt x="6358" y="1887"/>
                    <a:pt x="5858" y="2077"/>
                    <a:pt x="5430" y="2375"/>
                  </a:cubicBezTo>
                  <a:cubicBezTo>
                    <a:pt x="4834" y="2803"/>
                    <a:pt x="4417" y="3411"/>
                    <a:pt x="4215" y="4113"/>
                  </a:cubicBezTo>
                  <a:cubicBezTo>
                    <a:pt x="2774" y="4494"/>
                    <a:pt x="1798" y="5828"/>
                    <a:pt x="1881" y="7316"/>
                  </a:cubicBezTo>
                  <a:cubicBezTo>
                    <a:pt x="881" y="7983"/>
                    <a:pt x="346" y="9149"/>
                    <a:pt x="488" y="10328"/>
                  </a:cubicBezTo>
                  <a:cubicBezTo>
                    <a:pt x="524" y="10602"/>
                    <a:pt x="584" y="10864"/>
                    <a:pt x="691" y="11114"/>
                  </a:cubicBezTo>
                  <a:cubicBezTo>
                    <a:pt x="238" y="11685"/>
                    <a:pt x="0" y="12400"/>
                    <a:pt x="24" y="13126"/>
                  </a:cubicBezTo>
                  <a:cubicBezTo>
                    <a:pt x="24" y="13233"/>
                    <a:pt x="24" y="13340"/>
                    <a:pt x="36" y="13436"/>
                  </a:cubicBezTo>
                  <a:cubicBezTo>
                    <a:pt x="119" y="14055"/>
                    <a:pt x="369" y="14626"/>
                    <a:pt x="774" y="15091"/>
                  </a:cubicBezTo>
                  <a:cubicBezTo>
                    <a:pt x="262" y="16507"/>
                    <a:pt x="822" y="18067"/>
                    <a:pt x="2108" y="18841"/>
                  </a:cubicBezTo>
                  <a:cubicBezTo>
                    <a:pt x="2108" y="18984"/>
                    <a:pt x="2108" y="19139"/>
                    <a:pt x="2131" y="19282"/>
                  </a:cubicBezTo>
                  <a:cubicBezTo>
                    <a:pt x="2203" y="19853"/>
                    <a:pt x="2429" y="20389"/>
                    <a:pt x="2786" y="20853"/>
                  </a:cubicBezTo>
                  <a:cubicBezTo>
                    <a:pt x="3239" y="21413"/>
                    <a:pt x="3870" y="21806"/>
                    <a:pt x="4572" y="21972"/>
                  </a:cubicBezTo>
                  <a:cubicBezTo>
                    <a:pt x="4787" y="22663"/>
                    <a:pt x="5239" y="23246"/>
                    <a:pt x="5858" y="23639"/>
                  </a:cubicBezTo>
                  <a:cubicBezTo>
                    <a:pt x="6364" y="23983"/>
                    <a:pt x="6965" y="24155"/>
                    <a:pt x="7580" y="24155"/>
                  </a:cubicBezTo>
                  <a:cubicBezTo>
                    <a:pt x="7688" y="24155"/>
                    <a:pt x="7797" y="24150"/>
                    <a:pt x="7906" y="24139"/>
                  </a:cubicBezTo>
                  <a:cubicBezTo>
                    <a:pt x="8335" y="24723"/>
                    <a:pt x="8942" y="25139"/>
                    <a:pt x="9644" y="25318"/>
                  </a:cubicBezTo>
                  <a:cubicBezTo>
                    <a:pt x="9902" y="25390"/>
                    <a:pt x="10170" y="25425"/>
                    <a:pt x="10438" y="25425"/>
                  </a:cubicBezTo>
                  <a:cubicBezTo>
                    <a:pt x="10567" y="25425"/>
                    <a:pt x="10696" y="25417"/>
                    <a:pt x="10823" y="25401"/>
                  </a:cubicBezTo>
                  <a:cubicBezTo>
                    <a:pt x="11145" y="25366"/>
                    <a:pt x="11454" y="25282"/>
                    <a:pt x="11752" y="25139"/>
                  </a:cubicBezTo>
                  <a:cubicBezTo>
                    <a:pt x="12290" y="25516"/>
                    <a:pt x="12935" y="25718"/>
                    <a:pt x="13582" y="25718"/>
                  </a:cubicBezTo>
                  <a:cubicBezTo>
                    <a:pt x="13651" y="25718"/>
                    <a:pt x="13719" y="25715"/>
                    <a:pt x="13788" y="25711"/>
                  </a:cubicBezTo>
                  <a:lnTo>
                    <a:pt x="13942" y="25687"/>
                  </a:lnTo>
                  <a:cubicBezTo>
                    <a:pt x="14609" y="25616"/>
                    <a:pt x="15228" y="25318"/>
                    <a:pt x="15717" y="24866"/>
                  </a:cubicBezTo>
                  <a:cubicBezTo>
                    <a:pt x="16000" y="24947"/>
                    <a:pt x="16290" y="24989"/>
                    <a:pt x="16585" y="24989"/>
                  </a:cubicBezTo>
                  <a:cubicBezTo>
                    <a:pt x="16723" y="24989"/>
                    <a:pt x="16862" y="24980"/>
                    <a:pt x="17002" y="24961"/>
                  </a:cubicBezTo>
                  <a:cubicBezTo>
                    <a:pt x="17276" y="24937"/>
                    <a:pt x="17562" y="24866"/>
                    <a:pt x="17824" y="24746"/>
                  </a:cubicBezTo>
                  <a:cubicBezTo>
                    <a:pt x="18491" y="24473"/>
                    <a:pt x="19050" y="23973"/>
                    <a:pt x="19396" y="23330"/>
                  </a:cubicBezTo>
                  <a:cubicBezTo>
                    <a:pt x="19479" y="23330"/>
                    <a:pt x="19562" y="23318"/>
                    <a:pt x="19646" y="23306"/>
                  </a:cubicBezTo>
                  <a:cubicBezTo>
                    <a:pt x="20277" y="23234"/>
                    <a:pt x="20872" y="22972"/>
                    <a:pt x="21348" y="22556"/>
                  </a:cubicBezTo>
                  <a:cubicBezTo>
                    <a:pt x="21908" y="22080"/>
                    <a:pt x="22277" y="21437"/>
                    <a:pt x="22396" y="20710"/>
                  </a:cubicBezTo>
                  <a:cubicBezTo>
                    <a:pt x="23753" y="20210"/>
                    <a:pt x="24587" y="18841"/>
                    <a:pt x="24408" y="17400"/>
                  </a:cubicBezTo>
                  <a:cubicBezTo>
                    <a:pt x="24408" y="17353"/>
                    <a:pt x="24396" y="17317"/>
                    <a:pt x="24396" y="17281"/>
                  </a:cubicBezTo>
                  <a:cubicBezTo>
                    <a:pt x="24956" y="16829"/>
                    <a:pt x="25349" y="16186"/>
                    <a:pt x="25492" y="15472"/>
                  </a:cubicBezTo>
                  <a:cubicBezTo>
                    <a:pt x="25563" y="15138"/>
                    <a:pt x="25575" y="14805"/>
                    <a:pt x="25539" y="14460"/>
                  </a:cubicBezTo>
                  <a:cubicBezTo>
                    <a:pt x="25492" y="14090"/>
                    <a:pt x="25372" y="13721"/>
                    <a:pt x="25206" y="13376"/>
                  </a:cubicBezTo>
                  <a:cubicBezTo>
                    <a:pt x="25587" y="12769"/>
                    <a:pt x="25753" y="12043"/>
                    <a:pt x="25658" y="11328"/>
                  </a:cubicBezTo>
                  <a:lnTo>
                    <a:pt x="25658" y="11316"/>
                  </a:lnTo>
                  <a:cubicBezTo>
                    <a:pt x="25623" y="11054"/>
                    <a:pt x="25563" y="10792"/>
                    <a:pt x="25468" y="10554"/>
                  </a:cubicBezTo>
                  <a:cubicBezTo>
                    <a:pt x="25468" y="10411"/>
                    <a:pt x="25468" y="10280"/>
                    <a:pt x="25456" y="10149"/>
                  </a:cubicBezTo>
                  <a:cubicBezTo>
                    <a:pt x="25432" y="10018"/>
                    <a:pt x="25408" y="9888"/>
                    <a:pt x="25384" y="9757"/>
                  </a:cubicBezTo>
                  <a:cubicBezTo>
                    <a:pt x="25206" y="9054"/>
                    <a:pt x="24789" y="8435"/>
                    <a:pt x="24218" y="7994"/>
                  </a:cubicBezTo>
                  <a:cubicBezTo>
                    <a:pt x="24241" y="7756"/>
                    <a:pt x="24241" y="7506"/>
                    <a:pt x="24218" y="7256"/>
                  </a:cubicBezTo>
                  <a:cubicBezTo>
                    <a:pt x="24063" y="6054"/>
                    <a:pt x="23229" y="5030"/>
                    <a:pt x="22074" y="4649"/>
                  </a:cubicBezTo>
                  <a:cubicBezTo>
                    <a:pt x="21765" y="3196"/>
                    <a:pt x="20467" y="2148"/>
                    <a:pt x="18979" y="2148"/>
                  </a:cubicBezTo>
                  <a:cubicBezTo>
                    <a:pt x="18610" y="1529"/>
                    <a:pt x="18038" y="1053"/>
                    <a:pt x="17360" y="803"/>
                  </a:cubicBezTo>
                  <a:cubicBezTo>
                    <a:pt x="17002" y="669"/>
                    <a:pt x="16632" y="602"/>
                    <a:pt x="16263" y="602"/>
                  </a:cubicBezTo>
                  <a:cubicBezTo>
                    <a:pt x="16140" y="602"/>
                    <a:pt x="16017" y="610"/>
                    <a:pt x="15895" y="624"/>
                  </a:cubicBezTo>
                  <a:cubicBezTo>
                    <a:pt x="15669" y="648"/>
                    <a:pt x="15455" y="696"/>
                    <a:pt x="15252" y="767"/>
                  </a:cubicBezTo>
                  <a:cubicBezTo>
                    <a:pt x="14693" y="291"/>
                    <a:pt x="14002" y="17"/>
                    <a:pt x="13276" y="5"/>
                  </a:cubicBezTo>
                  <a:cubicBezTo>
                    <a:pt x="13230" y="2"/>
                    <a:pt x="13184" y="0"/>
                    <a:pt x="13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5278198" y="1870070"/>
              <a:ext cx="888202" cy="879410"/>
            </a:xfrm>
            <a:custGeom>
              <a:avLst/>
              <a:gdLst/>
              <a:ahLst/>
              <a:cxnLst/>
              <a:rect l="l" t="t" r="r" b="b"/>
              <a:pathLst>
                <a:path w="28791" h="28506" extrusionOk="0">
                  <a:moveTo>
                    <a:pt x="14733" y="1391"/>
                  </a:moveTo>
                  <a:cubicBezTo>
                    <a:pt x="14776" y="1391"/>
                    <a:pt x="14818" y="1392"/>
                    <a:pt x="14860" y="1395"/>
                  </a:cubicBezTo>
                  <a:cubicBezTo>
                    <a:pt x="15586" y="1419"/>
                    <a:pt x="16277" y="1681"/>
                    <a:pt x="16836" y="2169"/>
                  </a:cubicBezTo>
                  <a:cubicBezTo>
                    <a:pt x="17039" y="2086"/>
                    <a:pt x="17253" y="2038"/>
                    <a:pt x="17479" y="2014"/>
                  </a:cubicBezTo>
                  <a:cubicBezTo>
                    <a:pt x="17601" y="2000"/>
                    <a:pt x="17724" y="1992"/>
                    <a:pt x="17847" y="1992"/>
                  </a:cubicBezTo>
                  <a:cubicBezTo>
                    <a:pt x="18216" y="1992"/>
                    <a:pt x="18586" y="2059"/>
                    <a:pt x="18944" y="2193"/>
                  </a:cubicBezTo>
                  <a:cubicBezTo>
                    <a:pt x="19622" y="2443"/>
                    <a:pt x="20194" y="2919"/>
                    <a:pt x="20563" y="3550"/>
                  </a:cubicBezTo>
                  <a:cubicBezTo>
                    <a:pt x="20571" y="3550"/>
                    <a:pt x="20580" y="3550"/>
                    <a:pt x="20588" y="3550"/>
                  </a:cubicBezTo>
                  <a:cubicBezTo>
                    <a:pt x="22066" y="3550"/>
                    <a:pt x="23351" y="4594"/>
                    <a:pt x="23659" y="6039"/>
                  </a:cubicBezTo>
                  <a:cubicBezTo>
                    <a:pt x="24813" y="6420"/>
                    <a:pt x="25647" y="7444"/>
                    <a:pt x="25802" y="8646"/>
                  </a:cubicBezTo>
                  <a:cubicBezTo>
                    <a:pt x="25825" y="8896"/>
                    <a:pt x="25825" y="9146"/>
                    <a:pt x="25802" y="9396"/>
                  </a:cubicBezTo>
                  <a:cubicBezTo>
                    <a:pt x="26373" y="9825"/>
                    <a:pt x="26790" y="10444"/>
                    <a:pt x="26957" y="11158"/>
                  </a:cubicBezTo>
                  <a:cubicBezTo>
                    <a:pt x="26992" y="11278"/>
                    <a:pt x="27016" y="11408"/>
                    <a:pt x="27040" y="11539"/>
                  </a:cubicBezTo>
                  <a:cubicBezTo>
                    <a:pt x="27052" y="11670"/>
                    <a:pt x="27052" y="11801"/>
                    <a:pt x="27052" y="11944"/>
                  </a:cubicBezTo>
                  <a:cubicBezTo>
                    <a:pt x="27147" y="12194"/>
                    <a:pt x="27219" y="12444"/>
                    <a:pt x="27242" y="12718"/>
                  </a:cubicBezTo>
                  <a:cubicBezTo>
                    <a:pt x="27338" y="13433"/>
                    <a:pt x="27171" y="14159"/>
                    <a:pt x="26790" y="14766"/>
                  </a:cubicBezTo>
                  <a:cubicBezTo>
                    <a:pt x="26968" y="15111"/>
                    <a:pt x="27076" y="15469"/>
                    <a:pt x="27123" y="15850"/>
                  </a:cubicBezTo>
                  <a:cubicBezTo>
                    <a:pt x="27159" y="16183"/>
                    <a:pt x="27147" y="16528"/>
                    <a:pt x="27088" y="16862"/>
                  </a:cubicBezTo>
                  <a:cubicBezTo>
                    <a:pt x="26933" y="17576"/>
                    <a:pt x="26552" y="18219"/>
                    <a:pt x="25980" y="18671"/>
                  </a:cubicBezTo>
                  <a:cubicBezTo>
                    <a:pt x="25992" y="18707"/>
                    <a:pt x="25992" y="18743"/>
                    <a:pt x="26004" y="18790"/>
                  </a:cubicBezTo>
                  <a:cubicBezTo>
                    <a:pt x="26171" y="20231"/>
                    <a:pt x="25337" y="21600"/>
                    <a:pt x="23980" y="22100"/>
                  </a:cubicBezTo>
                  <a:cubicBezTo>
                    <a:pt x="23861" y="22827"/>
                    <a:pt x="23492" y="23470"/>
                    <a:pt x="22932" y="23946"/>
                  </a:cubicBezTo>
                  <a:cubicBezTo>
                    <a:pt x="22456" y="24362"/>
                    <a:pt x="21861" y="24624"/>
                    <a:pt x="21230" y="24708"/>
                  </a:cubicBezTo>
                  <a:cubicBezTo>
                    <a:pt x="21146" y="24720"/>
                    <a:pt x="21063" y="24732"/>
                    <a:pt x="20980" y="24732"/>
                  </a:cubicBezTo>
                  <a:cubicBezTo>
                    <a:pt x="20634" y="25363"/>
                    <a:pt x="20075" y="25863"/>
                    <a:pt x="19408" y="26148"/>
                  </a:cubicBezTo>
                  <a:cubicBezTo>
                    <a:pt x="19146" y="26256"/>
                    <a:pt x="18860" y="26327"/>
                    <a:pt x="18586" y="26363"/>
                  </a:cubicBezTo>
                  <a:cubicBezTo>
                    <a:pt x="18461" y="26376"/>
                    <a:pt x="18336" y="26383"/>
                    <a:pt x="18212" y="26383"/>
                  </a:cubicBezTo>
                  <a:cubicBezTo>
                    <a:pt x="17902" y="26383"/>
                    <a:pt x="17598" y="26341"/>
                    <a:pt x="17301" y="26256"/>
                  </a:cubicBezTo>
                  <a:cubicBezTo>
                    <a:pt x="16812" y="26708"/>
                    <a:pt x="16193" y="27006"/>
                    <a:pt x="15527" y="27089"/>
                  </a:cubicBezTo>
                  <a:lnTo>
                    <a:pt x="15372" y="27101"/>
                  </a:lnTo>
                  <a:cubicBezTo>
                    <a:pt x="15303" y="27105"/>
                    <a:pt x="15235" y="27108"/>
                    <a:pt x="15166" y="27108"/>
                  </a:cubicBezTo>
                  <a:cubicBezTo>
                    <a:pt x="14519" y="27108"/>
                    <a:pt x="13874" y="26906"/>
                    <a:pt x="13336" y="26529"/>
                  </a:cubicBezTo>
                  <a:cubicBezTo>
                    <a:pt x="13038" y="26672"/>
                    <a:pt x="12729" y="26756"/>
                    <a:pt x="12407" y="26791"/>
                  </a:cubicBezTo>
                  <a:cubicBezTo>
                    <a:pt x="12276" y="26807"/>
                    <a:pt x="12144" y="26815"/>
                    <a:pt x="12012" y="26815"/>
                  </a:cubicBezTo>
                  <a:cubicBezTo>
                    <a:pt x="11747" y="26815"/>
                    <a:pt x="11482" y="26783"/>
                    <a:pt x="11228" y="26720"/>
                  </a:cubicBezTo>
                  <a:cubicBezTo>
                    <a:pt x="10526" y="26529"/>
                    <a:pt x="9919" y="26113"/>
                    <a:pt x="9490" y="25529"/>
                  </a:cubicBezTo>
                  <a:cubicBezTo>
                    <a:pt x="9381" y="25540"/>
                    <a:pt x="9271" y="25545"/>
                    <a:pt x="9162" y="25545"/>
                  </a:cubicBezTo>
                  <a:cubicBezTo>
                    <a:pt x="8548" y="25545"/>
                    <a:pt x="7948" y="25375"/>
                    <a:pt x="7442" y="25041"/>
                  </a:cubicBezTo>
                  <a:cubicBezTo>
                    <a:pt x="6823" y="24636"/>
                    <a:pt x="6371" y="24053"/>
                    <a:pt x="6156" y="23362"/>
                  </a:cubicBezTo>
                  <a:cubicBezTo>
                    <a:pt x="5454" y="23196"/>
                    <a:pt x="4823" y="22803"/>
                    <a:pt x="4370" y="22243"/>
                  </a:cubicBezTo>
                  <a:cubicBezTo>
                    <a:pt x="4013" y="21791"/>
                    <a:pt x="3787" y="21243"/>
                    <a:pt x="3716" y="20672"/>
                  </a:cubicBezTo>
                  <a:cubicBezTo>
                    <a:pt x="3692" y="20529"/>
                    <a:pt x="3692" y="20386"/>
                    <a:pt x="3692" y="20243"/>
                  </a:cubicBezTo>
                  <a:cubicBezTo>
                    <a:pt x="2870" y="19731"/>
                    <a:pt x="2311" y="18874"/>
                    <a:pt x="2192" y="17909"/>
                  </a:cubicBezTo>
                  <a:cubicBezTo>
                    <a:pt x="2132" y="17433"/>
                    <a:pt x="2192" y="16945"/>
                    <a:pt x="2358" y="16492"/>
                  </a:cubicBezTo>
                  <a:cubicBezTo>
                    <a:pt x="1953" y="16016"/>
                    <a:pt x="1703" y="15445"/>
                    <a:pt x="1620" y="14837"/>
                  </a:cubicBezTo>
                  <a:cubicBezTo>
                    <a:pt x="1608" y="14730"/>
                    <a:pt x="1608" y="14623"/>
                    <a:pt x="1608" y="14516"/>
                  </a:cubicBezTo>
                  <a:cubicBezTo>
                    <a:pt x="1584" y="13790"/>
                    <a:pt x="1822" y="13087"/>
                    <a:pt x="2275" y="12516"/>
                  </a:cubicBezTo>
                  <a:cubicBezTo>
                    <a:pt x="2168" y="12254"/>
                    <a:pt x="2108" y="11992"/>
                    <a:pt x="2073" y="11730"/>
                  </a:cubicBezTo>
                  <a:cubicBezTo>
                    <a:pt x="1930" y="10539"/>
                    <a:pt x="2465" y="9373"/>
                    <a:pt x="3466" y="8718"/>
                  </a:cubicBezTo>
                  <a:cubicBezTo>
                    <a:pt x="3382" y="7218"/>
                    <a:pt x="4359" y="5884"/>
                    <a:pt x="5799" y="5503"/>
                  </a:cubicBezTo>
                  <a:cubicBezTo>
                    <a:pt x="6002" y="4801"/>
                    <a:pt x="6418" y="4193"/>
                    <a:pt x="7014" y="3777"/>
                  </a:cubicBezTo>
                  <a:cubicBezTo>
                    <a:pt x="7442" y="3467"/>
                    <a:pt x="7942" y="3277"/>
                    <a:pt x="8454" y="3217"/>
                  </a:cubicBezTo>
                  <a:cubicBezTo>
                    <a:pt x="8583" y="3194"/>
                    <a:pt x="8706" y="3186"/>
                    <a:pt x="8828" y="3186"/>
                  </a:cubicBezTo>
                  <a:cubicBezTo>
                    <a:pt x="8898" y="3186"/>
                    <a:pt x="8968" y="3189"/>
                    <a:pt x="9038" y="3193"/>
                  </a:cubicBezTo>
                  <a:cubicBezTo>
                    <a:pt x="9454" y="2586"/>
                    <a:pt x="10050" y="2145"/>
                    <a:pt x="10752" y="1943"/>
                  </a:cubicBezTo>
                  <a:cubicBezTo>
                    <a:pt x="10919" y="1884"/>
                    <a:pt x="11097" y="1848"/>
                    <a:pt x="11276" y="1824"/>
                  </a:cubicBezTo>
                  <a:cubicBezTo>
                    <a:pt x="11398" y="1810"/>
                    <a:pt x="11520" y="1804"/>
                    <a:pt x="11642" y="1804"/>
                  </a:cubicBezTo>
                  <a:cubicBezTo>
                    <a:pt x="12058" y="1804"/>
                    <a:pt x="12470" y="1882"/>
                    <a:pt x="12848" y="2038"/>
                  </a:cubicBezTo>
                  <a:cubicBezTo>
                    <a:pt x="13300" y="1693"/>
                    <a:pt x="13824" y="1479"/>
                    <a:pt x="14384" y="1419"/>
                  </a:cubicBezTo>
                  <a:cubicBezTo>
                    <a:pt x="14497" y="1402"/>
                    <a:pt x="14617" y="1391"/>
                    <a:pt x="14733" y="1391"/>
                  </a:cubicBezTo>
                  <a:close/>
                  <a:moveTo>
                    <a:pt x="14759" y="0"/>
                  </a:moveTo>
                  <a:cubicBezTo>
                    <a:pt x="14031" y="0"/>
                    <a:pt x="13306" y="178"/>
                    <a:pt x="12645" y="514"/>
                  </a:cubicBezTo>
                  <a:cubicBezTo>
                    <a:pt x="12324" y="445"/>
                    <a:pt x="11997" y="411"/>
                    <a:pt x="11669" y="411"/>
                  </a:cubicBezTo>
                  <a:cubicBezTo>
                    <a:pt x="11487" y="411"/>
                    <a:pt x="11304" y="422"/>
                    <a:pt x="11121" y="443"/>
                  </a:cubicBezTo>
                  <a:cubicBezTo>
                    <a:pt x="10074" y="574"/>
                    <a:pt x="9097" y="1050"/>
                    <a:pt x="8371" y="1812"/>
                  </a:cubicBezTo>
                  <a:lnTo>
                    <a:pt x="8299" y="1824"/>
                  </a:lnTo>
                  <a:cubicBezTo>
                    <a:pt x="6740" y="2014"/>
                    <a:pt x="5394" y="2991"/>
                    <a:pt x="4728" y="4408"/>
                  </a:cubicBezTo>
                  <a:cubicBezTo>
                    <a:pt x="3275" y="5074"/>
                    <a:pt x="2275" y="6444"/>
                    <a:pt x="2096" y="8027"/>
                  </a:cubicBezTo>
                  <a:cubicBezTo>
                    <a:pt x="930" y="9111"/>
                    <a:pt x="418" y="10742"/>
                    <a:pt x="751" y="12301"/>
                  </a:cubicBezTo>
                  <a:cubicBezTo>
                    <a:pt x="1" y="13706"/>
                    <a:pt x="37" y="15397"/>
                    <a:pt x="846" y="16778"/>
                  </a:cubicBezTo>
                  <a:cubicBezTo>
                    <a:pt x="703" y="17540"/>
                    <a:pt x="775" y="18338"/>
                    <a:pt x="1049" y="19076"/>
                  </a:cubicBezTo>
                  <a:cubicBezTo>
                    <a:pt x="1311" y="19814"/>
                    <a:pt x="1763" y="20469"/>
                    <a:pt x="2358" y="20993"/>
                  </a:cubicBezTo>
                  <a:cubicBezTo>
                    <a:pt x="2596" y="22565"/>
                    <a:pt x="3644" y="23886"/>
                    <a:pt x="5121" y="24493"/>
                  </a:cubicBezTo>
                  <a:cubicBezTo>
                    <a:pt x="5859" y="25910"/>
                    <a:pt x="7276" y="26839"/>
                    <a:pt x="8871" y="26946"/>
                  </a:cubicBezTo>
                  <a:cubicBezTo>
                    <a:pt x="9431" y="27482"/>
                    <a:pt x="10121" y="27875"/>
                    <a:pt x="10883" y="28065"/>
                  </a:cubicBezTo>
                  <a:cubicBezTo>
                    <a:pt x="11261" y="28164"/>
                    <a:pt x="11656" y="28217"/>
                    <a:pt x="12049" y="28217"/>
                  </a:cubicBezTo>
                  <a:cubicBezTo>
                    <a:pt x="12225" y="28217"/>
                    <a:pt x="12401" y="28206"/>
                    <a:pt x="12574" y="28184"/>
                  </a:cubicBezTo>
                  <a:cubicBezTo>
                    <a:pt x="12788" y="28161"/>
                    <a:pt x="13002" y="28113"/>
                    <a:pt x="13217" y="28065"/>
                  </a:cubicBezTo>
                  <a:cubicBezTo>
                    <a:pt x="13831" y="28357"/>
                    <a:pt x="14501" y="28503"/>
                    <a:pt x="15185" y="28503"/>
                  </a:cubicBezTo>
                  <a:cubicBezTo>
                    <a:pt x="15283" y="28503"/>
                    <a:pt x="15381" y="28500"/>
                    <a:pt x="15479" y="28494"/>
                  </a:cubicBezTo>
                  <a:lnTo>
                    <a:pt x="15538" y="28506"/>
                  </a:lnTo>
                  <a:lnTo>
                    <a:pt x="15705" y="28494"/>
                  </a:lnTo>
                  <a:cubicBezTo>
                    <a:pt x="16396" y="28411"/>
                    <a:pt x="17074" y="28161"/>
                    <a:pt x="17658" y="27768"/>
                  </a:cubicBezTo>
                  <a:cubicBezTo>
                    <a:pt x="17842" y="27791"/>
                    <a:pt x="18024" y="27803"/>
                    <a:pt x="18205" y="27803"/>
                  </a:cubicBezTo>
                  <a:cubicBezTo>
                    <a:pt x="18387" y="27803"/>
                    <a:pt x="18569" y="27791"/>
                    <a:pt x="18753" y="27768"/>
                  </a:cubicBezTo>
                  <a:cubicBezTo>
                    <a:pt x="19158" y="27720"/>
                    <a:pt x="19563" y="27613"/>
                    <a:pt x="19944" y="27458"/>
                  </a:cubicBezTo>
                  <a:cubicBezTo>
                    <a:pt x="20670" y="27149"/>
                    <a:pt x="21313" y="26672"/>
                    <a:pt x="21801" y="26053"/>
                  </a:cubicBezTo>
                  <a:cubicBezTo>
                    <a:pt x="22563" y="25886"/>
                    <a:pt x="23278" y="25529"/>
                    <a:pt x="23861" y="25017"/>
                  </a:cubicBezTo>
                  <a:cubicBezTo>
                    <a:pt x="24456" y="24505"/>
                    <a:pt x="24897" y="23839"/>
                    <a:pt x="25159" y="23100"/>
                  </a:cubicBezTo>
                  <a:cubicBezTo>
                    <a:pt x="25837" y="22696"/>
                    <a:pt x="26397" y="22136"/>
                    <a:pt x="26802" y="21457"/>
                  </a:cubicBezTo>
                  <a:cubicBezTo>
                    <a:pt x="27195" y="20779"/>
                    <a:pt x="27409" y="20017"/>
                    <a:pt x="27421" y="19231"/>
                  </a:cubicBezTo>
                  <a:cubicBezTo>
                    <a:pt x="27933" y="18636"/>
                    <a:pt x="28290" y="17921"/>
                    <a:pt x="28457" y="17159"/>
                  </a:cubicBezTo>
                  <a:cubicBezTo>
                    <a:pt x="28612" y="16385"/>
                    <a:pt x="28564" y="15588"/>
                    <a:pt x="28326" y="14849"/>
                  </a:cubicBezTo>
                  <a:cubicBezTo>
                    <a:pt x="28743" y="13849"/>
                    <a:pt x="28790" y="12730"/>
                    <a:pt x="28457" y="11694"/>
                  </a:cubicBezTo>
                  <a:cubicBezTo>
                    <a:pt x="28433" y="11397"/>
                    <a:pt x="28397" y="11111"/>
                    <a:pt x="28326" y="10825"/>
                  </a:cubicBezTo>
                  <a:cubicBezTo>
                    <a:pt x="28135" y="10063"/>
                    <a:pt x="27754" y="9361"/>
                    <a:pt x="27219" y="8789"/>
                  </a:cubicBezTo>
                  <a:cubicBezTo>
                    <a:pt x="27171" y="8003"/>
                    <a:pt x="26933" y="7241"/>
                    <a:pt x="26504" y="6586"/>
                  </a:cubicBezTo>
                  <a:cubicBezTo>
                    <a:pt x="26087" y="5920"/>
                    <a:pt x="25492" y="5384"/>
                    <a:pt x="24802" y="5015"/>
                  </a:cubicBezTo>
                  <a:cubicBezTo>
                    <a:pt x="24206" y="3538"/>
                    <a:pt x="22897" y="2467"/>
                    <a:pt x="21325" y="2205"/>
                  </a:cubicBezTo>
                  <a:cubicBezTo>
                    <a:pt x="20813" y="1610"/>
                    <a:pt x="20170" y="1145"/>
                    <a:pt x="19432" y="883"/>
                  </a:cubicBezTo>
                  <a:cubicBezTo>
                    <a:pt x="18927" y="697"/>
                    <a:pt x="18396" y="597"/>
                    <a:pt x="17863" y="597"/>
                  </a:cubicBezTo>
                  <a:cubicBezTo>
                    <a:pt x="17679" y="597"/>
                    <a:pt x="17495" y="609"/>
                    <a:pt x="17313" y="633"/>
                  </a:cubicBezTo>
                  <a:cubicBezTo>
                    <a:pt x="17241" y="633"/>
                    <a:pt x="17182" y="645"/>
                    <a:pt x="17122" y="657"/>
                  </a:cubicBezTo>
                  <a:cubicBezTo>
                    <a:pt x="16455" y="252"/>
                    <a:pt x="15681" y="26"/>
                    <a:pt x="14896" y="2"/>
                  </a:cubicBezTo>
                  <a:cubicBezTo>
                    <a:pt x="14850" y="1"/>
                    <a:pt x="14804" y="0"/>
                    <a:pt x="14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5273448" y="1864857"/>
              <a:ext cx="899185" cy="889406"/>
            </a:xfrm>
            <a:custGeom>
              <a:avLst/>
              <a:gdLst/>
              <a:ahLst/>
              <a:cxnLst/>
              <a:rect l="l" t="t" r="r" b="b"/>
              <a:pathLst>
                <a:path w="29147" h="28830" extrusionOk="0">
                  <a:moveTo>
                    <a:pt x="16800" y="6958"/>
                  </a:moveTo>
                  <a:cubicBezTo>
                    <a:pt x="16978" y="6970"/>
                    <a:pt x="17288" y="7148"/>
                    <a:pt x="17586" y="7506"/>
                  </a:cubicBezTo>
                  <a:cubicBezTo>
                    <a:pt x="17752" y="7696"/>
                    <a:pt x="17871" y="7922"/>
                    <a:pt x="17955" y="8160"/>
                  </a:cubicBezTo>
                  <a:cubicBezTo>
                    <a:pt x="18002" y="8315"/>
                    <a:pt x="17990" y="8446"/>
                    <a:pt x="17943" y="8482"/>
                  </a:cubicBezTo>
                  <a:cubicBezTo>
                    <a:pt x="17907" y="8506"/>
                    <a:pt x="17871" y="8506"/>
                    <a:pt x="17836" y="8506"/>
                  </a:cubicBezTo>
                  <a:cubicBezTo>
                    <a:pt x="17657" y="8482"/>
                    <a:pt x="17347" y="8303"/>
                    <a:pt x="17062" y="7946"/>
                  </a:cubicBezTo>
                  <a:cubicBezTo>
                    <a:pt x="16681" y="7494"/>
                    <a:pt x="16597" y="7065"/>
                    <a:pt x="16693" y="6982"/>
                  </a:cubicBezTo>
                  <a:cubicBezTo>
                    <a:pt x="16716" y="6958"/>
                    <a:pt x="16752" y="6958"/>
                    <a:pt x="16776" y="6958"/>
                  </a:cubicBezTo>
                  <a:close/>
                  <a:moveTo>
                    <a:pt x="12561" y="7017"/>
                  </a:moveTo>
                  <a:cubicBezTo>
                    <a:pt x="12585" y="7017"/>
                    <a:pt x="12609" y="7017"/>
                    <a:pt x="12633" y="7029"/>
                  </a:cubicBezTo>
                  <a:cubicBezTo>
                    <a:pt x="12668" y="7053"/>
                    <a:pt x="12680" y="7089"/>
                    <a:pt x="12680" y="7125"/>
                  </a:cubicBezTo>
                  <a:cubicBezTo>
                    <a:pt x="12704" y="7315"/>
                    <a:pt x="12597" y="7648"/>
                    <a:pt x="12311" y="8018"/>
                  </a:cubicBezTo>
                  <a:cubicBezTo>
                    <a:pt x="12025" y="8387"/>
                    <a:pt x="11716" y="8577"/>
                    <a:pt x="11537" y="8601"/>
                  </a:cubicBezTo>
                  <a:cubicBezTo>
                    <a:pt x="11501" y="8601"/>
                    <a:pt x="11466" y="8601"/>
                    <a:pt x="11442" y="8577"/>
                  </a:cubicBezTo>
                  <a:cubicBezTo>
                    <a:pt x="11335" y="8494"/>
                    <a:pt x="11406" y="8065"/>
                    <a:pt x="11763" y="7601"/>
                  </a:cubicBezTo>
                  <a:cubicBezTo>
                    <a:pt x="12049" y="7232"/>
                    <a:pt x="12359" y="7041"/>
                    <a:pt x="12537" y="7017"/>
                  </a:cubicBezTo>
                  <a:close/>
                  <a:moveTo>
                    <a:pt x="16760" y="6641"/>
                  </a:moveTo>
                  <a:cubicBezTo>
                    <a:pt x="16663" y="6641"/>
                    <a:pt x="16566" y="6675"/>
                    <a:pt x="16490" y="6732"/>
                  </a:cubicBezTo>
                  <a:cubicBezTo>
                    <a:pt x="16157" y="7006"/>
                    <a:pt x="16407" y="7660"/>
                    <a:pt x="16812" y="8149"/>
                  </a:cubicBezTo>
                  <a:cubicBezTo>
                    <a:pt x="17121" y="8530"/>
                    <a:pt x="17502" y="8791"/>
                    <a:pt x="17800" y="8815"/>
                  </a:cubicBezTo>
                  <a:lnTo>
                    <a:pt x="17859" y="8815"/>
                  </a:lnTo>
                  <a:cubicBezTo>
                    <a:pt x="17873" y="8817"/>
                    <a:pt x="17887" y="8818"/>
                    <a:pt x="17900" y="8818"/>
                  </a:cubicBezTo>
                  <a:cubicBezTo>
                    <a:pt x="17991" y="8818"/>
                    <a:pt x="18073" y="8784"/>
                    <a:pt x="18145" y="8732"/>
                  </a:cubicBezTo>
                  <a:cubicBezTo>
                    <a:pt x="18300" y="8601"/>
                    <a:pt x="18336" y="8375"/>
                    <a:pt x="18252" y="8077"/>
                  </a:cubicBezTo>
                  <a:cubicBezTo>
                    <a:pt x="18169" y="7803"/>
                    <a:pt x="18026" y="7541"/>
                    <a:pt x="17824" y="7315"/>
                  </a:cubicBezTo>
                  <a:cubicBezTo>
                    <a:pt x="17514" y="6934"/>
                    <a:pt x="17133" y="6672"/>
                    <a:pt x="16835" y="6648"/>
                  </a:cubicBezTo>
                  <a:cubicBezTo>
                    <a:pt x="16811" y="6643"/>
                    <a:pt x="16785" y="6641"/>
                    <a:pt x="16760" y="6641"/>
                  </a:cubicBezTo>
                  <a:close/>
                  <a:moveTo>
                    <a:pt x="12571" y="6700"/>
                  </a:moveTo>
                  <a:cubicBezTo>
                    <a:pt x="12544" y="6700"/>
                    <a:pt x="12517" y="6703"/>
                    <a:pt x="12490" y="6708"/>
                  </a:cubicBezTo>
                  <a:cubicBezTo>
                    <a:pt x="12192" y="6744"/>
                    <a:pt x="11811" y="7017"/>
                    <a:pt x="11513" y="7410"/>
                  </a:cubicBezTo>
                  <a:cubicBezTo>
                    <a:pt x="11061" y="7982"/>
                    <a:pt x="10942" y="8601"/>
                    <a:pt x="11240" y="8827"/>
                  </a:cubicBezTo>
                  <a:cubicBezTo>
                    <a:pt x="11323" y="8887"/>
                    <a:pt x="11418" y="8922"/>
                    <a:pt x="11513" y="8922"/>
                  </a:cubicBezTo>
                  <a:lnTo>
                    <a:pt x="11585" y="8911"/>
                  </a:lnTo>
                  <a:cubicBezTo>
                    <a:pt x="11882" y="8875"/>
                    <a:pt x="12252" y="8613"/>
                    <a:pt x="12561" y="8220"/>
                  </a:cubicBezTo>
                  <a:cubicBezTo>
                    <a:pt x="12859" y="7827"/>
                    <a:pt x="13025" y="7398"/>
                    <a:pt x="12990" y="7101"/>
                  </a:cubicBezTo>
                  <a:cubicBezTo>
                    <a:pt x="12979" y="6867"/>
                    <a:pt x="12789" y="6700"/>
                    <a:pt x="12571" y="6700"/>
                  </a:cubicBezTo>
                  <a:close/>
                  <a:moveTo>
                    <a:pt x="12906" y="9363"/>
                  </a:moveTo>
                  <a:lnTo>
                    <a:pt x="12895" y="9375"/>
                  </a:lnTo>
                  <a:cubicBezTo>
                    <a:pt x="12929" y="9371"/>
                    <a:pt x="12964" y="9370"/>
                    <a:pt x="12999" y="9370"/>
                  </a:cubicBezTo>
                  <a:cubicBezTo>
                    <a:pt x="13201" y="9370"/>
                    <a:pt x="13400" y="9428"/>
                    <a:pt x="13573" y="9530"/>
                  </a:cubicBezTo>
                  <a:cubicBezTo>
                    <a:pt x="13597" y="9542"/>
                    <a:pt x="13621" y="9577"/>
                    <a:pt x="13633" y="9613"/>
                  </a:cubicBezTo>
                  <a:cubicBezTo>
                    <a:pt x="13645" y="9744"/>
                    <a:pt x="13287" y="10006"/>
                    <a:pt x="12704" y="10077"/>
                  </a:cubicBezTo>
                  <a:cubicBezTo>
                    <a:pt x="12598" y="10091"/>
                    <a:pt x="12499" y="10097"/>
                    <a:pt x="12406" y="10097"/>
                  </a:cubicBezTo>
                  <a:cubicBezTo>
                    <a:pt x="12093" y="10097"/>
                    <a:pt x="11862" y="10026"/>
                    <a:pt x="11752" y="9934"/>
                  </a:cubicBezTo>
                  <a:cubicBezTo>
                    <a:pt x="11716" y="9923"/>
                    <a:pt x="11704" y="9887"/>
                    <a:pt x="11692" y="9851"/>
                  </a:cubicBezTo>
                  <a:cubicBezTo>
                    <a:pt x="11668" y="9720"/>
                    <a:pt x="12037" y="9458"/>
                    <a:pt x="12621" y="9387"/>
                  </a:cubicBezTo>
                  <a:cubicBezTo>
                    <a:pt x="12716" y="9375"/>
                    <a:pt x="12811" y="9375"/>
                    <a:pt x="12906" y="9363"/>
                  </a:cubicBezTo>
                  <a:close/>
                  <a:moveTo>
                    <a:pt x="16705" y="9482"/>
                  </a:moveTo>
                  <a:lnTo>
                    <a:pt x="16705" y="9494"/>
                  </a:lnTo>
                  <a:cubicBezTo>
                    <a:pt x="16776" y="9494"/>
                    <a:pt x="16859" y="9494"/>
                    <a:pt x="16943" y="9506"/>
                  </a:cubicBezTo>
                  <a:cubicBezTo>
                    <a:pt x="17395" y="9542"/>
                    <a:pt x="17717" y="9696"/>
                    <a:pt x="17836" y="9839"/>
                  </a:cubicBezTo>
                  <a:cubicBezTo>
                    <a:pt x="17859" y="9863"/>
                    <a:pt x="17871" y="9899"/>
                    <a:pt x="17883" y="9934"/>
                  </a:cubicBezTo>
                  <a:cubicBezTo>
                    <a:pt x="17863" y="10057"/>
                    <a:pt x="17562" y="10197"/>
                    <a:pt x="17110" y="10197"/>
                  </a:cubicBezTo>
                  <a:cubicBezTo>
                    <a:pt x="17034" y="10197"/>
                    <a:pt x="16955" y="10193"/>
                    <a:pt x="16871" y="10184"/>
                  </a:cubicBezTo>
                  <a:cubicBezTo>
                    <a:pt x="16288" y="10137"/>
                    <a:pt x="15919" y="9863"/>
                    <a:pt x="15931" y="9756"/>
                  </a:cubicBezTo>
                  <a:cubicBezTo>
                    <a:pt x="15943" y="9637"/>
                    <a:pt x="16252" y="9482"/>
                    <a:pt x="16705" y="9482"/>
                  </a:cubicBezTo>
                  <a:close/>
                  <a:moveTo>
                    <a:pt x="12917" y="9052"/>
                  </a:moveTo>
                  <a:cubicBezTo>
                    <a:pt x="12806" y="9052"/>
                    <a:pt x="12690" y="9060"/>
                    <a:pt x="12573" y="9077"/>
                  </a:cubicBezTo>
                  <a:cubicBezTo>
                    <a:pt x="11847" y="9161"/>
                    <a:pt x="11335" y="9518"/>
                    <a:pt x="11382" y="9887"/>
                  </a:cubicBezTo>
                  <a:cubicBezTo>
                    <a:pt x="11394" y="10006"/>
                    <a:pt x="11454" y="10113"/>
                    <a:pt x="11561" y="10184"/>
                  </a:cubicBezTo>
                  <a:cubicBezTo>
                    <a:pt x="11793" y="10339"/>
                    <a:pt x="12067" y="10412"/>
                    <a:pt x="12343" y="10412"/>
                  </a:cubicBezTo>
                  <a:cubicBezTo>
                    <a:pt x="12364" y="10412"/>
                    <a:pt x="12385" y="10412"/>
                    <a:pt x="12406" y="10411"/>
                  </a:cubicBezTo>
                  <a:cubicBezTo>
                    <a:pt x="12514" y="10411"/>
                    <a:pt x="12621" y="10399"/>
                    <a:pt x="12740" y="10387"/>
                  </a:cubicBezTo>
                  <a:cubicBezTo>
                    <a:pt x="13466" y="10292"/>
                    <a:pt x="13978" y="9946"/>
                    <a:pt x="13942" y="9577"/>
                  </a:cubicBezTo>
                  <a:cubicBezTo>
                    <a:pt x="13918" y="9458"/>
                    <a:pt x="13859" y="9351"/>
                    <a:pt x="13764" y="9280"/>
                  </a:cubicBezTo>
                  <a:cubicBezTo>
                    <a:pt x="13583" y="9135"/>
                    <a:pt x="13271" y="9052"/>
                    <a:pt x="12917" y="9052"/>
                  </a:cubicBezTo>
                  <a:close/>
                  <a:moveTo>
                    <a:pt x="16704" y="9171"/>
                  </a:moveTo>
                  <a:cubicBezTo>
                    <a:pt x="16104" y="9171"/>
                    <a:pt x="15652" y="9386"/>
                    <a:pt x="15621" y="9720"/>
                  </a:cubicBezTo>
                  <a:cubicBezTo>
                    <a:pt x="15585" y="10101"/>
                    <a:pt x="16109" y="10434"/>
                    <a:pt x="16847" y="10506"/>
                  </a:cubicBezTo>
                  <a:cubicBezTo>
                    <a:pt x="16931" y="10518"/>
                    <a:pt x="17014" y="10518"/>
                    <a:pt x="17097" y="10518"/>
                  </a:cubicBezTo>
                  <a:cubicBezTo>
                    <a:pt x="17705" y="10518"/>
                    <a:pt x="18157" y="10304"/>
                    <a:pt x="18193" y="9970"/>
                  </a:cubicBezTo>
                  <a:cubicBezTo>
                    <a:pt x="18205" y="9839"/>
                    <a:pt x="18157" y="9720"/>
                    <a:pt x="18074" y="9637"/>
                  </a:cubicBezTo>
                  <a:cubicBezTo>
                    <a:pt x="17883" y="9399"/>
                    <a:pt x="17455" y="9232"/>
                    <a:pt x="16966" y="9184"/>
                  </a:cubicBezTo>
                  <a:cubicBezTo>
                    <a:pt x="16877" y="9176"/>
                    <a:pt x="16789" y="9171"/>
                    <a:pt x="16704" y="9171"/>
                  </a:cubicBezTo>
                  <a:close/>
                  <a:moveTo>
                    <a:pt x="12216" y="11232"/>
                  </a:moveTo>
                  <a:cubicBezTo>
                    <a:pt x="12394" y="11232"/>
                    <a:pt x="12573" y="11256"/>
                    <a:pt x="12752" y="11304"/>
                  </a:cubicBezTo>
                  <a:cubicBezTo>
                    <a:pt x="13323" y="11458"/>
                    <a:pt x="13645" y="11744"/>
                    <a:pt x="13609" y="11887"/>
                  </a:cubicBezTo>
                  <a:cubicBezTo>
                    <a:pt x="13597" y="11923"/>
                    <a:pt x="13573" y="11947"/>
                    <a:pt x="13537" y="11958"/>
                  </a:cubicBezTo>
                  <a:cubicBezTo>
                    <a:pt x="13452" y="12011"/>
                    <a:pt x="13304" y="12046"/>
                    <a:pt x="13114" y="12046"/>
                  </a:cubicBezTo>
                  <a:cubicBezTo>
                    <a:pt x="12961" y="12046"/>
                    <a:pt x="12781" y="12023"/>
                    <a:pt x="12585" y="11970"/>
                  </a:cubicBezTo>
                  <a:cubicBezTo>
                    <a:pt x="12133" y="11863"/>
                    <a:pt x="11847" y="11649"/>
                    <a:pt x="11752" y="11506"/>
                  </a:cubicBezTo>
                  <a:cubicBezTo>
                    <a:pt x="11728" y="11470"/>
                    <a:pt x="11716" y="11435"/>
                    <a:pt x="11728" y="11399"/>
                  </a:cubicBezTo>
                  <a:cubicBezTo>
                    <a:pt x="11740" y="11363"/>
                    <a:pt x="11763" y="11339"/>
                    <a:pt x="11799" y="11316"/>
                  </a:cubicBezTo>
                  <a:cubicBezTo>
                    <a:pt x="11930" y="11256"/>
                    <a:pt x="12073" y="11232"/>
                    <a:pt x="12216" y="11232"/>
                  </a:cubicBezTo>
                  <a:close/>
                  <a:moveTo>
                    <a:pt x="17419" y="11327"/>
                  </a:moveTo>
                  <a:lnTo>
                    <a:pt x="17419" y="11339"/>
                  </a:lnTo>
                  <a:cubicBezTo>
                    <a:pt x="17441" y="11337"/>
                    <a:pt x="17463" y="11336"/>
                    <a:pt x="17485" y="11336"/>
                  </a:cubicBezTo>
                  <a:cubicBezTo>
                    <a:pt x="17597" y="11336"/>
                    <a:pt x="17713" y="11361"/>
                    <a:pt x="17812" y="11411"/>
                  </a:cubicBezTo>
                  <a:cubicBezTo>
                    <a:pt x="17848" y="11423"/>
                    <a:pt x="17871" y="11447"/>
                    <a:pt x="17895" y="11482"/>
                  </a:cubicBezTo>
                  <a:cubicBezTo>
                    <a:pt x="17931" y="11613"/>
                    <a:pt x="17633" y="11923"/>
                    <a:pt x="17050" y="12089"/>
                  </a:cubicBezTo>
                  <a:cubicBezTo>
                    <a:pt x="16832" y="12153"/>
                    <a:pt x="16635" y="12178"/>
                    <a:pt x="16473" y="12178"/>
                  </a:cubicBezTo>
                  <a:cubicBezTo>
                    <a:pt x="16209" y="12178"/>
                    <a:pt x="16036" y="12111"/>
                    <a:pt x="16014" y="12030"/>
                  </a:cubicBezTo>
                  <a:cubicBezTo>
                    <a:pt x="15978" y="11899"/>
                    <a:pt x="16288" y="11589"/>
                    <a:pt x="16847" y="11423"/>
                  </a:cubicBezTo>
                  <a:cubicBezTo>
                    <a:pt x="17038" y="11363"/>
                    <a:pt x="17228" y="11339"/>
                    <a:pt x="17419" y="11327"/>
                  </a:cubicBezTo>
                  <a:close/>
                  <a:moveTo>
                    <a:pt x="12215" y="10920"/>
                  </a:moveTo>
                  <a:cubicBezTo>
                    <a:pt x="11981" y="10920"/>
                    <a:pt x="11778" y="10963"/>
                    <a:pt x="11632" y="11042"/>
                  </a:cubicBezTo>
                  <a:cubicBezTo>
                    <a:pt x="11406" y="11161"/>
                    <a:pt x="11335" y="11458"/>
                    <a:pt x="11490" y="11661"/>
                  </a:cubicBezTo>
                  <a:cubicBezTo>
                    <a:pt x="11644" y="11923"/>
                    <a:pt x="12025" y="12161"/>
                    <a:pt x="12502" y="12280"/>
                  </a:cubicBezTo>
                  <a:cubicBezTo>
                    <a:pt x="12704" y="12339"/>
                    <a:pt x="12906" y="12363"/>
                    <a:pt x="13109" y="12363"/>
                  </a:cubicBezTo>
                  <a:cubicBezTo>
                    <a:pt x="13129" y="12365"/>
                    <a:pt x="13150" y="12365"/>
                    <a:pt x="13170" y="12365"/>
                  </a:cubicBezTo>
                  <a:cubicBezTo>
                    <a:pt x="13352" y="12365"/>
                    <a:pt x="13532" y="12318"/>
                    <a:pt x="13692" y="12232"/>
                  </a:cubicBezTo>
                  <a:cubicBezTo>
                    <a:pt x="13799" y="12173"/>
                    <a:pt x="13871" y="12078"/>
                    <a:pt x="13907" y="11958"/>
                  </a:cubicBezTo>
                  <a:cubicBezTo>
                    <a:pt x="14002" y="11601"/>
                    <a:pt x="13549" y="11185"/>
                    <a:pt x="12823" y="11006"/>
                  </a:cubicBezTo>
                  <a:cubicBezTo>
                    <a:pt x="12611" y="10948"/>
                    <a:pt x="12403" y="10920"/>
                    <a:pt x="12215" y="10920"/>
                  </a:cubicBezTo>
                  <a:close/>
                  <a:moveTo>
                    <a:pt x="17415" y="11018"/>
                  </a:moveTo>
                  <a:cubicBezTo>
                    <a:pt x="17215" y="11018"/>
                    <a:pt x="16992" y="11050"/>
                    <a:pt x="16764" y="11113"/>
                  </a:cubicBezTo>
                  <a:cubicBezTo>
                    <a:pt x="16157" y="11304"/>
                    <a:pt x="15585" y="11697"/>
                    <a:pt x="15704" y="12113"/>
                  </a:cubicBezTo>
                  <a:cubicBezTo>
                    <a:pt x="15775" y="12362"/>
                    <a:pt x="16071" y="12493"/>
                    <a:pt x="16473" y="12494"/>
                  </a:cubicBezTo>
                  <a:lnTo>
                    <a:pt x="16473" y="12494"/>
                  </a:lnTo>
                  <a:cubicBezTo>
                    <a:pt x="16697" y="12494"/>
                    <a:pt x="16921" y="12458"/>
                    <a:pt x="17133" y="12387"/>
                  </a:cubicBezTo>
                  <a:cubicBezTo>
                    <a:pt x="17848" y="12185"/>
                    <a:pt x="18288" y="11756"/>
                    <a:pt x="18181" y="11387"/>
                  </a:cubicBezTo>
                  <a:cubicBezTo>
                    <a:pt x="18145" y="11280"/>
                    <a:pt x="18074" y="11185"/>
                    <a:pt x="17967" y="11137"/>
                  </a:cubicBezTo>
                  <a:cubicBezTo>
                    <a:pt x="17824" y="11056"/>
                    <a:pt x="17633" y="11018"/>
                    <a:pt x="17415" y="11018"/>
                  </a:cubicBezTo>
                  <a:close/>
                  <a:moveTo>
                    <a:pt x="16473" y="12494"/>
                  </a:moveTo>
                  <a:lnTo>
                    <a:pt x="16473" y="12494"/>
                  </a:lnTo>
                  <a:cubicBezTo>
                    <a:pt x="16470" y="12494"/>
                    <a:pt x="16468" y="12494"/>
                    <a:pt x="16466" y="12494"/>
                  </a:cubicBezTo>
                  <a:lnTo>
                    <a:pt x="16478" y="12494"/>
                  </a:lnTo>
                  <a:cubicBezTo>
                    <a:pt x="16476" y="12494"/>
                    <a:pt x="16474" y="12494"/>
                    <a:pt x="16473" y="12494"/>
                  </a:cubicBezTo>
                  <a:close/>
                  <a:moveTo>
                    <a:pt x="11410" y="12836"/>
                  </a:moveTo>
                  <a:cubicBezTo>
                    <a:pt x="11599" y="12836"/>
                    <a:pt x="11915" y="12948"/>
                    <a:pt x="12252" y="13209"/>
                  </a:cubicBezTo>
                  <a:cubicBezTo>
                    <a:pt x="12621" y="13494"/>
                    <a:pt x="12799" y="13804"/>
                    <a:pt x="12823" y="13983"/>
                  </a:cubicBezTo>
                  <a:cubicBezTo>
                    <a:pt x="12823" y="14018"/>
                    <a:pt x="12823" y="14054"/>
                    <a:pt x="12799" y="14090"/>
                  </a:cubicBezTo>
                  <a:cubicBezTo>
                    <a:pt x="12775" y="14114"/>
                    <a:pt x="12740" y="14125"/>
                    <a:pt x="12704" y="14125"/>
                  </a:cubicBezTo>
                  <a:cubicBezTo>
                    <a:pt x="12688" y="14128"/>
                    <a:pt x="12671" y="14129"/>
                    <a:pt x="12652" y="14129"/>
                  </a:cubicBezTo>
                  <a:cubicBezTo>
                    <a:pt x="12463" y="14129"/>
                    <a:pt x="12147" y="14017"/>
                    <a:pt x="11811" y="13756"/>
                  </a:cubicBezTo>
                  <a:lnTo>
                    <a:pt x="11823" y="13756"/>
                  </a:lnTo>
                  <a:cubicBezTo>
                    <a:pt x="11454" y="13471"/>
                    <a:pt x="11263" y="13161"/>
                    <a:pt x="11251" y="12994"/>
                  </a:cubicBezTo>
                  <a:cubicBezTo>
                    <a:pt x="11240" y="12959"/>
                    <a:pt x="11240" y="12911"/>
                    <a:pt x="11263" y="12887"/>
                  </a:cubicBezTo>
                  <a:cubicBezTo>
                    <a:pt x="11287" y="12863"/>
                    <a:pt x="11323" y="12840"/>
                    <a:pt x="11359" y="12840"/>
                  </a:cubicBezTo>
                  <a:cubicBezTo>
                    <a:pt x="11375" y="12837"/>
                    <a:pt x="11392" y="12836"/>
                    <a:pt x="11410" y="12836"/>
                  </a:cubicBezTo>
                  <a:close/>
                  <a:moveTo>
                    <a:pt x="18201" y="12856"/>
                  </a:moveTo>
                  <a:cubicBezTo>
                    <a:pt x="18267" y="12856"/>
                    <a:pt x="18314" y="12871"/>
                    <a:pt x="18336" y="12899"/>
                  </a:cubicBezTo>
                  <a:cubicBezTo>
                    <a:pt x="18359" y="12923"/>
                    <a:pt x="18359" y="12959"/>
                    <a:pt x="18359" y="12994"/>
                  </a:cubicBezTo>
                  <a:cubicBezTo>
                    <a:pt x="18336" y="13173"/>
                    <a:pt x="18157" y="13482"/>
                    <a:pt x="17800" y="13780"/>
                  </a:cubicBezTo>
                  <a:cubicBezTo>
                    <a:pt x="17472" y="14053"/>
                    <a:pt x="17164" y="14176"/>
                    <a:pt x="16978" y="14176"/>
                  </a:cubicBezTo>
                  <a:cubicBezTo>
                    <a:pt x="16961" y="14176"/>
                    <a:pt x="16945" y="14175"/>
                    <a:pt x="16931" y="14173"/>
                  </a:cubicBezTo>
                  <a:cubicBezTo>
                    <a:pt x="16925" y="14174"/>
                    <a:pt x="16920" y="14174"/>
                    <a:pt x="16915" y="14174"/>
                  </a:cubicBezTo>
                  <a:cubicBezTo>
                    <a:pt x="16840" y="14174"/>
                    <a:pt x="16789" y="14097"/>
                    <a:pt x="16812" y="14030"/>
                  </a:cubicBezTo>
                  <a:cubicBezTo>
                    <a:pt x="16824" y="13852"/>
                    <a:pt x="17002" y="13542"/>
                    <a:pt x="17359" y="13244"/>
                  </a:cubicBezTo>
                  <a:cubicBezTo>
                    <a:pt x="17692" y="12973"/>
                    <a:pt x="18019" y="12856"/>
                    <a:pt x="18201" y="12856"/>
                  </a:cubicBezTo>
                  <a:close/>
                  <a:moveTo>
                    <a:pt x="11394" y="12525"/>
                  </a:moveTo>
                  <a:cubicBezTo>
                    <a:pt x="11365" y="12525"/>
                    <a:pt x="11338" y="12527"/>
                    <a:pt x="11311" y="12530"/>
                  </a:cubicBezTo>
                  <a:cubicBezTo>
                    <a:pt x="11192" y="12542"/>
                    <a:pt x="11085" y="12601"/>
                    <a:pt x="11013" y="12697"/>
                  </a:cubicBezTo>
                  <a:cubicBezTo>
                    <a:pt x="10942" y="12792"/>
                    <a:pt x="10906" y="12911"/>
                    <a:pt x="10930" y="13030"/>
                  </a:cubicBezTo>
                  <a:cubicBezTo>
                    <a:pt x="10966" y="13328"/>
                    <a:pt x="11228" y="13697"/>
                    <a:pt x="11621" y="14006"/>
                  </a:cubicBezTo>
                  <a:cubicBezTo>
                    <a:pt x="11976" y="14279"/>
                    <a:pt x="12356" y="14446"/>
                    <a:pt x="12653" y="14447"/>
                  </a:cubicBezTo>
                  <a:lnTo>
                    <a:pt x="12653" y="14447"/>
                  </a:lnTo>
                  <a:cubicBezTo>
                    <a:pt x="12686" y="14447"/>
                    <a:pt x="12719" y="14446"/>
                    <a:pt x="12752" y="14435"/>
                  </a:cubicBezTo>
                  <a:cubicBezTo>
                    <a:pt x="12859" y="14423"/>
                    <a:pt x="12966" y="14364"/>
                    <a:pt x="13049" y="14280"/>
                  </a:cubicBezTo>
                  <a:cubicBezTo>
                    <a:pt x="13121" y="14185"/>
                    <a:pt x="13145" y="14066"/>
                    <a:pt x="13133" y="13947"/>
                  </a:cubicBezTo>
                  <a:cubicBezTo>
                    <a:pt x="13097" y="13637"/>
                    <a:pt x="12823" y="13268"/>
                    <a:pt x="12430" y="12959"/>
                  </a:cubicBezTo>
                  <a:cubicBezTo>
                    <a:pt x="12072" y="12688"/>
                    <a:pt x="11685" y="12525"/>
                    <a:pt x="11394" y="12525"/>
                  </a:cubicBezTo>
                  <a:close/>
                  <a:moveTo>
                    <a:pt x="12653" y="14447"/>
                  </a:moveTo>
                  <a:cubicBezTo>
                    <a:pt x="12650" y="14447"/>
                    <a:pt x="12647" y="14447"/>
                    <a:pt x="12644" y="14447"/>
                  </a:cubicBezTo>
                  <a:lnTo>
                    <a:pt x="12656" y="14447"/>
                  </a:lnTo>
                  <a:cubicBezTo>
                    <a:pt x="12655" y="14447"/>
                    <a:pt x="12654" y="14447"/>
                    <a:pt x="12653" y="14447"/>
                  </a:cubicBezTo>
                  <a:close/>
                  <a:moveTo>
                    <a:pt x="18200" y="12539"/>
                  </a:moveTo>
                  <a:cubicBezTo>
                    <a:pt x="17891" y="12539"/>
                    <a:pt x="17492" y="12735"/>
                    <a:pt x="17157" y="13006"/>
                  </a:cubicBezTo>
                  <a:cubicBezTo>
                    <a:pt x="16776" y="13316"/>
                    <a:pt x="16526" y="13697"/>
                    <a:pt x="16502" y="13994"/>
                  </a:cubicBezTo>
                  <a:cubicBezTo>
                    <a:pt x="16454" y="14244"/>
                    <a:pt x="16645" y="14471"/>
                    <a:pt x="16895" y="14483"/>
                  </a:cubicBezTo>
                  <a:lnTo>
                    <a:pt x="16966" y="14483"/>
                  </a:lnTo>
                  <a:cubicBezTo>
                    <a:pt x="17252" y="14483"/>
                    <a:pt x="17645" y="14316"/>
                    <a:pt x="18002" y="14018"/>
                  </a:cubicBezTo>
                  <a:cubicBezTo>
                    <a:pt x="18383" y="13709"/>
                    <a:pt x="18645" y="13328"/>
                    <a:pt x="18669" y="13030"/>
                  </a:cubicBezTo>
                  <a:cubicBezTo>
                    <a:pt x="18681" y="12911"/>
                    <a:pt x="18645" y="12792"/>
                    <a:pt x="18574" y="12697"/>
                  </a:cubicBezTo>
                  <a:cubicBezTo>
                    <a:pt x="18483" y="12587"/>
                    <a:pt x="18353" y="12539"/>
                    <a:pt x="18200" y="12539"/>
                  </a:cubicBezTo>
                  <a:close/>
                  <a:moveTo>
                    <a:pt x="10028" y="13625"/>
                  </a:moveTo>
                  <a:lnTo>
                    <a:pt x="10028" y="13625"/>
                  </a:lnTo>
                  <a:cubicBezTo>
                    <a:pt x="10184" y="13628"/>
                    <a:pt x="10503" y="13866"/>
                    <a:pt x="10751" y="14316"/>
                  </a:cubicBezTo>
                  <a:cubicBezTo>
                    <a:pt x="10978" y="14733"/>
                    <a:pt x="11025" y="15090"/>
                    <a:pt x="10978" y="15257"/>
                  </a:cubicBezTo>
                  <a:cubicBezTo>
                    <a:pt x="10966" y="15292"/>
                    <a:pt x="10954" y="15328"/>
                    <a:pt x="10918" y="15340"/>
                  </a:cubicBezTo>
                  <a:cubicBezTo>
                    <a:pt x="10900" y="15346"/>
                    <a:pt x="10882" y="15349"/>
                    <a:pt x="10866" y="15349"/>
                  </a:cubicBezTo>
                  <a:cubicBezTo>
                    <a:pt x="10850" y="15349"/>
                    <a:pt x="10835" y="15346"/>
                    <a:pt x="10823" y="15340"/>
                  </a:cubicBezTo>
                  <a:cubicBezTo>
                    <a:pt x="10644" y="15292"/>
                    <a:pt x="10370" y="15066"/>
                    <a:pt x="10144" y="14649"/>
                  </a:cubicBezTo>
                  <a:cubicBezTo>
                    <a:pt x="9870" y="14137"/>
                    <a:pt x="9858" y="13697"/>
                    <a:pt x="9977" y="13637"/>
                  </a:cubicBezTo>
                  <a:cubicBezTo>
                    <a:pt x="9998" y="13627"/>
                    <a:pt x="10010" y="13626"/>
                    <a:pt x="10028" y="13625"/>
                  </a:cubicBezTo>
                  <a:close/>
                  <a:moveTo>
                    <a:pt x="19693" y="13661"/>
                  </a:moveTo>
                  <a:cubicBezTo>
                    <a:pt x="19812" y="13733"/>
                    <a:pt x="19812" y="14173"/>
                    <a:pt x="19550" y="14697"/>
                  </a:cubicBezTo>
                  <a:cubicBezTo>
                    <a:pt x="19336" y="15102"/>
                    <a:pt x="19074" y="15352"/>
                    <a:pt x="18907" y="15399"/>
                  </a:cubicBezTo>
                  <a:cubicBezTo>
                    <a:pt x="18890" y="15408"/>
                    <a:pt x="18872" y="15412"/>
                    <a:pt x="18855" y="15412"/>
                  </a:cubicBezTo>
                  <a:cubicBezTo>
                    <a:pt x="18796" y="15412"/>
                    <a:pt x="18740" y="15371"/>
                    <a:pt x="18740" y="15316"/>
                  </a:cubicBezTo>
                  <a:cubicBezTo>
                    <a:pt x="18681" y="15149"/>
                    <a:pt x="18717" y="14792"/>
                    <a:pt x="18931" y="14375"/>
                  </a:cubicBezTo>
                  <a:cubicBezTo>
                    <a:pt x="19169" y="13911"/>
                    <a:pt x="19491" y="13661"/>
                    <a:pt x="19645" y="13661"/>
                  </a:cubicBezTo>
                  <a:close/>
                  <a:moveTo>
                    <a:pt x="22574" y="13971"/>
                  </a:moveTo>
                  <a:lnTo>
                    <a:pt x="22562" y="13983"/>
                  </a:lnTo>
                  <a:cubicBezTo>
                    <a:pt x="22729" y="13983"/>
                    <a:pt x="23062" y="14161"/>
                    <a:pt x="23384" y="14530"/>
                  </a:cubicBezTo>
                  <a:cubicBezTo>
                    <a:pt x="23765" y="14983"/>
                    <a:pt x="23848" y="15423"/>
                    <a:pt x="23741" y="15507"/>
                  </a:cubicBezTo>
                  <a:cubicBezTo>
                    <a:pt x="23723" y="15520"/>
                    <a:pt x="23697" y="15527"/>
                    <a:pt x="23665" y="15527"/>
                  </a:cubicBezTo>
                  <a:cubicBezTo>
                    <a:pt x="23498" y="15527"/>
                    <a:pt x="23156" y="15349"/>
                    <a:pt x="22848" y="14971"/>
                  </a:cubicBezTo>
                  <a:cubicBezTo>
                    <a:pt x="22550" y="14614"/>
                    <a:pt x="22431" y="14280"/>
                    <a:pt x="22455" y="14102"/>
                  </a:cubicBezTo>
                  <a:cubicBezTo>
                    <a:pt x="22455" y="14066"/>
                    <a:pt x="22467" y="14030"/>
                    <a:pt x="22491" y="13994"/>
                  </a:cubicBezTo>
                  <a:cubicBezTo>
                    <a:pt x="22515" y="13983"/>
                    <a:pt x="22539" y="13971"/>
                    <a:pt x="22574" y="13971"/>
                  </a:cubicBezTo>
                  <a:close/>
                  <a:moveTo>
                    <a:pt x="10027" y="13310"/>
                  </a:moveTo>
                  <a:cubicBezTo>
                    <a:pt x="9956" y="13310"/>
                    <a:pt x="9888" y="13327"/>
                    <a:pt x="9823" y="13363"/>
                  </a:cubicBezTo>
                  <a:cubicBezTo>
                    <a:pt x="9489" y="13542"/>
                    <a:pt x="9513" y="14173"/>
                    <a:pt x="9870" y="14804"/>
                  </a:cubicBezTo>
                  <a:cubicBezTo>
                    <a:pt x="10108" y="15245"/>
                    <a:pt x="10430" y="15566"/>
                    <a:pt x="10728" y="15649"/>
                  </a:cubicBezTo>
                  <a:cubicBezTo>
                    <a:pt x="10773" y="15661"/>
                    <a:pt x="10819" y="15672"/>
                    <a:pt x="10876" y="15673"/>
                  </a:cubicBezTo>
                  <a:lnTo>
                    <a:pt x="10876" y="15673"/>
                  </a:lnTo>
                  <a:cubicBezTo>
                    <a:pt x="10946" y="15672"/>
                    <a:pt x="11015" y="15649"/>
                    <a:pt x="11073" y="15614"/>
                  </a:cubicBezTo>
                  <a:cubicBezTo>
                    <a:pt x="11168" y="15554"/>
                    <a:pt x="11251" y="15459"/>
                    <a:pt x="11275" y="15340"/>
                  </a:cubicBezTo>
                  <a:cubicBezTo>
                    <a:pt x="11359" y="15066"/>
                    <a:pt x="11263" y="14602"/>
                    <a:pt x="11025" y="14173"/>
                  </a:cubicBezTo>
                  <a:cubicBezTo>
                    <a:pt x="10768" y="13709"/>
                    <a:pt x="10372" y="13310"/>
                    <a:pt x="10027" y="13310"/>
                  </a:cubicBezTo>
                  <a:close/>
                  <a:moveTo>
                    <a:pt x="10876" y="15673"/>
                  </a:moveTo>
                  <a:cubicBezTo>
                    <a:pt x="10874" y="15673"/>
                    <a:pt x="10872" y="15673"/>
                    <a:pt x="10870" y="15673"/>
                  </a:cubicBezTo>
                  <a:lnTo>
                    <a:pt x="10882" y="15673"/>
                  </a:lnTo>
                  <a:cubicBezTo>
                    <a:pt x="10880" y="15673"/>
                    <a:pt x="10878" y="15673"/>
                    <a:pt x="10876" y="15673"/>
                  </a:cubicBezTo>
                  <a:close/>
                  <a:moveTo>
                    <a:pt x="19654" y="13347"/>
                  </a:moveTo>
                  <a:cubicBezTo>
                    <a:pt x="19330" y="13347"/>
                    <a:pt x="18936" y="13686"/>
                    <a:pt x="18657" y="14233"/>
                  </a:cubicBezTo>
                  <a:cubicBezTo>
                    <a:pt x="18431" y="14673"/>
                    <a:pt x="18348" y="15126"/>
                    <a:pt x="18443" y="15411"/>
                  </a:cubicBezTo>
                  <a:cubicBezTo>
                    <a:pt x="18467" y="15530"/>
                    <a:pt x="18550" y="15626"/>
                    <a:pt x="18657" y="15685"/>
                  </a:cubicBezTo>
                  <a:cubicBezTo>
                    <a:pt x="18717" y="15709"/>
                    <a:pt x="18776" y="15733"/>
                    <a:pt x="18836" y="15733"/>
                  </a:cubicBezTo>
                  <a:cubicBezTo>
                    <a:pt x="18895" y="15733"/>
                    <a:pt x="18943" y="15721"/>
                    <a:pt x="19002" y="15697"/>
                  </a:cubicBezTo>
                  <a:cubicBezTo>
                    <a:pt x="19288" y="15614"/>
                    <a:pt x="19610" y="15280"/>
                    <a:pt x="19836" y="14840"/>
                  </a:cubicBezTo>
                  <a:cubicBezTo>
                    <a:pt x="20134" y="14268"/>
                    <a:pt x="20217" y="13578"/>
                    <a:pt x="19836" y="13387"/>
                  </a:cubicBezTo>
                  <a:cubicBezTo>
                    <a:pt x="19779" y="13360"/>
                    <a:pt x="19718" y="13347"/>
                    <a:pt x="19654" y="13347"/>
                  </a:cubicBezTo>
                  <a:close/>
                  <a:moveTo>
                    <a:pt x="6977" y="14209"/>
                  </a:moveTo>
                  <a:lnTo>
                    <a:pt x="6965" y="14221"/>
                  </a:lnTo>
                  <a:cubicBezTo>
                    <a:pt x="6976" y="14217"/>
                    <a:pt x="6985" y="14216"/>
                    <a:pt x="6994" y="14216"/>
                  </a:cubicBezTo>
                  <a:cubicBezTo>
                    <a:pt x="7015" y="14216"/>
                    <a:pt x="7032" y="14224"/>
                    <a:pt x="7049" y="14233"/>
                  </a:cubicBezTo>
                  <a:cubicBezTo>
                    <a:pt x="7144" y="14304"/>
                    <a:pt x="7096" y="14745"/>
                    <a:pt x="6727" y="15221"/>
                  </a:cubicBezTo>
                  <a:cubicBezTo>
                    <a:pt x="6416" y="15612"/>
                    <a:pt x="6080" y="15800"/>
                    <a:pt x="5918" y="15800"/>
                  </a:cubicBezTo>
                  <a:cubicBezTo>
                    <a:pt x="5887" y="15800"/>
                    <a:pt x="5863" y="15794"/>
                    <a:pt x="5846" y="15780"/>
                  </a:cubicBezTo>
                  <a:cubicBezTo>
                    <a:pt x="5739" y="15697"/>
                    <a:pt x="5810" y="15257"/>
                    <a:pt x="6167" y="14792"/>
                  </a:cubicBezTo>
                  <a:cubicBezTo>
                    <a:pt x="6477" y="14399"/>
                    <a:pt x="6810" y="14209"/>
                    <a:pt x="6977" y="14209"/>
                  </a:cubicBezTo>
                  <a:close/>
                  <a:moveTo>
                    <a:pt x="22566" y="13661"/>
                  </a:moveTo>
                  <a:cubicBezTo>
                    <a:pt x="22463" y="13661"/>
                    <a:pt x="22368" y="13691"/>
                    <a:pt x="22289" y="13756"/>
                  </a:cubicBezTo>
                  <a:cubicBezTo>
                    <a:pt x="22193" y="13840"/>
                    <a:pt x="22146" y="13947"/>
                    <a:pt x="22134" y="14066"/>
                  </a:cubicBezTo>
                  <a:cubicBezTo>
                    <a:pt x="22110" y="14375"/>
                    <a:pt x="22289" y="14792"/>
                    <a:pt x="22610" y="15173"/>
                  </a:cubicBezTo>
                  <a:cubicBezTo>
                    <a:pt x="22908" y="15542"/>
                    <a:pt x="23336" y="15840"/>
                    <a:pt x="23658" y="15840"/>
                  </a:cubicBezTo>
                  <a:lnTo>
                    <a:pt x="23658" y="15852"/>
                  </a:lnTo>
                  <a:cubicBezTo>
                    <a:pt x="23765" y="15852"/>
                    <a:pt x="23860" y="15816"/>
                    <a:pt x="23932" y="15757"/>
                  </a:cubicBezTo>
                  <a:cubicBezTo>
                    <a:pt x="24265" y="15483"/>
                    <a:pt x="24039" y="14828"/>
                    <a:pt x="23622" y="14328"/>
                  </a:cubicBezTo>
                  <a:cubicBezTo>
                    <a:pt x="23305" y="13957"/>
                    <a:pt x="22892" y="13661"/>
                    <a:pt x="22566" y="13661"/>
                  </a:cubicBezTo>
                  <a:close/>
                  <a:moveTo>
                    <a:pt x="21205" y="13971"/>
                  </a:moveTo>
                  <a:cubicBezTo>
                    <a:pt x="21241" y="13971"/>
                    <a:pt x="21265" y="13994"/>
                    <a:pt x="21288" y="14030"/>
                  </a:cubicBezTo>
                  <a:cubicBezTo>
                    <a:pt x="21407" y="14161"/>
                    <a:pt x="21503" y="14506"/>
                    <a:pt x="21455" y="14971"/>
                  </a:cubicBezTo>
                  <a:cubicBezTo>
                    <a:pt x="21397" y="15545"/>
                    <a:pt x="21165" y="15912"/>
                    <a:pt x="21021" y="15912"/>
                  </a:cubicBezTo>
                  <a:cubicBezTo>
                    <a:pt x="21019" y="15912"/>
                    <a:pt x="21017" y="15912"/>
                    <a:pt x="21015" y="15911"/>
                  </a:cubicBezTo>
                  <a:cubicBezTo>
                    <a:pt x="20884" y="15899"/>
                    <a:pt x="20705" y="15507"/>
                    <a:pt x="20765" y="14911"/>
                  </a:cubicBezTo>
                  <a:lnTo>
                    <a:pt x="20753" y="14911"/>
                  </a:lnTo>
                  <a:cubicBezTo>
                    <a:pt x="20800" y="14447"/>
                    <a:pt x="20967" y="14125"/>
                    <a:pt x="21110" y="14006"/>
                  </a:cubicBezTo>
                  <a:cubicBezTo>
                    <a:pt x="21134" y="13983"/>
                    <a:pt x="21169" y="13971"/>
                    <a:pt x="21205" y="13971"/>
                  </a:cubicBezTo>
                  <a:close/>
                  <a:moveTo>
                    <a:pt x="8489" y="13971"/>
                  </a:moveTo>
                  <a:lnTo>
                    <a:pt x="8477" y="13983"/>
                  </a:lnTo>
                  <a:cubicBezTo>
                    <a:pt x="8620" y="13983"/>
                    <a:pt x="8870" y="14340"/>
                    <a:pt x="8942" y="14899"/>
                  </a:cubicBezTo>
                  <a:cubicBezTo>
                    <a:pt x="9013" y="15495"/>
                    <a:pt x="8858" y="15899"/>
                    <a:pt x="8715" y="15911"/>
                  </a:cubicBezTo>
                  <a:cubicBezTo>
                    <a:pt x="8713" y="15912"/>
                    <a:pt x="8711" y="15912"/>
                    <a:pt x="8709" y="15912"/>
                  </a:cubicBezTo>
                  <a:cubicBezTo>
                    <a:pt x="8576" y="15912"/>
                    <a:pt x="8333" y="15557"/>
                    <a:pt x="8263" y="14995"/>
                  </a:cubicBezTo>
                  <a:cubicBezTo>
                    <a:pt x="8180" y="14411"/>
                    <a:pt x="8334" y="13994"/>
                    <a:pt x="8477" y="13971"/>
                  </a:cubicBezTo>
                  <a:close/>
                  <a:moveTo>
                    <a:pt x="6983" y="13902"/>
                  </a:moveTo>
                  <a:cubicBezTo>
                    <a:pt x="6677" y="13902"/>
                    <a:pt x="6272" y="14159"/>
                    <a:pt x="5929" y="14602"/>
                  </a:cubicBezTo>
                  <a:cubicBezTo>
                    <a:pt x="5477" y="15185"/>
                    <a:pt x="5358" y="15792"/>
                    <a:pt x="5656" y="16030"/>
                  </a:cubicBezTo>
                  <a:cubicBezTo>
                    <a:pt x="5727" y="16078"/>
                    <a:pt x="5822" y="16114"/>
                    <a:pt x="5917" y="16114"/>
                  </a:cubicBezTo>
                  <a:cubicBezTo>
                    <a:pt x="6215" y="16114"/>
                    <a:pt x="6620" y="15852"/>
                    <a:pt x="6965" y="15411"/>
                  </a:cubicBezTo>
                  <a:cubicBezTo>
                    <a:pt x="7418" y="14828"/>
                    <a:pt x="7537" y="14221"/>
                    <a:pt x="7239" y="13983"/>
                  </a:cubicBezTo>
                  <a:cubicBezTo>
                    <a:pt x="7167" y="13928"/>
                    <a:pt x="7080" y="13902"/>
                    <a:pt x="6983" y="13902"/>
                  </a:cubicBezTo>
                  <a:close/>
                  <a:moveTo>
                    <a:pt x="8477" y="13659"/>
                  </a:moveTo>
                  <a:cubicBezTo>
                    <a:pt x="8462" y="13659"/>
                    <a:pt x="8446" y="13659"/>
                    <a:pt x="8430" y="13661"/>
                  </a:cubicBezTo>
                  <a:cubicBezTo>
                    <a:pt x="8061" y="13721"/>
                    <a:pt x="7846" y="14304"/>
                    <a:pt x="7942" y="15030"/>
                  </a:cubicBezTo>
                  <a:cubicBezTo>
                    <a:pt x="8025" y="15638"/>
                    <a:pt x="8311" y="16233"/>
                    <a:pt x="8704" y="16233"/>
                  </a:cubicBezTo>
                  <a:lnTo>
                    <a:pt x="8751" y="16233"/>
                  </a:lnTo>
                  <a:cubicBezTo>
                    <a:pt x="9192" y="16173"/>
                    <a:pt x="9335" y="15507"/>
                    <a:pt x="9251" y="14864"/>
                  </a:cubicBezTo>
                  <a:cubicBezTo>
                    <a:pt x="9182" y="14256"/>
                    <a:pt x="8892" y="13659"/>
                    <a:pt x="8477" y="13659"/>
                  </a:cubicBezTo>
                  <a:close/>
                  <a:moveTo>
                    <a:pt x="21188" y="13653"/>
                  </a:moveTo>
                  <a:cubicBezTo>
                    <a:pt x="21087" y="13653"/>
                    <a:pt x="20986" y="13690"/>
                    <a:pt x="20907" y="13768"/>
                  </a:cubicBezTo>
                  <a:cubicBezTo>
                    <a:pt x="20669" y="13959"/>
                    <a:pt x="20491" y="14387"/>
                    <a:pt x="20443" y="14887"/>
                  </a:cubicBezTo>
                  <a:cubicBezTo>
                    <a:pt x="20395" y="15518"/>
                    <a:pt x="20562" y="16185"/>
                    <a:pt x="20991" y="16233"/>
                  </a:cubicBezTo>
                  <a:lnTo>
                    <a:pt x="21026" y="16233"/>
                  </a:lnTo>
                  <a:cubicBezTo>
                    <a:pt x="21431" y="16233"/>
                    <a:pt x="21705" y="15626"/>
                    <a:pt x="21765" y="15006"/>
                  </a:cubicBezTo>
                  <a:cubicBezTo>
                    <a:pt x="21812" y="14518"/>
                    <a:pt x="21717" y="14066"/>
                    <a:pt x="21527" y="13828"/>
                  </a:cubicBezTo>
                  <a:cubicBezTo>
                    <a:pt x="21446" y="13714"/>
                    <a:pt x="21317" y="13653"/>
                    <a:pt x="21188" y="13653"/>
                  </a:cubicBezTo>
                  <a:close/>
                  <a:moveTo>
                    <a:pt x="15192" y="16852"/>
                  </a:moveTo>
                  <a:cubicBezTo>
                    <a:pt x="15228" y="16852"/>
                    <a:pt x="15264" y="16876"/>
                    <a:pt x="15288" y="16900"/>
                  </a:cubicBezTo>
                  <a:cubicBezTo>
                    <a:pt x="15407" y="17019"/>
                    <a:pt x="15550" y="17352"/>
                    <a:pt x="15550" y="17816"/>
                  </a:cubicBezTo>
                  <a:cubicBezTo>
                    <a:pt x="15573" y="18400"/>
                    <a:pt x="15371" y="18793"/>
                    <a:pt x="15240" y="18793"/>
                  </a:cubicBezTo>
                  <a:cubicBezTo>
                    <a:pt x="15204" y="18793"/>
                    <a:pt x="15169" y="18769"/>
                    <a:pt x="15145" y="18745"/>
                  </a:cubicBezTo>
                  <a:cubicBezTo>
                    <a:pt x="15014" y="18626"/>
                    <a:pt x="14883" y="18293"/>
                    <a:pt x="14871" y="17828"/>
                  </a:cubicBezTo>
                  <a:cubicBezTo>
                    <a:pt x="14847" y="17364"/>
                    <a:pt x="14966" y="17031"/>
                    <a:pt x="15097" y="16900"/>
                  </a:cubicBezTo>
                  <a:cubicBezTo>
                    <a:pt x="15121" y="16876"/>
                    <a:pt x="15157" y="16852"/>
                    <a:pt x="15192" y="16852"/>
                  </a:cubicBezTo>
                  <a:close/>
                  <a:moveTo>
                    <a:pt x="15191" y="16535"/>
                  </a:moveTo>
                  <a:cubicBezTo>
                    <a:pt x="15070" y="16535"/>
                    <a:pt x="14946" y="16585"/>
                    <a:pt x="14859" y="16685"/>
                  </a:cubicBezTo>
                  <a:cubicBezTo>
                    <a:pt x="14657" y="16900"/>
                    <a:pt x="14538" y="17340"/>
                    <a:pt x="14549" y="17840"/>
                  </a:cubicBezTo>
                  <a:cubicBezTo>
                    <a:pt x="14561" y="18328"/>
                    <a:pt x="14704" y="18769"/>
                    <a:pt x="14919" y="18971"/>
                  </a:cubicBezTo>
                  <a:cubicBezTo>
                    <a:pt x="15002" y="19055"/>
                    <a:pt x="15121" y="19114"/>
                    <a:pt x="15228" y="19114"/>
                  </a:cubicBezTo>
                  <a:lnTo>
                    <a:pt x="15240" y="19114"/>
                  </a:lnTo>
                  <a:cubicBezTo>
                    <a:pt x="15621" y="19102"/>
                    <a:pt x="15895" y="18543"/>
                    <a:pt x="15871" y="17804"/>
                  </a:cubicBezTo>
                  <a:cubicBezTo>
                    <a:pt x="15859" y="17304"/>
                    <a:pt x="15716" y="16876"/>
                    <a:pt x="15490" y="16661"/>
                  </a:cubicBezTo>
                  <a:cubicBezTo>
                    <a:pt x="15411" y="16576"/>
                    <a:pt x="15302" y="16535"/>
                    <a:pt x="15191" y="16535"/>
                  </a:cubicBezTo>
                  <a:close/>
                  <a:moveTo>
                    <a:pt x="17315" y="17499"/>
                  </a:moveTo>
                  <a:cubicBezTo>
                    <a:pt x="17330" y="17499"/>
                    <a:pt x="17345" y="17502"/>
                    <a:pt x="17359" y="17507"/>
                  </a:cubicBezTo>
                  <a:cubicBezTo>
                    <a:pt x="17383" y="17519"/>
                    <a:pt x="17407" y="17543"/>
                    <a:pt x="17419" y="17578"/>
                  </a:cubicBezTo>
                  <a:cubicBezTo>
                    <a:pt x="17490" y="17745"/>
                    <a:pt x="17490" y="18102"/>
                    <a:pt x="17312" y="18531"/>
                  </a:cubicBezTo>
                  <a:cubicBezTo>
                    <a:pt x="17105" y="19042"/>
                    <a:pt x="16809" y="19324"/>
                    <a:pt x="16660" y="19324"/>
                  </a:cubicBezTo>
                  <a:cubicBezTo>
                    <a:pt x="16645" y="19324"/>
                    <a:pt x="16633" y="19322"/>
                    <a:pt x="16621" y="19317"/>
                  </a:cubicBezTo>
                  <a:cubicBezTo>
                    <a:pt x="16502" y="19257"/>
                    <a:pt x="16454" y="18828"/>
                    <a:pt x="16669" y="18269"/>
                  </a:cubicBezTo>
                  <a:lnTo>
                    <a:pt x="16669" y="18269"/>
                  </a:lnTo>
                  <a:lnTo>
                    <a:pt x="16657" y="18281"/>
                  </a:lnTo>
                  <a:cubicBezTo>
                    <a:pt x="16835" y="17840"/>
                    <a:pt x="17086" y="17590"/>
                    <a:pt x="17252" y="17519"/>
                  </a:cubicBezTo>
                  <a:cubicBezTo>
                    <a:pt x="17273" y="17505"/>
                    <a:pt x="17294" y="17499"/>
                    <a:pt x="17315" y="17499"/>
                  </a:cubicBezTo>
                  <a:close/>
                  <a:moveTo>
                    <a:pt x="13011" y="17602"/>
                  </a:moveTo>
                  <a:lnTo>
                    <a:pt x="13011" y="17602"/>
                  </a:lnTo>
                  <a:cubicBezTo>
                    <a:pt x="13042" y="17602"/>
                    <a:pt x="13064" y="17603"/>
                    <a:pt x="13097" y="17614"/>
                  </a:cubicBezTo>
                  <a:cubicBezTo>
                    <a:pt x="13264" y="17673"/>
                    <a:pt x="13514" y="17924"/>
                    <a:pt x="13704" y="18352"/>
                  </a:cubicBezTo>
                  <a:cubicBezTo>
                    <a:pt x="13895" y="18769"/>
                    <a:pt x="13930" y="19126"/>
                    <a:pt x="13859" y="19293"/>
                  </a:cubicBezTo>
                  <a:cubicBezTo>
                    <a:pt x="13859" y="19328"/>
                    <a:pt x="13835" y="19364"/>
                    <a:pt x="13799" y="19376"/>
                  </a:cubicBezTo>
                  <a:cubicBezTo>
                    <a:pt x="13789" y="19381"/>
                    <a:pt x="13775" y="19384"/>
                    <a:pt x="13759" y="19384"/>
                  </a:cubicBezTo>
                  <a:cubicBezTo>
                    <a:pt x="13702" y="19384"/>
                    <a:pt x="13612" y="19349"/>
                    <a:pt x="13502" y="19257"/>
                  </a:cubicBezTo>
                  <a:cubicBezTo>
                    <a:pt x="13323" y="19078"/>
                    <a:pt x="13168" y="18876"/>
                    <a:pt x="13073" y="18638"/>
                  </a:cubicBezTo>
                  <a:cubicBezTo>
                    <a:pt x="12823" y="18102"/>
                    <a:pt x="12847" y="17662"/>
                    <a:pt x="12978" y="17614"/>
                  </a:cubicBezTo>
                  <a:cubicBezTo>
                    <a:pt x="12989" y="17603"/>
                    <a:pt x="13000" y="17602"/>
                    <a:pt x="13011" y="17602"/>
                  </a:cubicBezTo>
                  <a:close/>
                  <a:moveTo>
                    <a:pt x="17316" y="17179"/>
                  </a:moveTo>
                  <a:cubicBezTo>
                    <a:pt x="17249" y="17179"/>
                    <a:pt x="17181" y="17194"/>
                    <a:pt x="17121" y="17221"/>
                  </a:cubicBezTo>
                  <a:cubicBezTo>
                    <a:pt x="16847" y="17340"/>
                    <a:pt x="16562" y="17697"/>
                    <a:pt x="16371" y="18162"/>
                  </a:cubicBezTo>
                  <a:cubicBezTo>
                    <a:pt x="16133" y="18757"/>
                    <a:pt x="16109" y="19436"/>
                    <a:pt x="16502" y="19602"/>
                  </a:cubicBezTo>
                  <a:cubicBezTo>
                    <a:pt x="16547" y="19625"/>
                    <a:pt x="16592" y="19626"/>
                    <a:pt x="16647" y="19626"/>
                  </a:cubicBezTo>
                  <a:lnTo>
                    <a:pt x="16647" y="19626"/>
                  </a:lnTo>
                  <a:cubicBezTo>
                    <a:pt x="16980" y="19625"/>
                    <a:pt x="17360" y="19244"/>
                    <a:pt x="17597" y="18638"/>
                  </a:cubicBezTo>
                  <a:cubicBezTo>
                    <a:pt x="17788" y="18185"/>
                    <a:pt x="17824" y="17733"/>
                    <a:pt x="17705" y="17447"/>
                  </a:cubicBezTo>
                  <a:cubicBezTo>
                    <a:pt x="17657" y="17340"/>
                    <a:pt x="17574" y="17257"/>
                    <a:pt x="17467" y="17209"/>
                  </a:cubicBezTo>
                  <a:cubicBezTo>
                    <a:pt x="17420" y="17188"/>
                    <a:pt x="17368" y="17179"/>
                    <a:pt x="17316" y="17179"/>
                  </a:cubicBezTo>
                  <a:close/>
                  <a:moveTo>
                    <a:pt x="16647" y="19626"/>
                  </a:moveTo>
                  <a:lnTo>
                    <a:pt x="16647" y="19626"/>
                  </a:lnTo>
                  <a:cubicBezTo>
                    <a:pt x="16646" y="19626"/>
                    <a:pt x="16646" y="19626"/>
                    <a:pt x="16645" y="19626"/>
                  </a:cubicBezTo>
                  <a:lnTo>
                    <a:pt x="16657" y="19626"/>
                  </a:lnTo>
                  <a:cubicBezTo>
                    <a:pt x="16654" y="19626"/>
                    <a:pt x="16650" y="19626"/>
                    <a:pt x="16647" y="19626"/>
                  </a:cubicBezTo>
                  <a:close/>
                  <a:moveTo>
                    <a:pt x="13020" y="17292"/>
                  </a:moveTo>
                  <a:cubicBezTo>
                    <a:pt x="12960" y="17292"/>
                    <a:pt x="12900" y="17304"/>
                    <a:pt x="12847" y="17328"/>
                  </a:cubicBezTo>
                  <a:cubicBezTo>
                    <a:pt x="12454" y="17507"/>
                    <a:pt x="12514" y="18185"/>
                    <a:pt x="12787" y="18769"/>
                  </a:cubicBezTo>
                  <a:cubicBezTo>
                    <a:pt x="12906" y="19043"/>
                    <a:pt x="13073" y="19281"/>
                    <a:pt x="13287" y="19495"/>
                  </a:cubicBezTo>
                  <a:cubicBezTo>
                    <a:pt x="13418" y="19614"/>
                    <a:pt x="13585" y="19686"/>
                    <a:pt x="13752" y="19698"/>
                  </a:cubicBezTo>
                  <a:lnTo>
                    <a:pt x="13752" y="19709"/>
                  </a:lnTo>
                  <a:cubicBezTo>
                    <a:pt x="13811" y="19709"/>
                    <a:pt x="13871" y="19698"/>
                    <a:pt x="13918" y="19674"/>
                  </a:cubicBezTo>
                  <a:cubicBezTo>
                    <a:pt x="14038" y="19614"/>
                    <a:pt x="14121" y="19519"/>
                    <a:pt x="14157" y="19412"/>
                  </a:cubicBezTo>
                  <a:cubicBezTo>
                    <a:pt x="14264" y="19126"/>
                    <a:pt x="14192" y="18662"/>
                    <a:pt x="13990" y="18221"/>
                  </a:cubicBezTo>
                  <a:cubicBezTo>
                    <a:pt x="13776" y="17769"/>
                    <a:pt x="13478" y="17423"/>
                    <a:pt x="13192" y="17328"/>
                  </a:cubicBezTo>
                  <a:cubicBezTo>
                    <a:pt x="13139" y="17304"/>
                    <a:pt x="13079" y="17292"/>
                    <a:pt x="13020" y="17292"/>
                  </a:cubicBezTo>
                  <a:close/>
                  <a:moveTo>
                    <a:pt x="19096" y="18812"/>
                  </a:moveTo>
                  <a:cubicBezTo>
                    <a:pt x="19139" y="18812"/>
                    <a:pt x="19172" y="18822"/>
                    <a:pt x="19193" y="18840"/>
                  </a:cubicBezTo>
                  <a:cubicBezTo>
                    <a:pt x="19288" y="18936"/>
                    <a:pt x="19181" y="19352"/>
                    <a:pt x="18776" y="19781"/>
                  </a:cubicBezTo>
                  <a:cubicBezTo>
                    <a:pt x="18441" y="20125"/>
                    <a:pt x="18106" y="20285"/>
                    <a:pt x="17938" y="20285"/>
                  </a:cubicBezTo>
                  <a:cubicBezTo>
                    <a:pt x="17897" y="20285"/>
                    <a:pt x="17866" y="20276"/>
                    <a:pt x="17848" y="20257"/>
                  </a:cubicBezTo>
                  <a:cubicBezTo>
                    <a:pt x="17740" y="20162"/>
                    <a:pt x="17859" y="19733"/>
                    <a:pt x="18264" y="19305"/>
                  </a:cubicBezTo>
                  <a:cubicBezTo>
                    <a:pt x="18589" y="18970"/>
                    <a:pt x="18922" y="18812"/>
                    <a:pt x="19096" y="18812"/>
                  </a:cubicBezTo>
                  <a:close/>
                  <a:moveTo>
                    <a:pt x="11311" y="19007"/>
                  </a:moveTo>
                  <a:cubicBezTo>
                    <a:pt x="11490" y="19007"/>
                    <a:pt x="11811" y="19150"/>
                    <a:pt x="12156" y="19459"/>
                  </a:cubicBezTo>
                  <a:cubicBezTo>
                    <a:pt x="12490" y="19781"/>
                    <a:pt x="12644" y="20102"/>
                    <a:pt x="12644" y="20281"/>
                  </a:cubicBezTo>
                  <a:cubicBezTo>
                    <a:pt x="12656" y="20317"/>
                    <a:pt x="12644" y="20352"/>
                    <a:pt x="12621" y="20388"/>
                  </a:cubicBezTo>
                  <a:cubicBezTo>
                    <a:pt x="12597" y="20412"/>
                    <a:pt x="12561" y="20424"/>
                    <a:pt x="12514" y="20424"/>
                  </a:cubicBezTo>
                  <a:cubicBezTo>
                    <a:pt x="12335" y="20424"/>
                    <a:pt x="12013" y="20281"/>
                    <a:pt x="11680" y="19959"/>
                  </a:cubicBezTo>
                  <a:cubicBezTo>
                    <a:pt x="11335" y="19638"/>
                    <a:pt x="11180" y="19317"/>
                    <a:pt x="11180" y="19138"/>
                  </a:cubicBezTo>
                  <a:cubicBezTo>
                    <a:pt x="11180" y="19102"/>
                    <a:pt x="11180" y="19067"/>
                    <a:pt x="11204" y="19043"/>
                  </a:cubicBezTo>
                  <a:cubicBezTo>
                    <a:pt x="11240" y="19019"/>
                    <a:pt x="11275" y="19007"/>
                    <a:pt x="11311" y="19007"/>
                  </a:cubicBezTo>
                  <a:close/>
                  <a:moveTo>
                    <a:pt x="19097" y="18497"/>
                  </a:moveTo>
                  <a:cubicBezTo>
                    <a:pt x="18778" y="18497"/>
                    <a:pt x="18367" y="18753"/>
                    <a:pt x="18038" y="19090"/>
                  </a:cubicBezTo>
                  <a:cubicBezTo>
                    <a:pt x="17597" y="19555"/>
                    <a:pt x="17312" y="20186"/>
                    <a:pt x="17633" y="20483"/>
                  </a:cubicBezTo>
                  <a:cubicBezTo>
                    <a:pt x="17715" y="20565"/>
                    <a:pt x="17820" y="20601"/>
                    <a:pt x="17937" y="20602"/>
                  </a:cubicBezTo>
                  <a:lnTo>
                    <a:pt x="17937" y="20602"/>
                  </a:lnTo>
                  <a:cubicBezTo>
                    <a:pt x="18269" y="20599"/>
                    <a:pt x="18671" y="20338"/>
                    <a:pt x="19002" y="20007"/>
                  </a:cubicBezTo>
                  <a:cubicBezTo>
                    <a:pt x="19443" y="19543"/>
                    <a:pt x="19717" y="18912"/>
                    <a:pt x="19407" y="18614"/>
                  </a:cubicBezTo>
                  <a:cubicBezTo>
                    <a:pt x="19323" y="18533"/>
                    <a:pt x="19216" y="18497"/>
                    <a:pt x="19097" y="18497"/>
                  </a:cubicBezTo>
                  <a:close/>
                  <a:moveTo>
                    <a:pt x="17937" y="20602"/>
                  </a:moveTo>
                  <a:cubicBezTo>
                    <a:pt x="17935" y="20602"/>
                    <a:pt x="17933" y="20602"/>
                    <a:pt x="17931" y="20602"/>
                  </a:cubicBezTo>
                  <a:lnTo>
                    <a:pt x="17943" y="20602"/>
                  </a:lnTo>
                  <a:cubicBezTo>
                    <a:pt x="17941" y="20602"/>
                    <a:pt x="17939" y="20602"/>
                    <a:pt x="17937" y="20602"/>
                  </a:cubicBezTo>
                  <a:close/>
                  <a:moveTo>
                    <a:pt x="11324" y="18697"/>
                  </a:moveTo>
                  <a:cubicBezTo>
                    <a:pt x="11316" y="18697"/>
                    <a:pt x="11307" y="18697"/>
                    <a:pt x="11299" y="18697"/>
                  </a:cubicBezTo>
                  <a:cubicBezTo>
                    <a:pt x="11292" y="18697"/>
                    <a:pt x="11286" y="18697"/>
                    <a:pt x="11279" y="18697"/>
                  </a:cubicBezTo>
                  <a:cubicBezTo>
                    <a:pt x="11038" y="18697"/>
                    <a:pt x="10835" y="18906"/>
                    <a:pt x="10859" y="19150"/>
                  </a:cubicBezTo>
                  <a:cubicBezTo>
                    <a:pt x="10870" y="19448"/>
                    <a:pt x="11109" y="19852"/>
                    <a:pt x="11454" y="20186"/>
                  </a:cubicBezTo>
                  <a:cubicBezTo>
                    <a:pt x="11811" y="20531"/>
                    <a:pt x="12216" y="20733"/>
                    <a:pt x="12514" y="20733"/>
                  </a:cubicBezTo>
                  <a:lnTo>
                    <a:pt x="12525" y="20733"/>
                  </a:lnTo>
                  <a:cubicBezTo>
                    <a:pt x="12644" y="20733"/>
                    <a:pt x="12764" y="20686"/>
                    <a:pt x="12847" y="20602"/>
                  </a:cubicBezTo>
                  <a:cubicBezTo>
                    <a:pt x="12930" y="20519"/>
                    <a:pt x="12966" y="20400"/>
                    <a:pt x="12966" y="20269"/>
                  </a:cubicBezTo>
                  <a:cubicBezTo>
                    <a:pt x="12966" y="19971"/>
                    <a:pt x="12728" y="19578"/>
                    <a:pt x="12371" y="19233"/>
                  </a:cubicBezTo>
                  <a:cubicBezTo>
                    <a:pt x="12012" y="18898"/>
                    <a:pt x="11619" y="18697"/>
                    <a:pt x="11324" y="18697"/>
                  </a:cubicBezTo>
                  <a:close/>
                  <a:moveTo>
                    <a:pt x="19967" y="20829"/>
                  </a:moveTo>
                  <a:cubicBezTo>
                    <a:pt x="20407" y="20829"/>
                    <a:pt x="20717" y="20948"/>
                    <a:pt x="20836" y="21067"/>
                  </a:cubicBezTo>
                  <a:cubicBezTo>
                    <a:pt x="20872" y="21079"/>
                    <a:pt x="20884" y="21114"/>
                    <a:pt x="20896" y="21150"/>
                  </a:cubicBezTo>
                  <a:cubicBezTo>
                    <a:pt x="20884" y="21186"/>
                    <a:pt x="20872" y="21222"/>
                    <a:pt x="20848" y="21245"/>
                  </a:cubicBezTo>
                  <a:cubicBezTo>
                    <a:pt x="20717" y="21376"/>
                    <a:pt x="20384" y="21507"/>
                    <a:pt x="19919" y="21519"/>
                  </a:cubicBezTo>
                  <a:cubicBezTo>
                    <a:pt x="19882" y="21521"/>
                    <a:pt x="19845" y="21522"/>
                    <a:pt x="19810" y="21522"/>
                  </a:cubicBezTo>
                  <a:cubicBezTo>
                    <a:pt x="19403" y="21522"/>
                    <a:pt x="19111" y="21402"/>
                    <a:pt x="18991" y="21293"/>
                  </a:cubicBezTo>
                  <a:cubicBezTo>
                    <a:pt x="18967" y="21269"/>
                    <a:pt x="18943" y="21233"/>
                    <a:pt x="18943" y="21198"/>
                  </a:cubicBezTo>
                  <a:cubicBezTo>
                    <a:pt x="18943" y="21162"/>
                    <a:pt x="18955" y="21126"/>
                    <a:pt x="18991" y="21102"/>
                  </a:cubicBezTo>
                  <a:cubicBezTo>
                    <a:pt x="19110" y="20983"/>
                    <a:pt x="19443" y="20841"/>
                    <a:pt x="19907" y="20829"/>
                  </a:cubicBezTo>
                  <a:close/>
                  <a:moveTo>
                    <a:pt x="10870" y="21055"/>
                  </a:moveTo>
                  <a:lnTo>
                    <a:pt x="10870" y="21067"/>
                  </a:lnTo>
                  <a:cubicBezTo>
                    <a:pt x="11418" y="21067"/>
                    <a:pt x="11787" y="21245"/>
                    <a:pt x="11787" y="21388"/>
                  </a:cubicBezTo>
                  <a:cubicBezTo>
                    <a:pt x="11799" y="21519"/>
                    <a:pt x="11418" y="21745"/>
                    <a:pt x="10823" y="21757"/>
                  </a:cubicBezTo>
                  <a:cubicBezTo>
                    <a:pt x="10806" y="21758"/>
                    <a:pt x="10790" y="21758"/>
                    <a:pt x="10774" y="21758"/>
                  </a:cubicBezTo>
                  <a:cubicBezTo>
                    <a:pt x="10217" y="21758"/>
                    <a:pt x="9835" y="21563"/>
                    <a:pt x="9835" y="21436"/>
                  </a:cubicBezTo>
                  <a:cubicBezTo>
                    <a:pt x="9835" y="21293"/>
                    <a:pt x="10216" y="21079"/>
                    <a:pt x="10811" y="21055"/>
                  </a:cubicBezTo>
                  <a:close/>
                  <a:moveTo>
                    <a:pt x="19964" y="20518"/>
                  </a:moveTo>
                  <a:cubicBezTo>
                    <a:pt x="19941" y="20518"/>
                    <a:pt x="19918" y="20519"/>
                    <a:pt x="19895" y="20519"/>
                  </a:cubicBezTo>
                  <a:cubicBezTo>
                    <a:pt x="19407" y="20531"/>
                    <a:pt x="18967" y="20674"/>
                    <a:pt x="18764" y="20888"/>
                  </a:cubicBezTo>
                  <a:cubicBezTo>
                    <a:pt x="18574" y="21067"/>
                    <a:pt x="18586" y="21364"/>
                    <a:pt x="18776" y="21519"/>
                  </a:cubicBezTo>
                  <a:cubicBezTo>
                    <a:pt x="18991" y="21722"/>
                    <a:pt x="19395" y="21841"/>
                    <a:pt x="19848" y="21841"/>
                  </a:cubicBezTo>
                  <a:lnTo>
                    <a:pt x="19931" y="21841"/>
                  </a:lnTo>
                  <a:cubicBezTo>
                    <a:pt x="20431" y="21829"/>
                    <a:pt x="20860" y="21686"/>
                    <a:pt x="21074" y="21472"/>
                  </a:cubicBezTo>
                  <a:cubicBezTo>
                    <a:pt x="21157" y="21376"/>
                    <a:pt x="21205" y="21269"/>
                    <a:pt x="21205" y="21150"/>
                  </a:cubicBezTo>
                  <a:cubicBezTo>
                    <a:pt x="21205" y="21031"/>
                    <a:pt x="21146" y="20912"/>
                    <a:pt x="21062" y="20841"/>
                  </a:cubicBezTo>
                  <a:cubicBezTo>
                    <a:pt x="20858" y="20636"/>
                    <a:pt x="20436" y="20518"/>
                    <a:pt x="19964" y="20518"/>
                  </a:cubicBezTo>
                  <a:close/>
                  <a:moveTo>
                    <a:pt x="10888" y="20744"/>
                  </a:moveTo>
                  <a:cubicBezTo>
                    <a:pt x="10859" y="20744"/>
                    <a:pt x="10829" y="20744"/>
                    <a:pt x="10799" y="20745"/>
                  </a:cubicBezTo>
                  <a:cubicBezTo>
                    <a:pt x="10061" y="20757"/>
                    <a:pt x="9513" y="21055"/>
                    <a:pt x="9525" y="21436"/>
                  </a:cubicBezTo>
                  <a:cubicBezTo>
                    <a:pt x="9537" y="21853"/>
                    <a:pt x="10156" y="22067"/>
                    <a:pt x="10775" y="22067"/>
                  </a:cubicBezTo>
                  <a:lnTo>
                    <a:pt x="10835" y="22067"/>
                  </a:lnTo>
                  <a:cubicBezTo>
                    <a:pt x="11478" y="22043"/>
                    <a:pt x="12121" y="21805"/>
                    <a:pt x="12109" y="21376"/>
                  </a:cubicBezTo>
                  <a:cubicBezTo>
                    <a:pt x="12097" y="21011"/>
                    <a:pt x="11582" y="20744"/>
                    <a:pt x="10888" y="20744"/>
                  </a:cubicBezTo>
                  <a:close/>
                  <a:moveTo>
                    <a:pt x="15014" y="1731"/>
                  </a:moveTo>
                  <a:cubicBezTo>
                    <a:pt x="15704" y="1743"/>
                    <a:pt x="16371" y="2005"/>
                    <a:pt x="16883" y="2457"/>
                  </a:cubicBezTo>
                  <a:lnTo>
                    <a:pt x="16955" y="2529"/>
                  </a:lnTo>
                  <a:lnTo>
                    <a:pt x="17038" y="2493"/>
                  </a:lnTo>
                  <a:cubicBezTo>
                    <a:pt x="17240" y="2422"/>
                    <a:pt x="17443" y="2374"/>
                    <a:pt x="17657" y="2338"/>
                  </a:cubicBezTo>
                  <a:cubicBezTo>
                    <a:pt x="17771" y="2326"/>
                    <a:pt x="17884" y="2319"/>
                    <a:pt x="17996" y="2319"/>
                  </a:cubicBezTo>
                  <a:cubicBezTo>
                    <a:pt x="19051" y="2319"/>
                    <a:pt x="20037" y="2866"/>
                    <a:pt x="20586" y="3791"/>
                  </a:cubicBezTo>
                  <a:lnTo>
                    <a:pt x="20634" y="3874"/>
                  </a:lnTo>
                  <a:lnTo>
                    <a:pt x="20729" y="3874"/>
                  </a:lnTo>
                  <a:cubicBezTo>
                    <a:pt x="22146" y="3874"/>
                    <a:pt x="23372" y="4862"/>
                    <a:pt x="23658" y="6244"/>
                  </a:cubicBezTo>
                  <a:lnTo>
                    <a:pt x="23682" y="6339"/>
                  </a:lnTo>
                  <a:lnTo>
                    <a:pt x="23765" y="6363"/>
                  </a:lnTo>
                  <a:cubicBezTo>
                    <a:pt x="24420" y="6577"/>
                    <a:pt x="24979" y="7017"/>
                    <a:pt x="25348" y="7589"/>
                  </a:cubicBezTo>
                  <a:cubicBezTo>
                    <a:pt x="25598" y="7970"/>
                    <a:pt x="25741" y="8399"/>
                    <a:pt x="25801" y="8839"/>
                  </a:cubicBezTo>
                  <a:cubicBezTo>
                    <a:pt x="25825" y="9077"/>
                    <a:pt x="25825" y="9315"/>
                    <a:pt x="25801" y="9553"/>
                  </a:cubicBezTo>
                  <a:lnTo>
                    <a:pt x="25789" y="9637"/>
                  </a:lnTo>
                  <a:lnTo>
                    <a:pt x="25860" y="9696"/>
                  </a:lnTo>
                  <a:cubicBezTo>
                    <a:pt x="26408" y="10113"/>
                    <a:pt x="26801" y="10696"/>
                    <a:pt x="26968" y="11363"/>
                  </a:cubicBezTo>
                  <a:cubicBezTo>
                    <a:pt x="27003" y="11482"/>
                    <a:pt x="27015" y="11613"/>
                    <a:pt x="27039" y="11732"/>
                  </a:cubicBezTo>
                  <a:cubicBezTo>
                    <a:pt x="27051" y="11863"/>
                    <a:pt x="27063" y="11994"/>
                    <a:pt x="27063" y="12113"/>
                  </a:cubicBezTo>
                  <a:lnTo>
                    <a:pt x="27063" y="12173"/>
                  </a:lnTo>
                  <a:cubicBezTo>
                    <a:pt x="27158" y="12411"/>
                    <a:pt x="27218" y="12661"/>
                    <a:pt x="27242" y="12911"/>
                  </a:cubicBezTo>
                  <a:cubicBezTo>
                    <a:pt x="27337" y="13590"/>
                    <a:pt x="27182" y="14280"/>
                    <a:pt x="26813" y="14864"/>
                  </a:cubicBezTo>
                  <a:lnTo>
                    <a:pt x="26765" y="14935"/>
                  </a:lnTo>
                  <a:lnTo>
                    <a:pt x="26801" y="15018"/>
                  </a:lnTo>
                  <a:cubicBezTo>
                    <a:pt x="26968" y="15340"/>
                    <a:pt x="27075" y="15685"/>
                    <a:pt x="27122" y="16042"/>
                  </a:cubicBezTo>
                  <a:cubicBezTo>
                    <a:pt x="27242" y="17066"/>
                    <a:pt x="26837" y="18078"/>
                    <a:pt x="26039" y="18721"/>
                  </a:cubicBezTo>
                  <a:lnTo>
                    <a:pt x="25968" y="18781"/>
                  </a:lnTo>
                  <a:lnTo>
                    <a:pt x="25991" y="18924"/>
                  </a:lnTo>
                  <a:cubicBezTo>
                    <a:pt x="25991" y="18936"/>
                    <a:pt x="25991" y="18959"/>
                    <a:pt x="25991" y="18983"/>
                  </a:cubicBezTo>
                  <a:cubicBezTo>
                    <a:pt x="26075" y="19626"/>
                    <a:pt x="25944" y="20281"/>
                    <a:pt x="25610" y="20841"/>
                  </a:cubicBezTo>
                  <a:cubicBezTo>
                    <a:pt x="25265" y="21436"/>
                    <a:pt x="24729" y="21888"/>
                    <a:pt x="24086" y="22138"/>
                  </a:cubicBezTo>
                  <a:lnTo>
                    <a:pt x="23991" y="22162"/>
                  </a:lnTo>
                  <a:lnTo>
                    <a:pt x="23979" y="22257"/>
                  </a:lnTo>
                  <a:cubicBezTo>
                    <a:pt x="23872" y="22936"/>
                    <a:pt x="23527" y="23555"/>
                    <a:pt x="22991" y="24008"/>
                  </a:cubicBezTo>
                  <a:cubicBezTo>
                    <a:pt x="22539" y="24401"/>
                    <a:pt x="21967" y="24651"/>
                    <a:pt x="21372" y="24722"/>
                  </a:cubicBezTo>
                  <a:cubicBezTo>
                    <a:pt x="21288" y="24734"/>
                    <a:pt x="21217" y="24746"/>
                    <a:pt x="21134" y="24746"/>
                  </a:cubicBezTo>
                  <a:lnTo>
                    <a:pt x="21050" y="24746"/>
                  </a:lnTo>
                  <a:lnTo>
                    <a:pt x="21003" y="24829"/>
                  </a:lnTo>
                  <a:cubicBezTo>
                    <a:pt x="20669" y="25424"/>
                    <a:pt x="20145" y="25901"/>
                    <a:pt x="19514" y="26163"/>
                  </a:cubicBezTo>
                  <a:cubicBezTo>
                    <a:pt x="19264" y="26270"/>
                    <a:pt x="19002" y="26341"/>
                    <a:pt x="18729" y="26365"/>
                  </a:cubicBezTo>
                  <a:cubicBezTo>
                    <a:pt x="18600" y="26380"/>
                    <a:pt x="18471" y="26388"/>
                    <a:pt x="18342" y="26388"/>
                  </a:cubicBezTo>
                  <a:cubicBezTo>
                    <a:pt x="18062" y="26388"/>
                    <a:pt x="17783" y="26351"/>
                    <a:pt x="17514" y="26270"/>
                  </a:cubicBezTo>
                  <a:lnTo>
                    <a:pt x="17431" y="26246"/>
                  </a:lnTo>
                  <a:lnTo>
                    <a:pt x="17359" y="26305"/>
                  </a:lnTo>
                  <a:cubicBezTo>
                    <a:pt x="16895" y="26734"/>
                    <a:pt x="16300" y="27020"/>
                    <a:pt x="15669" y="27091"/>
                  </a:cubicBezTo>
                  <a:lnTo>
                    <a:pt x="15526" y="27103"/>
                  </a:lnTo>
                  <a:cubicBezTo>
                    <a:pt x="15456" y="27108"/>
                    <a:pt x="15387" y="27110"/>
                    <a:pt x="15318" y="27110"/>
                  </a:cubicBezTo>
                  <a:cubicBezTo>
                    <a:pt x="14700" y="27110"/>
                    <a:pt x="14099" y="26921"/>
                    <a:pt x="13585" y="26567"/>
                  </a:cubicBezTo>
                  <a:lnTo>
                    <a:pt x="13514" y="26520"/>
                  </a:lnTo>
                  <a:lnTo>
                    <a:pt x="13430" y="26567"/>
                  </a:lnTo>
                  <a:cubicBezTo>
                    <a:pt x="13156" y="26686"/>
                    <a:pt x="12859" y="26770"/>
                    <a:pt x="12549" y="26817"/>
                  </a:cubicBezTo>
                  <a:cubicBezTo>
                    <a:pt x="12442" y="26828"/>
                    <a:pt x="12333" y="26833"/>
                    <a:pt x="12224" y="26833"/>
                  </a:cubicBezTo>
                  <a:cubicBezTo>
                    <a:pt x="11959" y="26833"/>
                    <a:pt x="11692" y="26802"/>
                    <a:pt x="11430" y="26734"/>
                  </a:cubicBezTo>
                  <a:cubicBezTo>
                    <a:pt x="10763" y="26567"/>
                    <a:pt x="10180" y="26163"/>
                    <a:pt x="9775" y="25615"/>
                  </a:cubicBezTo>
                  <a:lnTo>
                    <a:pt x="9716" y="25543"/>
                  </a:lnTo>
                  <a:lnTo>
                    <a:pt x="9632" y="25543"/>
                  </a:lnTo>
                  <a:cubicBezTo>
                    <a:pt x="9527" y="25554"/>
                    <a:pt x="9423" y="25560"/>
                    <a:pt x="9319" y="25560"/>
                  </a:cubicBezTo>
                  <a:cubicBezTo>
                    <a:pt x="8738" y="25560"/>
                    <a:pt x="8174" y="25392"/>
                    <a:pt x="7680" y="25079"/>
                  </a:cubicBezTo>
                  <a:cubicBezTo>
                    <a:pt x="7108" y="24698"/>
                    <a:pt x="6668" y="24139"/>
                    <a:pt x="6465" y="23484"/>
                  </a:cubicBezTo>
                  <a:lnTo>
                    <a:pt x="6441" y="23400"/>
                  </a:lnTo>
                  <a:lnTo>
                    <a:pt x="6346" y="23377"/>
                  </a:lnTo>
                  <a:cubicBezTo>
                    <a:pt x="5679" y="23222"/>
                    <a:pt x="5084" y="22853"/>
                    <a:pt x="4655" y="22317"/>
                  </a:cubicBezTo>
                  <a:cubicBezTo>
                    <a:pt x="4310" y="21888"/>
                    <a:pt x="4096" y="21364"/>
                    <a:pt x="4024" y="20817"/>
                  </a:cubicBezTo>
                  <a:cubicBezTo>
                    <a:pt x="4012" y="20686"/>
                    <a:pt x="4001" y="20543"/>
                    <a:pt x="4012" y="20412"/>
                  </a:cubicBezTo>
                  <a:lnTo>
                    <a:pt x="4012" y="20329"/>
                  </a:lnTo>
                  <a:lnTo>
                    <a:pt x="3929" y="20281"/>
                  </a:lnTo>
                  <a:cubicBezTo>
                    <a:pt x="3334" y="19924"/>
                    <a:pt x="2893" y="19376"/>
                    <a:pt x="2655" y="18721"/>
                  </a:cubicBezTo>
                  <a:cubicBezTo>
                    <a:pt x="2584" y="18507"/>
                    <a:pt x="2536" y="18293"/>
                    <a:pt x="2512" y="18066"/>
                  </a:cubicBezTo>
                  <a:cubicBezTo>
                    <a:pt x="2453" y="17614"/>
                    <a:pt x="2512" y="17150"/>
                    <a:pt x="2655" y="16721"/>
                  </a:cubicBezTo>
                  <a:lnTo>
                    <a:pt x="2691" y="16638"/>
                  </a:lnTo>
                  <a:lnTo>
                    <a:pt x="2631" y="16566"/>
                  </a:lnTo>
                  <a:cubicBezTo>
                    <a:pt x="2250" y="16114"/>
                    <a:pt x="2012" y="15566"/>
                    <a:pt x="1941" y="14995"/>
                  </a:cubicBezTo>
                  <a:cubicBezTo>
                    <a:pt x="1929" y="14911"/>
                    <a:pt x="1929" y="14840"/>
                    <a:pt x="1929" y="14768"/>
                  </a:cubicBezTo>
                  <a:lnTo>
                    <a:pt x="1929" y="14697"/>
                  </a:lnTo>
                  <a:cubicBezTo>
                    <a:pt x="1905" y="14006"/>
                    <a:pt x="2131" y="13328"/>
                    <a:pt x="2560" y="12780"/>
                  </a:cubicBezTo>
                  <a:lnTo>
                    <a:pt x="2608" y="12709"/>
                  </a:lnTo>
                  <a:lnTo>
                    <a:pt x="2584" y="12625"/>
                  </a:lnTo>
                  <a:cubicBezTo>
                    <a:pt x="2488" y="12387"/>
                    <a:pt x="2417" y="12137"/>
                    <a:pt x="2393" y="11887"/>
                  </a:cubicBezTo>
                  <a:cubicBezTo>
                    <a:pt x="2262" y="10756"/>
                    <a:pt x="2774" y="9649"/>
                    <a:pt x="3715" y="9030"/>
                  </a:cubicBezTo>
                  <a:lnTo>
                    <a:pt x="3786" y="8970"/>
                  </a:lnTo>
                  <a:lnTo>
                    <a:pt x="3786" y="8887"/>
                  </a:lnTo>
                  <a:cubicBezTo>
                    <a:pt x="3715" y="7470"/>
                    <a:pt x="4643" y="6196"/>
                    <a:pt x="6013" y="5839"/>
                  </a:cubicBezTo>
                  <a:lnTo>
                    <a:pt x="6096" y="5815"/>
                  </a:lnTo>
                  <a:lnTo>
                    <a:pt x="6120" y="5720"/>
                  </a:lnTo>
                  <a:cubicBezTo>
                    <a:pt x="6310" y="5065"/>
                    <a:pt x="6715" y="4481"/>
                    <a:pt x="7275" y="4088"/>
                  </a:cubicBezTo>
                  <a:cubicBezTo>
                    <a:pt x="7680" y="3791"/>
                    <a:pt x="8156" y="3612"/>
                    <a:pt x="8644" y="3553"/>
                  </a:cubicBezTo>
                  <a:cubicBezTo>
                    <a:pt x="8756" y="3539"/>
                    <a:pt x="8863" y="3533"/>
                    <a:pt x="8971" y="3533"/>
                  </a:cubicBezTo>
                  <a:cubicBezTo>
                    <a:pt x="9048" y="3533"/>
                    <a:pt x="9125" y="3536"/>
                    <a:pt x="9204" y="3541"/>
                  </a:cubicBezTo>
                  <a:lnTo>
                    <a:pt x="9287" y="3541"/>
                  </a:lnTo>
                  <a:lnTo>
                    <a:pt x="9335" y="3457"/>
                  </a:lnTo>
                  <a:cubicBezTo>
                    <a:pt x="9727" y="2898"/>
                    <a:pt x="10299" y="2469"/>
                    <a:pt x="10954" y="2267"/>
                  </a:cubicBezTo>
                  <a:cubicBezTo>
                    <a:pt x="11120" y="2219"/>
                    <a:pt x="11299" y="2183"/>
                    <a:pt x="11466" y="2172"/>
                  </a:cubicBezTo>
                  <a:cubicBezTo>
                    <a:pt x="11592" y="2157"/>
                    <a:pt x="11719" y="2149"/>
                    <a:pt x="11844" y="2149"/>
                  </a:cubicBezTo>
                  <a:cubicBezTo>
                    <a:pt x="12228" y="2149"/>
                    <a:pt x="12604" y="2219"/>
                    <a:pt x="12954" y="2362"/>
                  </a:cubicBezTo>
                  <a:lnTo>
                    <a:pt x="13037" y="2398"/>
                  </a:lnTo>
                  <a:lnTo>
                    <a:pt x="13109" y="2350"/>
                  </a:lnTo>
                  <a:cubicBezTo>
                    <a:pt x="13537" y="2017"/>
                    <a:pt x="14038" y="1814"/>
                    <a:pt x="14561" y="1755"/>
                  </a:cubicBezTo>
                  <a:cubicBezTo>
                    <a:pt x="14716" y="1731"/>
                    <a:pt x="14859" y="1731"/>
                    <a:pt x="15014" y="1731"/>
                  </a:cubicBezTo>
                  <a:close/>
                  <a:moveTo>
                    <a:pt x="15038" y="1410"/>
                  </a:moveTo>
                  <a:cubicBezTo>
                    <a:pt x="14871" y="1410"/>
                    <a:pt x="14704" y="1410"/>
                    <a:pt x="14549" y="1433"/>
                  </a:cubicBezTo>
                  <a:cubicBezTo>
                    <a:pt x="13990" y="1505"/>
                    <a:pt x="13466" y="1707"/>
                    <a:pt x="13014" y="2029"/>
                  </a:cubicBezTo>
                  <a:cubicBezTo>
                    <a:pt x="12632" y="1886"/>
                    <a:pt x="12236" y="1818"/>
                    <a:pt x="11845" y="1818"/>
                  </a:cubicBezTo>
                  <a:cubicBezTo>
                    <a:pt x="10796" y="1818"/>
                    <a:pt x="9777" y="2311"/>
                    <a:pt x="9144" y="3196"/>
                  </a:cubicBezTo>
                  <a:cubicBezTo>
                    <a:pt x="8965" y="3196"/>
                    <a:pt x="8787" y="3207"/>
                    <a:pt x="8620" y="3231"/>
                  </a:cubicBezTo>
                  <a:cubicBezTo>
                    <a:pt x="8072" y="3291"/>
                    <a:pt x="7549" y="3493"/>
                    <a:pt x="7096" y="3815"/>
                  </a:cubicBezTo>
                  <a:cubicBezTo>
                    <a:pt x="6501" y="4243"/>
                    <a:pt x="6072" y="4850"/>
                    <a:pt x="5858" y="5541"/>
                  </a:cubicBezTo>
                  <a:cubicBezTo>
                    <a:pt x="4417" y="5970"/>
                    <a:pt x="3441" y="7303"/>
                    <a:pt x="3477" y="8803"/>
                  </a:cubicBezTo>
                  <a:cubicBezTo>
                    <a:pt x="2477" y="9506"/>
                    <a:pt x="1941" y="10696"/>
                    <a:pt x="2084" y="11911"/>
                  </a:cubicBezTo>
                  <a:cubicBezTo>
                    <a:pt x="2119" y="12173"/>
                    <a:pt x="2179" y="12423"/>
                    <a:pt x="2262" y="12661"/>
                  </a:cubicBezTo>
                  <a:cubicBezTo>
                    <a:pt x="1822" y="13244"/>
                    <a:pt x="1595" y="13971"/>
                    <a:pt x="1619" y="14697"/>
                  </a:cubicBezTo>
                  <a:lnTo>
                    <a:pt x="1619" y="14780"/>
                  </a:lnTo>
                  <a:cubicBezTo>
                    <a:pt x="1619" y="14864"/>
                    <a:pt x="1619" y="14947"/>
                    <a:pt x="1631" y="15030"/>
                  </a:cubicBezTo>
                  <a:cubicBezTo>
                    <a:pt x="1703" y="15638"/>
                    <a:pt x="1953" y="16209"/>
                    <a:pt x="2346" y="16697"/>
                  </a:cubicBezTo>
                  <a:cubicBezTo>
                    <a:pt x="2191" y="17150"/>
                    <a:pt x="2143" y="17626"/>
                    <a:pt x="2191" y="18102"/>
                  </a:cubicBezTo>
                  <a:cubicBezTo>
                    <a:pt x="2227" y="18352"/>
                    <a:pt x="2286" y="18590"/>
                    <a:pt x="2369" y="18828"/>
                  </a:cubicBezTo>
                  <a:cubicBezTo>
                    <a:pt x="2608" y="19507"/>
                    <a:pt x="3084" y="20102"/>
                    <a:pt x="3691" y="20495"/>
                  </a:cubicBezTo>
                  <a:cubicBezTo>
                    <a:pt x="3691" y="20614"/>
                    <a:pt x="3703" y="20733"/>
                    <a:pt x="3715" y="20864"/>
                  </a:cubicBezTo>
                  <a:cubicBezTo>
                    <a:pt x="3881" y="22210"/>
                    <a:pt x="4870" y="23329"/>
                    <a:pt x="6191" y="23662"/>
                  </a:cubicBezTo>
                  <a:cubicBezTo>
                    <a:pt x="6429" y="24341"/>
                    <a:pt x="6894" y="24936"/>
                    <a:pt x="7513" y="25329"/>
                  </a:cubicBezTo>
                  <a:cubicBezTo>
                    <a:pt x="8056" y="25691"/>
                    <a:pt x="8695" y="25872"/>
                    <a:pt x="9343" y="25872"/>
                  </a:cubicBezTo>
                  <a:cubicBezTo>
                    <a:pt x="9420" y="25872"/>
                    <a:pt x="9496" y="25870"/>
                    <a:pt x="9573" y="25865"/>
                  </a:cubicBezTo>
                  <a:cubicBezTo>
                    <a:pt x="10025" y="26436"/>
                    <a:pt x="10644" y="26853"/>
                    <a:pt x="11347" y="27032"/>
                  </a:cubicBezTo>
                  <a:cubicBezTo>
                    <a:pt x="11620" y="27104"/>
                    <a:pt x="11899" y="27139"/>
                    <a:pt x="12180" y="27139"/>
                  </a:cubicBezTo>
                  <a:cubicBezTo>
                    <a:pt x="12314" y="27139"/>
                    <a:pt x="12450" y="27131"/>
                    <a:pt x="12585" y="27115"/>
                  </a:cubicBezTo>
                  <a:cubicBezTo>
                    <a:pt x="12895" y="27079"/>
                    <a:pt x="13192" y="26996"/>
                    <a:pt x="13478" y="26877"/>
                  </a:cubicBezTo>
                  <a:cubicBezTo>
                    <a:pt x="14026" y="27234"/>
                    <a:pt x="14669" y="27425"/>
                    <a:pt x="15323" y="27425"/>
                  </a:cubicBezTo>
                  <a:lnTo>
                    <a:pt x="15633" y="27425"/>
                  </a:lnTo>
                  <a:lnTo>
                    <a:pt x="15728" y="27413"/>
                  </a:lnTo>
                  <a:cubicBezTo>
                    <a:pt x="16395" y="27329"/>
                    <a:pt x="17014" y="27044"/>
                    <a:pt x="17514" y="26603"/>
                  </a:cubicBezTo>
                  <a:cubicBezTo>
                    <a:pt x="17796" y="26676"/>
                    <a:pt x="18083" y="26710"/>
                    <a:pt x="18368" y="26710"/>
                  </a:cubicBezTo>
                  <a:cubicBezTo>
                    <a:pt x="18504" y="26710"/>
                    <a:pt x="18641" y="26702"/>
                    <a:pt x="18776" y="26686"/>
                  </a:cubicBezTo>
                  <a:cubicBezTo>
                    <a:pt x="19074" y="26651"/>
                    <a:pt x="19372" y="26579"/>
                    <a:pt x="19645" y="26460"/>
                  </a:cubicBezTo>
                  <a:cubicBezTo>
                    <a:pt x="20324" y="26186"/>
                    <a:pt x="20884" y="25686"/>
                    <a:pt x="21253" y="25043"/>
                  </a:cubicBezTo>
                  <a:cubicBezTo>
                    <a:pt x="21312" y="25043"/>
                    <a:pt x="21360" y="25032"/>
                    <a:pt x="21431" y="25032"/>
                  </a:cubicBezTo>
                  <a:cubicBezTo>
                    <a:pt x="22098" y="24948"/>
                    <a:pt x="22717" y="24674"/>
                    <a:pt x="23217" y="24234"/>
                  </a:cubicBezTo>
                  <a:cubicBezTo>
                    <a:pt x="23777" y="23758"/>
                    <a:pt x="24158" y="23115"/>
                    <a:pt x="24289" y="22388"/>
                  </a:cubicBezTo>
                  <a:cubicBezTo>
                    <a:pt x="24967" y="22115"/>
                    <a:pt x="25527" y="21626"/>
                    <a:pt x="25896" y="20995"/>
                  </a:cubicBezTo>
                  <a:cubicBezTo>
                    <a:pt x="26265" y="20376"/>
                    <a:pt x="26408" y="19662"/>
                    <a:pt x="26325" y="18947"/>
                  </a:cubicBezTo>
                  <a:lnTo>
                    <a:pt x="26325" y="18900"/>
                  </a:lnTo>
                  <a:cubicBezTo>
                    <a:pt x="26884" y="18435"/>
                    <a:pt x="27265" y="17781"/>
                    <a:pt x="27408" y="17066"/>
                  </a:cubicBezTo>
                  <a:cubicBezTo>
                    <a:pt x="27480" y="16721"/>
                    <a:pt x="27503" y="16364"/>
                    <a:pt x="27456" y="16007"/>
                  </a:cubicBezTo>
                  <a:cubicBezTo>
                    <a:pt x="27408" y="15638"/>
                    <a:pt x="27313" y="15280"/>
                    <a:pt x="27146" y="14947"/>
                  </a:cubicBezTo>
                  <a:cubicBezTo>
                    <a:pt x="27658" y="14078"/>
                    <a:pt x="27742" y="13030"/>
                    <a:pt x="27396" y="12089"/>
                  </a:cubicBezTo>
                  <a:cubicBezTo>
                    <a:pt x="27396" y="11958"/>
                    <a:pt x="27384" y="11828"/>
                    <a:pt x="27373" y="11697"/>
                  </a:cubicBezTo>
                  <a:cubicBezTo>
                    <a:pt x="27361" y="11554"/>
                    <a:pt x="27325" y="11423"/>
                    <a:pt x="27301" y="11292"/>
                  </a:cubicBezTo>
                  <a:cubicBezTo>
                    <a:pt x="27122" y="10577"/>
                    <a:pt x="26718" y="9946"/>
                    <a:pt x="26146" y="9494"/>
                  </a:cubicBezTo>
                  <a:cubicBezTo>
                    <a:pt x="26170" y="9268"/>
                    <a:pt x="26158" y="9030"/>
                    <a:pt x="26134" y="8803"/>
                  </a:cubicBezTo>
                  <a:cubicBezTo>
                    <a:pt x="26075" y="8303"/>
                    <a:pt x="25908" y="7839"/>
                    <a:pt x="25634" y="7422"/>
                  </a:cubicBezTo>
                  <a:cubicBezTo>
                    <a:pt x="25241" y="6803"/>
                    <a:pt x="24658" y="6339"/>
                    <a:pt x="23967" y="6089"/>
                  </a:cubicBezTo>
                  <a:cubicBezTo>
                    <a:pt x="23622" y="4636"/>
                    <a:pt x="22324" y="3600"/>
                    <a:pt x="20824" y="3565"/>
                  </a:cubicBezTo>
                  <a:cubicBezTo>
                    <a:pt x="20223" y="2588"/>
                    <a:pt x="19148" y="2008"/>
                    <a:pt x="18008" y="2008"/>
                  </a:cubicBezTo>
                  <a:cubicBezTo>
                    <a:pt x="17884" y="2008"/>
                    <a:pt x="17759" y="2015"/>
                    <a:pt x="17633" y="2029"/>
                  </a:cubicBezTo>
                  <a:cubicBezTo>
                    <a:pt x="17431" y="2053"/>
                    <a:pt x="17240" y="2100"/>
                    <a:pt x="17038" y="2160"/>
                  </a:cubicBezTo>
                  <a:cubicBezTo>
                    <a:pt x="16478" y="1695"/>
                    <a:pt x="15776" y="1433"/>
                    <a:pt x="15038" y="1410"/>
                  </a:cubicBezTo>
                  <a:close/>
                  <a:moveTo>
                    <a:pt x="14919" y="312"/>
                  </a:moveTo>
                  <a:cubicBezTo>
                    <a:pt x="14966" y="312"/>
                    <a:pt x="15014" y="313"/>
                    <a:pt x="15061" y="314"/>
                  </a:cubicBezTo>
                  <a:cubicBezTo>
                    <a:pt x="15812" y="338"/>
                    <a:pt x="16550" y="552"/>
                    <a:pt x="17205" y="945"/>
                  </a:cubicBezTo>
                  <a:lnTo>
                    <a:pt x="17252" y="981"/>
                  </a:lnTo>
                  <a:lnTo>
                    <a:pt x="17336" y="969"/>
                  </a:lnTo>
                  <a:cubicBezTo>
                    <a:pt x="17383" y="957"/>
                    <a:pt x="17431" y="945"/>
                    <a:pt x="17490" y="945"/>
                  </a:cubicBezTo>
                  <a:cubicBezTo>
                    <a:pt x="17665" y="924"/>
                    <a:pt x="17839" y="914"/>
                    <a:pt x="18014" y="914"/>
                  </a:cubicBezTo>
                  <a:cubicBezTo>
                    <a:pt x="18532" y="914"/>
                    <a:pt x="19049" y="1005"/>
                    <a:pt x="19538" y="1183"/>
                  </a:cubicBezTo>
                  <a:cubicBezTo>
                    <a:pt x="20241" y="1445"/>
                    <a:pt x="20872" y="1886"/>
                    <a:pt x="21360" y="2469"/>
                  </a:cubicBezTo>
                  <a:lnTo>
                    <a:pt x="21396" y="2517"/>
                  </a:lnTo>
                  <a:lnTo>
                    <a:pt x="21455" y="2517"/>
                  </a:lnTo>
                  <a:cubicBezTo>
                    <a:pt x="22967" y="2779"/>
                    <a:pt x="24241" y="3803"/>
                    <a:pt x="24813" y="5231"/>
                  </a:cubicBezTo>
                  <a:lnTo>
                    <a:pt x="24836" y="5279"/>
                  </a:lnTo>
                  <a:lnTo>
                    <a:pt x="24896" y="5303"/>
                  </a:lnTo>
                  <a:cubicBezTo>
                    <a:pt x="25563" y="5660"/>
                    <a:pt x="26122" y="6184"/>
                    <a:pt x="26527" y="6827"/>
                  </a:cubicBezTo>
                  <a:cubicBezTo>
                    <a:pt x="26944" y="7458"/>
                    <a:pt x="27170" y="8196"/>
                    <a:pt x="27218" y="8946"/>
                  </a:cubicBezTo>
                  <a:lnTo>
                    <a:pt x="27218" y="9006"/>
                  </a:lnTo>
                  <a:lnTo>
                    <a:pt x="27253" y="9053"/>
                  </a:lnTo>
                  <a:cubicBezTo>
                    <a:pt x="27777" y="9601"/>
                    <a:pt x="28146" y="10280"/>
                    <a:pt x="28325" y="11018"/>
                  </a:cubicBezTo>
                  <a:cubicBezTo>
                    <a:pt x="28396" y="11292"/>
                    <a:pt x="28432" y="11566"/>
                    <a:pt x="28444" y="11851"/>
                  </a:cubicBezTo>
                  <a:lnTo>
                    <a:pt x="28444" y="11899"/>
                  </a:lnTo>
                  <a:cubicBezTo>
                    <a:pt x="28539" y="12161"/>
                    <a:pt x="28599" y="12447"/>
                    <a:pt x="28635" y="12720"/>
                  </a:cubicBezTo>
                  <a:cubicBezTo>
                    <a:pt x="28718" y="13471"/>
                    <a:pt x="28623" y="14244"/>
                    <a:pt x="28337" y="14935"/>
                  </a:cubicBezTo>
                  <a:lnTo>
                    <a:pt x="28313" y="14995"/>
                  </a:lnTo>
                  <a:lnTo>
                    <a:pt x="28325" y="15054"/>
                  </a:lnTo>
                  <a:cubicBezTo>
                    <a:pt x="28801" y="16519"/>
                    <a:pt x="28468" y="18126"/>
                    <a:pt x="27456" y="19281"/>
                  </a:cubicBezTo>
                  <a:lnTo>
                    <a:pt x="27420" y="19317"/>
                  </a:lnTo>
                  <a:lnTo>
                    <a:pt x="27420" y="19376"/>
                  </a:lnTo>
                  <a:cubicBezTo>
                    <a:pt x="27408" y="20138"/>
                    <a:pt x="27194" y="20876"/>
                    <a:pt x="26825" y="21531"/>
                  </a:cubicBezTo>
                  <a:cubicBezTo>
                    <a:pt x="26432" y="22174"/>
                    <a:pt x="25896" y="22722"/>
                    <a:pt x="25241" y="23103"/>
                  </a:cubicBezTo>
                  <a:lnTo>
                    <a:pt x="25194" y="23138"/>
                  </a:lnTo>
                  <a:lnTo>
                    <a:pt x="25170" y="23186"/>
                  </a:lnTo>
                  <a:cubicBezTo>
                    <a:pt x="24658" y="24639"/>
                    <a:pt x="23432" y="25722"/>
                    <a:pt x="21919" y="26032"/>
                  </a:cubicBezTo>
                  <a:lnTo>
                    <a:pt x="21872" y="26044"/>
                  </a:lnTo>
                  <a:lnTo>
                    <a:pt x="21836" y="26091"/>
                  </a:lnTo>
                  <a:cubicBezTo>
                    <a:pt x="21360" y="26686"/>
                    <a:pt x="20741" y="27163"/>
                    <a:pt x="20050" y="27448"/>
                  </a:cubicBezTo>
                  <a:cubicBezTo>
                    <a:pt x="19681" y="27603"/>
                    <a:pt x="19288" y="27710"/>
                    <a:pt x="18895" y="27758"/>
                  </a:cubicBezTo>
                  <a:cubicBezTo>
                    <a:pt x="18717" y="27776"/>
                    <a:pt x="18541" y="27785"/>
                    <a:pt x="18365" y="27785"/>
                  </a:cubicBezTo>
                  <a:cubicBezTo>
                    <a:pt x="18190" y="27785"/>
                    <a:pt x="18014" y="27776"/>
                    <a:pt x="17836" y="27758"/>
                  </a:cubicBezTo>
                  <a:lnTo>
                    <a:pt x="17776" y="27758"/>
                  </a:lnTo>
                  <a:lnTo>
                    <a:pt x="17728" y="27794"/>
                  </a:lnTo>
                  <a:cubicBezTo>
                    <a:pt x="17169" y="28163"/>
                    <a:pt x="16526" y="28401"/>
                    <a:pt x="15847" y="28484"/>
                  </a:cubicBezTo>
                  <a:lnTo>
                    <a:pt x="15621" y="28508"/>
                  </a:lnTo>
                  <a:cubicBezTo>
                    <a:pt x="15527" y="28514"/>
                    <a:pt x="15433" y="28517"/>
                    <a:pt x="15339" y="28517"/>
                  </a:cubicBezTo>
                  <a:cubicBezTo>
                    <a:pt x="14684" y="28517"/>
                    <a:pt x="14034" y="28373"/>
                    <a:pt x="13430" y="28091"/>
                  </a:cubicBezTo>
                  <a:lnTo>
                    <a:pt x="13383" y="28068"/>
                  </a:lnTo>
                  <a:lnTo>
                    <a:pt x="13347" y="28080"/>
                  </a:lnTo>
                  <a:cubicBezTo>
                    <a:pt x="13145" y="28139"/>
                    <a:pt x="12942" y="28175"/>
                    <a:pt x="12728" y="28199"/>
                  </a:cubicBezTo>
                  <a:cubicBezTo>
                    <a:pt x="12560" y="28217"/>
                    <a:pt x="12391" y="28226"/>
                    <a:pt x="12222" y="28226"/>
                  </a:cubicBezTo>
                  <a:cubicBezTo>
                    <a:pt x="11840" y="28226"/>
                    <a:pt x="11460" y="28179"/>
                    <a:pt x="11097" y="28080"/>
                  </a:cubicBezTo>
                  <a:cubicBezTo>
                    <a:pt x="10358" y="27889"/>
                    <a:pt x="9692" y="27520"/>
                    <a:pt x="9144" y="26984"/>
                  </a:cubicBezTo>
                  <a:lnTo>
                    <a:pt x="9108" y="26948"/>
                  </a:lnTo>
                  <a:lnTo>
                    <a:pt x="9049" y="26948"/>
                  </a:lnTo>
                  <a:cubicBezTo>
                    <a:pt x="7513" y="26853"/>
                    <a:pt x="6132" y="25960"/>
                    <a:pt x="5429" y="24591"/>
                  </a:cubicBezTo>
                  <a:lnTo>
                    <a:pt x="5405" y="24531"/>
                  </a:lnTo>
                  <a:lnTo>
                    <a:pt x="5346" y="24520"/>
                  </a:lnTo>
                  <a:cubicBezTo>
                    <a:pt x="3929" y="23936"/>
                    <a:pt x="2905" y="22650"/>
                    <a:pt x="2667" y="21126"/>
                  </a:cubicBezTo>
                  <a:lnTo>
                    <a:pt x="2667" y="21067"/>
                  </a:lnTo>
                  <a:lnTo>
                    <a:pt x="2619" y="21031"/>
                  </a:lnTo>
                  <a:cubicBezTo>
                    <a:pt x="2048" y="20531"/>
                    <a:pt x="1607" y="19900"/>
                    <a:pt x="1357" y="19186"/>
                  </a:cubicBezTo>
                  <a:cubicBezTo>
                    <a:pt x="1095" y="18471"/>
                    <a:pt x="1024" y="17709"/>
                    <a:pt x="1155" y="16959"/>
                  </a:cubicBezTo>
                  <a:lnTo>
                    <a:pt x="1167" y="16911"/>
                  </a:lnTo>
                  <a:lnTo>
                    <a:pt x="1143" y="16852"/>
                  </a:lnTo>
                  <a:cubicBezTo>
                    <a:pt x="357" y="15530"/>
                    <a:pt x="322" y="13899"/>
                    <a:pt x="1048" y="12542"/>
                  </a:cubicBezTo>
                  <a:lnTo>
                    <a:pt x="1084" y="12494"/>
                  </a:lnTo>
                  <a:lnTo>
                    <a:pt x="1072" y="12435"/>
                  </a:lnTo>
                  <a:cubicBezTo>
                    <a:pt x="750" y="10923"/>
                    <a:pt x="1238" y="9363"/>
                    <a:pt x="2369" y="8303"/>
                  </a:cubicBezTo>
                  <a:lnTo>
                    <a:pt x="2405" y="8268"/>
                  </a:lnTo>
                  <a:lnTo>
                    <a:pt x="2405" y="8208"/>
                  </a:lnTo>
                  <a:cubicBezTo>
                    <a:pt x="2584" y="6684"/>
                    <a:pt x="3548" y="5351"/>
                    <a:pt x="4941" y="4708"/>
                  </a:cubicBezTo>
                  <a:lnTo>
                    <a:pt x="4989" y="4684"/>
                  </a:lnTo>
                  <a:lnTo>
                    <a:pt x="5024" y="4636"/>
                  </a:lnTo>
                  <a:cubicBezTo>
                    <a:pt x="5667" y="3267"/>
                    <a:pt x="6965" y="2314"/>
                    <a:pt x="8477" y="2136"/>
                  </a:cubicBezTo>
                  <a:lnTo>
                    <a:pt x="8608" y="2124"/>
                  </a:lnTo>
                  <a:lnTo>
                    <a:pt x="8644" y="2076"/>
                  </a:lnTo>
                  <a:cubicBezTo>
                    <a:pt x="9346" y="1350"/>
                    <a:pt x="10287" y="874"/>
                    <a:pt x="11299" y="755"/>
                  </a:cubicBezTo>
                  <a:cubicBezTo>
                    <a:pt x="11473" y="733"/>
                    <a:pt x="11649" y="723"/>
                    <a:pt x="11826" y="723"/>
                  </a:cubicBezTo>
                  <a:cubicBezTo>
                    <a:pt x="12143" y="723"/>
                    <a:pt x="12462" y="757"/>
                    <a:pt x="12775" y="826"/>
                  </a:cubicBezTo>
                  <a:lnTo>
                    <a:pt x="12835" y="838"/>
                  </a:lnTo>
                  <a:lnTo>
                    <a:pt x="12883" y="814"/>
                  </a:lnTo>
                  <a:cubicBezTo>
                    <a:pt x="13508" y="479"/>
                    <a:pt x="14206" y="312"/>
                    <a:pt x="14919" y="312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8" y="14"/>
                    <a:pt x="14359" y="40"/>
                  </a:cubicBezTo>
                  <a:cubicBezTo>
                    <a:pt x="13811" y="100"/>
                    <a:pt x="13276" y="267"/>
                    <a:pt x="12787" y="517"/>
                  </a:cubicBezTo>
                  <a:cubicBezTo>
                    <a:pt x="12468" y="448"/>
                    <a:pt x="12143" y="419"/>
                    <a:pt x="11817" y="419"/>
                  </a:cubicBezTo>
                  <a:cubicBezTo>
                    <a:pt x="11633" y="419"/>
                    <a:pt x="11448" y="428"/>
                    <a:pt x="11263" y="445"/>
                  </a:cubicBezTo>
                  <a:cubicBezTo>
                    <a:pt x="10990" y="481"/>
                    <a:pt x="10728" y="540"/>
                    <a:pt x="10466" y="612"/>
                  </a:cubicBezTo>
                  <a:cubicBezTo>
                    <a:pt x="9704" y="850"/>
                    <a:pt x="9013" y="1267"/>
                    <a:pt x="8453" y="1826"/>
                  </a:cubicBezTo>
                  <a:lnTo>
                    <a:pt x="8442" y="1826"/>
                  </a:lnTo>
                  <a:cubicBezTo>
                    <a:pt x="6846" y="2029"/>
                    <a:pt x="5465" y="3005"/>
                    <a:pt x="4763" y="4446"/>
                  </a:cubicBezTo>
                  <a:cubicBezTo>
                    <a:pt x="3310" y="5136"/>
                    <a:pt x="2310" y="6517"/>
                    <a:pt x="2107" y="8113"/>
                  </a:cubicBezTo>
                  <a:cubicBezTo>
                    <a:pt x="941" y="9220"/>
                    <a:pt x="429" y="10851"/>
                    <a:pt x="750" y="12435"/>
                  </a:cubicBezTo>
                  <a:cubicBezTo>
                    <a:pt x="0" y="13863"/>
                    <a:pt x="36" y="15566"/>
                    <a:pt x="833" y="16959"/>
                  </a:cubicBezTo>
                  <a:cubicBezTo>
                    <a:pt x="703" y="17745"/>
                    <a:pt x="786" y="18543"/>
                    <a:pt x="1048" y="19293"/>
                  </a:cubicBezTo>
                  <a:cubicBezTo>
                    <a:pt x="1322" y="20031"/>
                    <a:pt x="1774" y="20698"/>
                    <a:pt x="2369" y="21233"/>
                  </a:cubicBezTo>
                  <a:cubicBezTo>
                    <a:pt x="2631" y="22817"/>
                    <a:pt x="3691" y="24150"/>
                    <a:pt x="5167" y="24781"/>
                  </a:cubicBezTo>
                  <a:cubicBezTo>
                    <a:pt x="5548" y="25484"/>
                    <a:pt x="6084" y="26079"/>
                    <a:pt x="6751" y="26508"/>
                  </a:cubicBezTo>
                  <a:cubicBezTo>
                    <a:pt x="7418" y="26937"/>
                    <a:pt x="8180" y="27198"/>
                    <a:pt x="8965" y="27258"/>
                  </a:cubicBezTo>
                  <a:cubicBezTo>
                    <a:pt x="9840" y="28091"/>
                    <a:pt x="10998" y="28542"/>
                    <a:pt x="12188" y="28542"/>
                  </a:cubicBezTo>
                  <a:cubicBezTo>
                    <a:pt x="12375" y="28542"/>
                    <a:pt x="12563" y="28531"/>
                    <a:pt x="12752" y="28508"/>
                  </a:cubicBezTo>
                  <a:cubicBezTo>
                    <a:pt x="12954" y="28484"/>
                    <a:pt x="13156" y="28449"/>
                    <a:pt x="13347" y="28401"/>
                  </a:cubicBezTo>
                  <a:cubicBezTo>
                    <a:pt x="13978" y="28687"/>
                    <a:pt x="14645" y="28830"/>
                    <a:pt x="15335" y="28830"/>
                  </a:cubicBezTo>
                  <a:cubicBezTo>
                    <a:pt x="15442" y="28830"/>
                    <a:pt x="15550" y="28830"/>
                    <a:pt x="15669" y="28818"/>
                  </a:cubicBezTo>
                  <a:lnTo>
                    <a:pt x="15895" y="28806"/>
                  </a:lnTo>
                  <a:cubicBezTo>
                    <a:pt x="16597" y="28722"/>
                    <a:pt x="17276" y="28472"/>
                    <a:pt x="17871" y="28091"/>
                  </a:cubicBezTo>
                  <a:cubicBezTo>
                    <a:pt x="18050" y="28109"/>
                    <a:pt x="18231" y="28118"/>
                    <a:pt x="18413" y="28118"/>
                  </a:cubicBezTo>
                  <a:cubicBezTo>
                    <a:pt x="18595" y="28118"/>
                    <a:pt x="18776" y="28109"/>
                    <a:pt x="18955" y="28091"/>
                  </a:cubicBezTo>
                  <a:cubicBezTo>
                    <a:pt x="19372" y="28032"/>
                    <a:pt x="19788" y="27925"/>
                    <a:pt x="20181" y="27758"/>
                  </a:cubicBezTo>
                  <a:cubicBezTo>
                    <a:pt x="20919" y="27448"/>
                    <a:pt x="21562" y="26972"/>
                    <a:pt x="22062" y="26353"/>
                  </a:cubicBezTo>
                  <a:cubicBezTo>
                    <a:pt x="22836" y="26175"/>
                    <a:pt x="23551" y="25817"/>
                    <a:pt x="24146" y="25293"/>
                  </a:cubicBezTo>
                  <a:cubicBezTo>
                    <a:pt x="24741" y="24770"/>
                    <a:pt x="25206" y="24103"/>
                    <a:pt x="25479" y="23365"/>
                  </a:cubicBezTo>
                  <a:cubicBezTo>
                    <a:pt x="26146" y="22948"/>
                    <a:pt x="26718" y="22376"/>
                    <a:pt x="27111" y="21698"/>
                  </a:cubicBezTo>
                  <a:cubicBezTo>
                    <a:pt x="27515" y="21019"/>
                    <a:pt x="27730" y="20245"/>
                    <a:pt x="27754" y="19459"/>
                  </a:cubicBezTo>
                  <a:cubicBezTo>
                    <a:pt x="28801" y="18233"/>
                    <a:pt x="29147" y="16554"/>
                    <a:pt x="28670" y="15018"/>
                  </a:cubicBezTo>
                  <a:cubicBezTo>
                    <a:pt x="28956" y="14280"/>
                    <a:pt x="29063" y="13482"/>
                    <a:pt x="28968" y="12697"/>
                  </a:cubicBezTo>
                  <a:cubicBezTo>
                    <a:pt x="28932" y="12399"/>
                    <a:pt x="28873" y="12113"/>
                    <a:pt x="28777" y="11828"/>
                  </a:cubicBezTo>
                  <a:cubicBezTo>
                    <a:pt x="28766" y="11530"/>
                    <a:pt x="28718" y="11232"/>
                    <a:pt x="28646" y="10946"/>
                  </a:cubicBezTo>
                  <a:cubicBezTo>
                    <a:pt x="28456" y="10184"/>
                    <a:pt x="28075" y="9470"/>
                    <a:pt x="27539" y="8887"/>
                  </a:cubicBezTo>
                  <a:cubicBezTo>
                    <a:pt x="27492" y="8101"/>
                    <a:pt x="27242" y="7327"/>
                    <a:pt x="26813" y="6660"/>
                  </a:cubicBezTo>
                  <a:cubicBezTo>
                    <a:pt x="26384" y="5993"/>
                    <a:pt x="25789" y="5446"/>
                    <a:pt x="25098" y="5065"/>
                  </a:cubicBezTo>
                  <a:cubicBezTo>
                    <a:pt x="24479" y="3577"/>
                    <a:pt x="23158" y="2517"/>
                    <a:pt x="21574" y="2219"/>
                  </a:cubicBezTo>
                  <a:cubicBezTo>
                    <a:pt x="21062" y="1624"/>
                    <a:pt x="20395" y="1171"/>
                    <a:pt x="19657" y="898"/>
                  </a:cubicBezTo>
                  <a:cubicBezTo>
                    <a:pt x="19129" y="701"/>
                    <a:pt x="18574" y="605"/>
                    <a:pt x="18017" y="605"/>
                  </a:cubicBezTo>
                  <a:cubicBezTo>
                    <a:pt x="17833" y="605"/>
                    <a:pt x="17649" y="615"/>
                    <a:pt x="17467" y="636"/>
                  </a:cubicBezTo>
                  <a:lnTo>
                    <a:pt x="17312" y="648"/>
                  </a:lnTo>
                  <a:cubicBezTo>
                    <a:pt x="16633" y="255"/>
                    <a:pt x="15859" y="28"/>
                    <a:pt x="15073" y="5"/>
                  </a:cubicBezTo>
                  <a:cubicBezTo>
                    <a:pt x="15014" y="2"/>
                    <a:pt x="14954" y="0"/>
                    <a:pt x="14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6" name="Google Shape;3126;p26"/>
          <p:cNvGrpSpPr/>
          <p:nvPr/>
        </p:nvGrpSpPr>
        <p:grpSpPr>
          <a:xfrm>
            <a:off x="7976078" y="204080"/>
            <a:ext cx="879085" cy="850500"/>
            <a:chOff x="7976078" y="204080"/>
            <a:chExt cx="879085" cy="850500"/>
          </a:xfrm>
        </p:grpSpPr>
        <p:grpSp>
          <p:nvGrpSpPr>
            <p:cNvPr id="3127" name="Google Shape;3127;p26"/>
            <p:cNvGrpSpPr/>
            <p:nvPr/>
          </p:nvGrpSpPr>
          <p:grpSpPr>
            <a:xfrm rot="1548802">
              <a:off x="8019015" y="228001"/>
              <a:ext cx="163660" cy="234698"/>
              <a:chOff x="4581400" y="731725"/>
              <a:chExt cx="125025" cy="179275"/>
            </a:xfrm>
          </p:grpSpPr>
          <p:sp>
            <p:nvSpPr>
              <p:cNvPr id="3128" name="Google Shape;3128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2" name="Google Shape;3132;p26"/>
            <p:cNvGrpSpPr/>
            <p:nvPr/>
          </p:nvGrpSpPr>
          <p:grpSpPr>
            <a:xfrm rot="4843443">
              <a:off x="8644331" y="228011"/>
              <a:ext cx="163660" cy="234692"/>
              <a:chOff x="4581400" y="731725"/>
              <a:chExt cx="125025" cy="179275"/>
            </a:xfrm>
          </p:grpSpPr>
          <p:sp>
            <p:nvSpPr>
              <p:cNvPr id="3133" name="Google Shape;3133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7" name="Google Shape;3137;p26"/>
            <p:cNvGrpSpPr/>
            <p:nvPr/>
          </p:nvGrpSpPr>
          <p:grpSpPr>
            <a:xfrm rot="8225932">
              <a:off x="8522595" y="795562"/>
              <a:ext cx="163661" cy="234701"/>
              <a:chOff x="4581400" y="731725"/>
              <a:chExt cx="125025" cy="179275"/>
            </a:xfrm>
          </p:grpSpPr>
          <p:sp>
            <p:nvSpPr>
              <p:cNvPr id="3138" name="Google Shape;3138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2" name="Google Shape;3142;p2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43" name="Google Shape;3143;p26"/>
          <p:cNvSpPr txBox="1">
            <a:spLocks noGrp="1"/>
          </p:cNvSpPr>
          <p:nvPr>
            <p:ph type="title" idx="2"/>
          </p:nvPr>
        </p:nvSpPr>
        <p:spPr>
          <a:xfrm>
            <a:off x="3349584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4" name="Google Shape;3144;p26"/>
          <p:cNvSpPr txBox="1">
            <a:spLocks noGrp="1"/>
          </p:cNvSpPr>
          <p:nvPr>
            <p:ph type="title" idx="3"/>
          </p:nvPr>
        </p:nvSpPr>
        <p:spPr>
          <a:xfrm>
            <a:off x="3349584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5" name="Google Shape;3145;p26"/>
          <p:cNvSpPr txBox="1">
            <a:spLocks noGrp="1"/>
          </p:cNvSpPr>
          <p:nvPr>
            <p:ph type="title" idx="4"/>
          </p:nvPr>
        </p:nvSpPr>
        <p:spPr>
          <a:xfrm>
            <a:off x="727243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6" name="Google Shape;3146;p26"/>
          <p:cNvSpPr txBox="1">
            <a:spLocks noGrp="1"/>
          </p:cNvSpPr>
          <p:nvPr>
            <p:ph type="title" idx="5"/>
          </p:nvPr>
        </p:nvSpPr>
        <p:spPr>
          <a:xfrm>
            <a:off x="727243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7" name="Google Shape;3147;p26"/>
          <p:cNvSpPr txBox="1">
            <a:spLocks noGrp="1"/>
          </p:cNvSpPr>
          <p:nvPr>
            <p:ph type="title" idx="6"/>
          </p:nvPr>
        </p:nvSpPr>
        <p:spPr>
          <a:xfrm>
            <a:off x="5971757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8" name="Google Shape;3148;p26"/>
          <p:cNvSpPr txBox="1">
            <a:spLocks noGrp="1"/>
          </p:cNvSpPr>
          <p:nvPr>
            <p:ph type="title" idx="7"/>
          </p:nvPr>
        </p:nvSpPr>
        <p:spPr>
          <a:xfrm>
            <a:off x="5971757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9" name="Google Shape;3149;p26"/>
          <p:cNvSpPr txBox="1">
            <a:spLocks noGrp="1"/>
          </p:cNvSpPr>
          <p:nvPr>
            <p:ph type="title" idx="8"/>
          </p:nvPr>
        </p:nvSpPr>
        <p:spPr>
          <a:xfrm>
            <a:off x="3349584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0" name="Google Shape;3150;p26"/>
          <p:cNvSpPr txBox="1">
            <a:spLocks noGrp="1"/>
          </p:cNvSpPr>
          <p:nvPr>
            <p:ph type="title" idx="9"/>
          </p:nvPr>
        </p:nvSpPr>
        <p:spPr>
          <a:xfrm>
            <a:off x="3349584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51" name="Google Shape;3151;p26"/>
          <p:cNvSpPr txBox="1">
            <a:spLocks noGrp="1"/>
          </p:cNvSpPr>
          <p:nvPr>
            <p:ph type="title" idx="13"/>
          </p:nvPr>
        </p:nvSpPr>
        <p:spPr>
          <a:xfrm>
            <a:off x="727243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2" name="Google Shape;3152;p26"/>
          <p:cNvSpPr txBox="1">
            <a:spLocks noGrp="1"/>
          </p:cNvSpPr>
          <p:nvPr>
            <p:ph type="title" idx="14"/>
          </p:nvPr>
        </p:nvSpPr>
        <p:spPr>
          <a:xfrm>
            <a:off x="727243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53" name="Google Shape;3153;p26"/>
          <p:cNvSpPr txBox="1">
            <a:spLocks noGrp="1"/>
          </p:cNvSpPr>
          <p:nvPr>
            <p:ph type="title" idx="15"/>
          </p:nvPr>
        </p:nvSpPr>
        <p:spPr>
          <a:xfrm>
            <a:off x="5971757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4" name="Google Shape;3154;p26"/>
          <p:cNvSpPr txBox="1">
            <a:spLocks noGrp="1"/>
          </p:cNvSpPr>
          <p:nvPr>
            <p:ph type="title" idx="16"/>
          </p:nvPr>
        </p:nvSpPr>
        <p:spPr>
          <a:xfrm>
            <a:off x="5971757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6" name="Google Shape;3396;p29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397" name="Google Shape;3397;p29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9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9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9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9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9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9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9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9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9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9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9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9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9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9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9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9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9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9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9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9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9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9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9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9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9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9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9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9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9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9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9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9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9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9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9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9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9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9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9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9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9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9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9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9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9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9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9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9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9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9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9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9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9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9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9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9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9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9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8" name="Google Shape;3458;p29"/>
          <p:cNvGrpSpPr/>
          <p:nvPr/>
        </p:nvGrpSpPr>
        <p:grpSpPr>
          <a:xfrm rot="1800020">
            <a:off x="7549902" y="4546497"/>
            <a:ext cx="794237" cy="855224"/>
            <a:chOff x="7718659" y="128527"/>
            <a:chExt cx="555416" cy="598065"/>
          </a:xfrm>
        </p:grpSpPr>
        <p:sp>
          <p:nvSpPr>
            <p:cNvPr id="3459" name="Google Shape;3459;p29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9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9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9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9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9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9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9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9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9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9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9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9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9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3" name="Google Shape;3473;p29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3474" name="Google Shape;3474;p2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1" name="Google Shape;3481;p29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3482" name="Google Shape;3482;p2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" name="Google Shape;3489;p29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3490" name="Google Shape;3490;p29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9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9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9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9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9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9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9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8" name="Google Shape;3498;p29"/>
          <p:cNvGrpSpPr/>
          <p:nvPr/>
        </p:nvGrpSpPr>
        <p:grpSpPr>
          <a:xfrm>
            <a:off x="8407904" y="76202"/>
            <a:ext cx="1324922" cy="1230029"/>
            <a:chOff x="4545186" y="1159462"/>
            <a:chExt cx="719362" cy="667841"/>
          </a:xfrm>
        </p:grpSpPr>
        <p:sp>
          <p:nvSpPr>
            <p:cNvPr id="3499" name="Google Shape;3499;p29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9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9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9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9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9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9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9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9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9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9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9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9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9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9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9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9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9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9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9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9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9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29"/>
          <p:cNvGrpSpPr/>
          <p:nvPr/>
        </p:nvGrpSpPr>
        <p:grpSpPr>
          <a:xfrm>
            <a:off x="397473" y="4405213"/>
            <a:ext cx="1115450" cy="1038941"/>
            <a:chOff x="2759648" y="-499250"/>
            <a:chExt cx="1115450" cy="1038941"/>
          </a:xfrm>
        </p:grpSpPr>
        <p:sp>
          <p:nvSpPr>
            <p:cNvPr id="3522" name="Google Shape;3522;p29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9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9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9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9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9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9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9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9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9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9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9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9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9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9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9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9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9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9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9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9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9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9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9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9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9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_1"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4" name="Google Shape;3554;p30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555" name="Google Shape;3555;p30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0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0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0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0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0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0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0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0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0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0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0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0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0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0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0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0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0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0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0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0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0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0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0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0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0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0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0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0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0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0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0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0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0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0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0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0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0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0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0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0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0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0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0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0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0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0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0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0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0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0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0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0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0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0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0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0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0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0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0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0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30"/>
          <p:cNvGrpSpPr/>
          <p:nvPr/>
        </p:nvGrpSpPr>
        <p:grpSpPr>
          <a:xfrm>
            <a:off x="105014" y="4736191"/>
            <a:ext cx="729880" cy="974985"/>
            <a:chOff x="1513100" y="-706100"/>
            <a:chExt cx="584325" cy="780550"/>
          </a:xfrm>
        </p:grpSpPr>
        <p:sp>
          <p:nvSpPr>
            <p:cNvPr id="3617" name="Google Shape;3617;p30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0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0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0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0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0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0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4" name="Google Shape;3624;p30"/>
          <p:cNvGrpSpPr/>
          <p:nvPr/>
        </p:nvGrpSpPr>
        <p:grpSpPr>
          <a:xfrm rot="-3705540">
            <a:off x="6939859" y="4410072"/>
            <a:ext cx="779378" cy="776293"/>
            <a:chOff x="8182950" y="445037"/>
            <a:chExt cx="779347" cy="776262"/>
          </a:xfrm>
        </p:grpSpPr>
        <p:sp>
          <p:nvSpPr>
            <p:cNvPr id="3625" name="Google Shape;3625;p30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0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0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0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0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0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0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0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0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0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0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0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0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0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30"/>
          <p:cNvGrpSpPr/>
          <p:nvPr/>
        </p:nvGrpSpPr>
        <p:grpSpPr>
          <a:xfrm>
            <a:off x="8430605" y="4278695"/>
            <a:ext cx="1241081" cy="1157185"/>
            <a:chOff x="6274872" y="1328494"/>
            <a:chExt cx="703521" cy="655964"/>
          </a:xfrm>
        </p:grpSpPr>
        <p:sp>
          <p:nvSpPr>
            <p:cNvPr id="3640" name="Google Shape;3640;p30"/>
            <p:cNvSpPr/>
            <p:nvPr/>
          </p:nvSpPr>
          <p:spPr>
            <a:xfrm>
              <a:off x="6329886" y="1364820"/>
              <a:ext cx="613370" cy="583198"/>
            </a:xfrm>
            <a:custGeom>
              <a:avLst/>
              <a:gdLst/>
              <a:ahLst/>
              <a:cxnLst/>
              <a:rect l="l" t="t" r="r" b="b"/>
              <a:pathLst>
                <a:path w="26814" h="25495" extrusionOk="0">
                  <a:moveTo>
                    <a:pt x="13062" y="1049"/>
                  </a:moveTo>
                  <a:cubicBezTo>
                    <a:pt x="18860" y="1049"/>
                    <a:pt x="23777" y="5287"/>
                    <a:pt x="24635" y="11026"/>
                  </a:cubicBezTo>
                  <a:cubicBezTo>
                    <a:pt x="25492" y="16753"/>
                    <a:pt x="22015" y="22254"/>
                    <a:pt x="16467" y="23932"/>
                  </a:cubicBezTo>
                  <a:cubicBezTo>
                    <a:pt x="15333" y="24278"/>
                    <a:pt x="14183" y="24443"/>
                    <a:pt x="13050" y="24443"/>
                  </a:cubicBezTo>
                  <a:cubicBezTo>
                    <a:pt x="8635" y="24443"/>
                    <a:pt x="4469" y="21933"/>
                    <a:pt x="2489" y="17765"/>
                  </a:cubicBezTo>
                  <a:cubicBezTo>
                    <a:pt x="1" y="12538"/>
                    <a:pt x="1727" y="6264"/>
                    <a:pt x="6537" y="3037"/>
                  </a:cubicBezTo>
                  <a:cubicBezTo>
                    <a:pt x="8466" y="1739"/>
                    <a:pt x="10740" y="1049"/>
                    <a:pt x="13062" y="1049"/>
                  </a:cubicBezTo>
                  <a:close/>
                  <a:moveTo>
                    <a:pt x="13062" y="1"/>
                  </a:moveTo>
                  <a:cubicBezTo>
                    <a:pt x="6025" y="1"/>
                    <a:pt x="322" y="5704"/>
                    <a:pt x="322" y="12752"/>
                  </a:cubicBezTo>
                  <a:cubicBezTo>
                    <a:pt x="310" y="17908"/>
                    <a:pt x="3418" y="22551"/>
                    <a:pt x="8180" y="24528"/>
                  </a:cubicBezTo>
                  <a:cubicBezTo>
                    <a:pt x="9757" y="25178"/>
                    <a:pt x="11413" y="25494"/>
                    <a:pt x="13055" y="25494"/>
                  </a:cubicBezTo>
                  <a:cubicBezTo>
                    <a:pt x="16374" y="25494"/>
                    <a:pt x="19637" y="24203"/>
                    <a:pt x="22075" y="21765"/>
                  </a:cubicBezTo>
                  <a:cubicBezTo>
                    <a:pt x="25718" y="18110"/>
                    <a:pt x="26813" y="12633"/>
                    <a:pt x="24837" y="7871"/>
                  </a:cubicBezTo>
                  <a:cubicBezTo>
                    <a:pt x="22861" y="3108"/>
                    <a:pt x="18217" y="1"/>
                    <a:pt x="13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0"/>
            <p:cNvSpPr/>
            <p:nvPr/>
          </p:nvSpPr>
          <p:spPr>
            <a:xfrm>
              <a:off x="6360928" y="1656524"/>
              <a:ext cx="237534" cy="226348"/>
            </a:xfrm>
            <a:custGeom>
              <a:avLst/>
              <a:gdLst/>
              <a:ahLst/>
              <a:cxnLst/>
              <a:rect l="l" t="t" r="r" b="b"/>
              <a:pathLst>
                <a:path w="10384" h="9895" extrusionOk="0">
                  <a:moveTo>
                    <a:pt x="1" y="0"/>
                  </a:moveTo>
                  <a:cubicBezTo>
                    <a:pt x="1" y="4013"/>
                    <a:pt x="2061" y="7751"/>
                    <a:pt x="5454" y="9894"/>
                  </a:cubicBezTo>
                  <a:lnTo>
                    <a:pt x="10383" y="2274"/>
                  </a:lnTo>
                  <a:lnTo>
                    <a:pt x="10074" y="941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0"/>
            <p:cNvSpPr/>
            <p:nvPr/>
          </p:nvSpPr>
          <p:spPr>
            <a:xfrm>
              <a:off x="6485665" y="1699553"/>
              <a:ext cx="258762" cy="224564"/>
            </a:xfrm>
            <a:custGeom>
              <a:avLst/>
              <a:gdLst/>
              <a:ahLst/>
              <a:cxnLst/>
              <a:rect l="l" t="t" r="r" b="b"/>
              <a:pathLst>
                <a:path w="11312" h="9817" extrusionOk="0">
                  <a:moveTo>
                    <a:pt x="6240" y="1"/>
                  </a:moveTo>
                  <a:lnTo>
                    <a:pt x="4930" y="405"/>
                  </a:lnTo>
                  <a:lnTo>
                    <a:pt x="1" y="8013"/>
                  </a:lnTo>
                  <a:cubicBezTo>
                    <a:pt x="1902" y="9210"/>
                    <a:pt x="4070" y="9816"/>
                    <a:pt x="6248" y="9816"/>
                  </a:cubicBezTo>
                  <a:cubicBezTo>
                    <a:pt x="7972" y="9816"/>
                    <a:pt x="9702" y="9436"/>
                    <a:pt x="11312" y="8668"/>
                  </a:cubicBezTo>
                  <a:lnTo>
                    <a:pt x="7561" y="405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0"/>
            <p:cNvSpPr/>
            <p:nvPr/>
          </p:nvSpPr>
          <p:spPr>
            <a:xfrm>
              <a:off x="6360928" y="1434269"/>
              <a:ext cx="237786" cy="222276"/>
            </a:xfrm>
            <a:custGeom>
              <a:avLst/>
              <a:gdLst/>
              <a:ahLst/>
              <a:cxnLst/>
              <a:rect l="l" t="t" r="r" b="b"/>
              <a:pathLst>
                <a:path w="10395" h="9717" extrusionOk="0">
                  <a:moveTo>
                    <a:pt x="5180" y="1"/>
                  </a:moveTo>
                  <a:cubicBezTo>
                    <a:pt x="1942" y="2168"/>
                    <a:pt x="1" y="5811"/>
                    <a:pt x="1" y="9716"/>
                  </a:cubicBezTo>
                  <a:lnTo>
                    <a:pt x="9073" y="9716"/>
                  </a:lnTo>
                  <a:lnTo>
                    <a:pt x="10074" y="8776"/>
                  </a:lnTo>
                  <a:lnTo>
                    <a:pt x="10395" y="744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0"/>
            <p:cNvSpPr/>
            <p:nvPr/>
          </p:nvSpPr>
          <p:spPr>
            <a:xfrm>
              <a:off x="6658623" y="1431821"/>
              <a:ext cx="237786" cy="224724"/>
            </a:xfrm>
            <a:custGeom>
              <a:avLst/>
              <a:gdLst/>
              <a:ahLst/>
              <a:cxnLst/>
              <a:rect l="l" t="t" r="r" b="b"/>
              <a:pathLst>
                <a:path w="10395" h="9824" extrusionOk="0">
                  <a:moveTo>
                    <a:pt x="5049" y="1"/>
                  </a:moveTo>
                  <a:lnTo>
                    <a:pt x="0" y="7537"/>
                  </a:lnTo>
                  <a:lnTo>
                    <a:pt x="322" y="8883"/>
                  </a:lnTo>
                  <a:lnTo>
                    <a:pt x="1322" y="9823"/>
                  </a:lnTo>
                  <a:lnTo>
                    <a:pt x="10395" y="9823"/>
                  </a:lnTo>
                  <a:cubicBezTo>
                    <a:pt x="10395" y="5859"/>
                    <a:pt x="8382" y="2156"/>
                    <a:pt x="5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0"/>
            <p:cNvSpPr/>
            <p:nvPr/>
          </p:nvSpPr>
          <p:spPr>
            <a:xfrm>
              <a:off x="6479146" y="1388656"/>
              <a:ext cx="294973" cy="224861"/>
            </a:xfrm>
            <a:custGeom>
              <a:avLst/>
              <a:gdLst/>
              <a:ahLst/>
              <a:cxnLst/>
              <a:rect l="l" t="t" r="r" b="b"/>
              <a:pathLst>
                <a:path w="12895" h="9830" extrusionOk="0">
                  <a:moveTo>
                    <a:pt x="6521" y="0"/>
                  </a:moveTo>
                  <a:cubicBezTo>
                    <a:pt x="4247" y="0"/>
                    <a:pt x="1974" y="661"/>
                    <a:pt x="0" y="1983"/>
                  </a:cubicBezTo>
                  <a:lnTo>
                    <a:pt x="5215" y="9424"/>
                  </a:lnTo>
                  <a:lnTo>
                    <a:pt x="6537" y="9829"/>
                  </a:lnTo>
                  <a:lnTo>
                    <a:pt x="7846" y="9424"/>
                  </a:lnTo>
                  <a:lnTo>
                    <a:pt x="12895" y="1888"/>
                  </a:lnTo>
                  <a:lnTo>
                    <a:pt x="12883" y="1876"/>
                  </a:lnTo>
                  <a:cubicBezTo>
                    <a:pt x="10945" y="625"/>
                    <a:pt x="8733" y="0"/>
                    <a:pt x="6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0"/>
            <p:cNvSpPr/>
            <p:nvPr/>
          </p:nvSpPr>
          <p:spPr>
            <a:xfrm>
              <a:off x="6658623" y="1656524"/>
              <a:ext cx="237786" cy="241331"/>
            </a:xfrm>
            <a:custGeom>
              <a:avLst/>
              <a:gdLst/>
              <a:ahLst/>
              <a:cxnLst/>
              <a:rect l="l" t="t" r="r" b="b"/>
              <a:pathLst>
                <a:path w="10395" h="10550" extrusionOk="0">
                  <a:moveTo>
                    <a:pt x="1322" y="0"/>
                  </a:moveTo>
                  <a:lnTo>
                    <a:pt x="310" y="941"/>
                  </a:lnTo>
                  <a:lnTo>
                    <a:pt x="0" y="2274"/>
                  </a:lnTo>
                  <a:lnTo>
                    <a:pt x="3751" y="10549"/>
                  </a:lnTo>
                  <a:cubicBezTo>
                    <a:pt x="7811" y="8609"/>
                    <a:pt x="10395" y="4501"/>
                    <a:pt x="103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0"/>
            <p:cNvSpPr/>
            <p:nvPr/>
          </p:nvSpPr>
          <p:spPr>
            <a:xfrm>
              <a:off x="6568473" y="1604232"/>
              <a:ext cx="120391" cy="104333"/>
            </a:xfrm>
            <a:custGeom>
              <a:avLst/>
              <a:gdLst/>
              <a:ahLst/>
              <a:cxnLst/>
              <a:rect l="l" t="t" r="r" b="b"/>
              <a:pathLst>
                <a:path w="5263" h="4561" extrusionOk="0">
                  <a:moveTo>
                    <a:pt x="1310" y="0"/>
                  </a:moveTo>
                  <a:lnTo>
                    <a:pt x="1001" y="1346"/>
                  </a:lnTo>
                  <a:lnTo>
                    <a:pt x="0" y="2286"/>
                  </a:lnTo>
                  <a:lnTo>
                    <a:pt x="1001" y="3227"/>
                  </a:lnTo>
                  <a:lnTo>
                    <a:pt x="1310" y="4560"/>
                  </a:lnTo>
                  <a:lnTo>
                    <a:pt x="2632" y="4168"/>
                  </a:lnTo>
                  <a:lnTo>
                    <a:pt x="3941" y="4560"/>
                  </a:lnTo>
                  <a:lnTo>
                    <a:pt x="4263" y="3227"/>
                  </a:lnTo>
                  <a:lnTo>
                    <a:pt x="5263" y="2286"/>
                  </a:lnTo>
                  <a:lnTo>
                    <a:pt x="4263" y="1346"/>
                  </a:lnTo>
                  <a:lnTo>
                    <a:pt x="3941" y="0"/>
                  </a:lnTo>
                  <a:lnTo>
                    <a:pt x="2632" y="405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0"/>
            <p:cNvSpPr/>
            <p:nvPr/>
          </p:nvSpPr>
          <p:spPr>
            <a:xfrm>
              <a:off x="6304289" y="1332154"/>
              <a:ext cx="674103" cy="648621"/>
            </a:xfrm>
            <a:custGeom>
              <a:avLst/>
              <a:gdLst/>
              <a:ahLst/>
              <a:cxnLst/>
              <a:rect l="l" t="t" r="r" b="b"/>
              <a:pathLst>
                <a:path w="29469" h="28355" extrusionOk="0">
                  <a:moveTo>
                    <a:pt x="14178" y="1433"/>
                  </a:moveTo>
                  <a:cubicBezTo>
                    <a:pt x="15819" y="1433"/>
                    <a:pt x="17474" y="1751"/>
                    <a:pt x="19050" y="2405"/>
                  </a:cubicBezTo>
                  <a:cubicBezTo>
                    <a:pt x="23813" y="4382"/>
                    <a:pt x="26920" y="9025"/>
                    <a:pt x="26920" y="14180"/>
                  </a:cubicBezTo>
                  <a:cubicBezTo>
                    <a:pt x="26920" y="21217"/>
                    <a:pt x="21217" y="26920"/>
                    <a:pt x="14181" y="26920"/>
                  </a:cubicBezTo>
                  <a:cubicBezTo>
                    <a:pt x="9025" y="26920"/>
                    <a:pt x="4382" y="23813"/>
                    <a:pt x="2405" y="19062"/>
                  </a:cubicBezTo>
                  <a:cubicBezTo>
                    <a:pt x="429" y="14299"/>
                    <a:pt x="1524" y="8811"/>
                    <a:pt x="5168" y="5167"/>
                  </a:cubicBezTo>
                  <a:cubicBezTo>
                    <a:pt x="7605" y="2730"/>
                    <a:pt x="10863" y="1433"/>
                    <a:pt x="14178" y="1433"/>
                  </a:cubicBezTo>
                  <a:close/>
                  <a:moveTo>
                    <a:pt x="14181" y="0"/>
                  </a:moveTo>
                  <a:cubicBezTo>
                    <a:pt x="6346" y="0"/>
                    <a:pt x="0" y="6346"/>
                    <a:pt x="0" y="14180"/>
                  </a:cubicBezTo>
                  <a:cubicBezTo>
                    <a:pt x="0" y="19907"/>
                    <a:pt x="3453" y="25075"/>
                    <a:pt x="8751" y="27277"/>
                  </a:cubicBezTo>
                  <a:cubicBezTo>
                    <a:pt x="10504" y="28002"/>
                    <a:pt x="12345" y="28354"/>
                    <a:pt x="14170" y="28354"/>
                  </a:cubicBezTo>
                  <a:cubicBezTo>
                    <a:pt x="17861" y="28354"/>
                    <a:pt x="21489" y="26914"/>
                    <a:pt x="24206" y="24205"/>
                  </a:cubicBezTo>
                  <a:cubicBezTo>
                    <a:pt x="28254" y="20145"/>
                    <a:pt x="29468" y="14049"/>
                    <a:pt x="27278" y="8751"/>
                  </a:cubicBezTo>
                  <a:cubicBezTo>
                    <a:pt x="25087" y="3453"/>
                    <a:pt x="19908" y="0"/>
                    <a:pt x="1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0"/>
            <p:cNvSpPr/>
            <p:nvPr/>
          </p:nvSpPr>
          <p:spPr>
            <a:xfrm>
              <a:off x="6274872" y="1328494"/>
              <a:ext cx="681721" cy="655964"/>
            </a:xfrm>
            <a:custGeom>
              <a:avLst/>
              <a:gdLst/>
              <a:ahLst/>
              <a:cxnLst/>
              <a:rect l="l" t="t" r="r" b="b"/>
              <a:pathLst>
                <a:path w="29802" h="28676" extrusionOk="0">
                  <a:moveTo>
                    <a:pt x="15467" y="327"/>
                  </a:moveTo>
                  <a:cubicBezTo>
                    <a:pt x="23206" y="327"/>
                    <a:pt x="29468" y="6601"/>
                    <a:pt x="29480" y="14340"/>
                  </a:cubicBezTo>
                  <a:cubicBezTo>
                    <a:pt x="29480" y="20008"/>
                    <a:pt x="26063" y="25116"/>
                    <a:pt x="20824" y="27282"/>
                  </a:cubicBezTo>
                  <a:cubicBezTo>
                    <a:pt x="19092" y="28005"/>
                    <a:pt x="17270" y="28355"/>
                    <a:pt x="15463" y="28355"/>
                  </a:cubicBezTo>
                  <a:cubicBezTo>
                    <a:pt x="11818" y="28355"/>
                    <a:pt x="8231" y="26929"/>
                    <a:pt x="5549" y="24246"/>
                  </a:cubicBezTo>
                  <a:cubicBezTo>
                    <a:pt x="1548" y="20246"/>
                    <a:pt x="346" y="14209"/>
                    <a:pt x="2513" y="8971"/>
                  </a:cubicBezTo>
                  <a:cubicBezTo>
                    <a:pt x="4680" y="3732"/>
                    <a:pt x="9799" y="327"/>
                    <a:pt x="15467" y="327"/>
                  </a:cubicBezTo>
                  <a:close/>
                  <a:moveTo>
                    <a:pt x="15469" y="0"/>
                  </a:moveTo>
                  <a:cubicBezTo>
                    <a:pt x="11739" y="0"/>
                    <a:pt x="8072" y="1459"/>
                    <a:pt x="5323" y="4208"/>
                  </a:cubicBezTo>
                  <a:cubicBezTo>
                    <a:pt x="1227" y="8304"/>
                    <a:pt x="0" y="14471"/>
                    <a:pt x="2215" y="19829"/>
                  </a:cubicBezTo>
                  <a:cubicBezTo>
                    <a:pt x="4441" y="25175"/>
                    <a:pt x="9668" y="28675"/>
                    <a:pt x="15467" y="28675"/>
                  </a:cubicBezTo>
                  <a:cubicBezTo>
                    <a:pt x="23372" y="28664"/>
                    <a:pt x="29790" y="22246"/>
                    <a:pt x="29802" y="14340"/>
                  </a:cubicBezTo>
                  <a:cubicBezTo>
                    <a:pt x="29790" y="8542"/>
                    <a:pt x="26301" y="3315"/>
                    <a:pt x="20944" y="1089"/>
                  </a:cubicBezTo>
                  <a:cubicBezTo>
                    <a:pt x="19172" y="356"/>
                    <a:pt x="17313" y="0"/>
                    <a:pt x="15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0"/>
            <p:cNvSpPr/>
            <p:nvPr/>
          </p:nvSpPr>
          <p:spPr>
            <a:xfrm>
              <a:off x="6333706" y="1385865"/>
              <a:ext cx="596466" cy="541932"/>
            </a:xfrm>
            <a:custGeom>
              <a:avLst/>
              <a:gdLst/>
              <a:ahLst/>
              <a:cxnLst/>
              <a:rect l="l" t="t" r="r" b="b"/>
              <a:pathLst>
                <a:path w="26075" h="23691" extrusionOk="0">
                  <a:moveTo>
                    <a:pt x="12895" y="283"/>
                  </a:moveTo>
                  <a:cubicBezTo>
                    <a:pt x="15121" y="283"/>
                    <a:pt x="17300" y="926"/>
                    <a:pt x="19169" y="2141"/>
                  </a:cubicBezTo>
                  <a:cubicBezTo>
                    <a:pt x="22670" y="4415"/>
                    <a:pt x="24682" y="8392"/>
                    <a:pt x="24408" y="12571"/>
                  </a:cubicBezTo>
                  <a:cubicBezTo>
                    <a:pt x="24146" y="16738"/>
                    <a:pt x="21646" y="20441"/>
                    <a:pt x="17883" y="22238"/>
                  </a:cubicBezTo>
                  <a:cubicBezTo>
                    <a:pt x="16261" y="23016"/>
                    <a:pt x="14565" y="23379"/>
                    <a:pt x="12903" y="23379"/>
                  </a:cubicBezTo>
                  <a:cubicBezTo>
                    <a:pt x="7723" y="23379"/>
                    <a:pt x="2878" y="19855"/>
                    <a:pt x="1643" y="14392"/>
                  </a:cubicBezTo>
                  <a:cubicBezTo>
                    <a:pt x="0" y="7165"/>
                    <a:pt x="5489" y="283"/>
                    <a:pt x="12895" y="283"/>
                  </a:cubicBezTo>
                  <a:close/>
                  <a:moveTo>
                    <a:pt x="12913" y="0"/>
                  </a:moveTo>
                  <a:cubicBezTo>
                    <a:pt x="12045" y="0"/>
                    <a:pt x="11166" y="96"/>
                    <a:pt x="10287" y="295"/>
                  </a:cubicBezTo>
                  <a:cubicBezTo>
                    <a:pt x="4406" y="1629"/>
                    <a:pt x="465" y="7165"/>
                    <a:pt x="1131" y="13154"/>
                  </a:cubicBezTo>
                  <a:cubicBezTo>
                    <a:pt x="1798" y="19143"/>
                    <a:pt x="6858" y="23679"/>
                    <a:pt x="12895" y="23691"/>
                  </a:cubicBezTo>
                  <a:cubicBezTo>
                    <a:pt x="14669" y="23691"/>
                    <a:pt x="16419" y="23298"/>
                    <a:pt x="18014" y="22524"/>
                  </a:cubicBezTo>
                  <a:cubicBezTo>
                    <a:pt x="23456" y="19929"/>
                    <a:pt x="26075" y="13654"/>
                    <a:pt x="24098" y="7951"/>
                  </a:cubicBezTo>
                  <a:cubicBezTo>
                    <a:pt x="22407" y="3110"/>
                    <a:pt x="17855" y="0"/>
                    <a:pt x="12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0"/>
            <p:cNvSpPr/>
            <p:nvPr/>
          </p:nvSpPr>
          <p:spPr>
            <a:xfrm>
              <a:off x="6563029" y="1599863"/>
              <a:ext cx="131028" cy="113323"/>
            </a:xfrm>
            <a:custGeom>
              <a:avLst/>
              <a:gdLst/>
              <a:ahLst/>
              <a:cxnLst/>
              <a:rect l="l" t="t" r="r" b="b"/>
              <a:pathLst>
                <a:path w="5728" h="4954" extrusionOk="0">
                  <a:moveTo>
                    <a:pt x="4072" y="406"/>
                  </a:moveTo>
                  <a:lnTo>
                    <a:pt x="4358" y="1620"/>
                  </a:lnTo>
                  <a:lnTo>
                    <a:pt x="5275" y="2477"/>
                  </a:lnTo>
                  <a:lnTo>
                    <a:pt x="4358" y="3347"/>
                  </a:lnTo>
                  <a:lnTo>
                    <a:pt x="4072" y="4561"/>
                  </a:lnTo>
                  <a:lnTo>
                    <a:pt x="2870" y="4192"/>
                  </a:lnTo>
                  <a:lnTo>
                    <a:pt x="1667" y="4561"/>
                  </a:lnTo>
                  <a:lnTo>
                    <a:pt x="1381" y="3347"/>
                  </a:lnTo>
                  <a:lnTo>
                    <a:pt x="465" y="2477"/>
                  </a:lnTo>
                  <a:lnTo>
                    <a:pt x="1381" y="1620"/>
                  </a:lnTo>
                  <a:lnTo>
                    <a:pt x="1667" y="406"/>
                  </a:lnTo>
                  <a:lnTo>
                    <a:pt x="2870" y="763"/>
                  </a:lnTo>
                  <a:lnTo>
                    <a:pt x="4072" y="406"/>
                  </a:lnTo>
                  <a:close/>
                  <a:moveTo>
                    <a:pt x="1441" y="1"/>
                  </a:moveTo>
                  <a:lnTo>
                    <a:pt x="1096" y="1453"/>
                  </a:lnTo>
                  <a:lnTo>
                    <a:pt x="0" y="2477"/>
                  </a:lnTo>
                  <a:lnTo>
                    <a:pt x="1096" y="3501"/>
                  </a:lnTo>
                  <a:lnTo>
                    <a:pt x="1441" y="4954"/>
                  </a:lnTo>
                  <a:lnTo>
                    <a:pt x="2870" y="4525"/>
                  </a:lnTo>
                  <a:lnTo>
                    <a:pt x="4298" y="4954"/>
                  </a:lnTo>
                  <a:lnTo>
                    <a:pt x="4644" y="3501"/>
                  </a:lnTo>
                  <a:lnTo>
                    <a:pt x="5727" y="2477"/>
                  </a:lnTo>
                  <a:lnTo>
                    <a:pt x="4644" y="1453"/>
                  </a:lnTo>
                  <a:lnTo>
                    <a:pt x="4298" y="1"/>
                  </a:lnTo>
                  <a:lnTo>
                    <a:pt x="2870" y="43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0"/>
            <p:cNvSpPr/>
            <p:nvPr/>
          </p:nvSpPr>
          <p:spPr>
            <a:xfrm>
              <a:off x="6655352" y="1707170"/>
              <a:ext cx="92346" cy="192036"/>
            </a:xfrm>
            <a:custGeom>
              <a:avLst/>
              <a:gdLst/>
              <a:ahLst/>
              <a:cxnLst/>
              <a:rect l="l" t="t" r="r" b="b"/>
              <a:pathLst>
                <a:path w="4037" h="8395" extrusionOk="0">
                  <a:moveTo>
                    <a:pt x="286" y="1"/>
                  </a:moveTo>
                  <a:lnTo>
                    <a:pt x="0" y="120"/>
                  </a:lnTo>
                  <a:lnTo>
                    <a:pt x="3751" y="8395"/>
                  </a:lnTo>
                  <a:lnTo>
                    <a:pt x="4037" y="8264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0"/>
            <p:cNvSpPr/>
            <p:nvPr/>
          </p:nvSpPr>
          <p:spPr>
            <a:xfrm>
              <a:off x="6655627" y="1429648"/>
              <a:ext cx="121489" cy="176503"/>
            </a:xfrm>
            <a:custGeom>
              <a:avLst/>
              <a:gdLst/>
              <a:ahLst/>
              <a:cxnLst/>
              <a:rect l="l" t="t" r="r" b="b"/>
              <a:pathLst>
                <a:path w="5311" h="7716" extrusionOk="0">
                  <a:moveTo>
                    <a:pt x="5049" y="1"/>
                  </a:moveTo>
                  <a:lnTo>
                    <a:pt x="0" y="7537"/>
                  </a:lnTo>
                  <a:lnTo>
                    <a:pt x="262" y="7716"/>
                  </a:lnTo>
                  <a:lnTo>
                    <a:pt x="5311" y="179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0"/>
            <p:cNvSpPr/>
            <p:nvPr/>
          </p:nvSpPr>
          <p:spPr>
            <a:xfrm>
              <a:off x="6688841" y="1652704"/>
              <a:ext cx="207568" cy="7389"/>
            </a:xfrm>
            <a:custGeom>
              <a:avLst/>
              <a:gdLst/>
              <a:ahLst/>
              <a:cxnLst/>
              <a:rect l="l" t="t" r="r" b="b"/>
              <a:pathLst>
                <a:path w="9074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74" y="322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0"/>
            <p:cNvSpPr/>
            <p:nvPr/>
          </p:nvSpPr>
          <p:spPr>
            <a:xfrm>
              <a:off x="6360928" y="1652704"/>
              <a:ext cx="207293" cy="7389"/>
            </a:xfrm>
            <a:custGeom>
              <a:avLst/>
              <a:gdLst/>
              <a:ahLst/>
              <a:cxnLst/>
              <a:rect l="l" t="t" r="r" b="b"/>
              <a:pathLst>
                <a:path w="9062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61" y="32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0"/>
            <p:cNvSpPr/>
            <p:nvPr/>
          </p:nvSpPr>
          <p:spPr>
            <a:xfrm>
              <a:off x="6476424" y="1431547"/>
              <a:ext cx="125035" cy="174879"/>
            </a:xfrm>
            <a:custGeom>
              <a:avLst/>
              <a:gdLst/>
              <a:ahLst/>
              <a:cxnLst/>
              <a:rect l="l" t="t" r="r" b="b"/>
              <a:pathLst>
                <a:path w="5466" h="7645" extrusionOk="0">
                  <a:moveTo>
                    <a:pt x="238" y="1"/>
                  </a:moveTo>
                  <a:lnTo>
                    <a:pt x="0" y="203"/>
                  </a:lnTo>
                  <a:lnTo>
                    <a:pt x="5215" y="7645"/>
                  </a:lnTo>
                  <a:lnTo>
                    <a:pt x="5465" y="7466"/>
                  </a:lnTo>
                  <a:lnTo>
                    <a:pt x="262" y="25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0"/>
            <p:cNvSpPr/>
            <p:nvPr/>
          </p:nvSpPr>
          <p:spPr>
            <a:xfrm>
              <a:off x="6482669" y="1706644"/>
              <a:ext cx="118790" cy="178128"/>
            </a:xfrm>
            <a:custGeom>
              <a:avLst/>
              <a:gdLst/>
              <a:ahLst/>
              <a:cxnLst/>
              <a:rect l="l" t="t" r="r" b="b"/>
              <a:pathLst>
                <a:path w="5193" h="7787" extrusionOk="0">
                  <a:moveTo>
                    <a:pt x="4930" y="0"/>
                  </a:moveTo>
                  <a:lnTo>
                    <a:pt x="1" y="7608"/>
                  </a:lnTo>
                  <a:lnTo>
                    <a:pt x="263" y="7787"/>
                  </a:lnTo>
                  <a:lnTo>
                    <a:pt x="5192" y="167"/>
                  </a:lnTo>
                  <a:lnTo>
                    <a:pt x="4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0"/>
            <p:cNvSpPr/>
            <p:nvPr/>
          </p:nvSpPr>
          <p:spPr>
            <a:xfrm>
              <a:off x="6780364" y="1523345"/>
              <a:ext cx="78736" cy="289529"/>
            </a:xfrm>
            <a:custGeom>
              <a:avLst/>
              <a:gdLst/>
              <a:ahLst/>
              <a:cxnLst/>
              <a:rect l="l" t="t" r="r" b="b"/>
              <a:pathLst>
                <a:path w="3442" h="12657" extrusionOk="0">
                  <a:moveTo>
                    <a:pt x="2096" y="0"/>
                  </a:moveTo>
                  <a:lnTo>
                    <a:pt x="1822" y="143"/>
                  </a:lnTo>
                  <a:cubicBezTo>
                    <a:pt x="2429" y="1239"/>
                    <a:pt x="2834" y="2429"/>
                    <a:pt x="3013" y="3667"/>
                  </a:cubicBezTo>
                  <a:lnTo>
                    <a:pt x="3322" y="3620"/>
                  </a:lnTo>
                  <a:cubicBezTo>
                    <a:pt x="3144" y="2346"/>
                    <a:pt x="2727" y="1119"/>
                    <a:pt x="2096" y="0"/>
                  </a:cubicBezTo>
                  <a:close/>
                  <a:moveTo>
                    <a:pt x="3120" y="4906"/>
                  </a:moveTo>
                  <a:lnTo>
                    <a:pt x="3120" y="5120"/>
                  </a:lnTo>
                  <a:cubicBezTo>
                    <a:pt x="3120" y="5358"/>
                    <a:pt x="3120" y="5584"/>
                    <a:pt x="3096" y="5834"/>
                  </a:cubicBezTo>
                  <a:lnTo>
                    <a:pt x="3263" y="5846"/>
                  </a:lnTo>
                  <a:lnTo>
                    <a:pt x="3418" y="5834"/>
                  </a:lnTo>
                  <a:cubicBezTo>
                    <a:pt x="3429" y="5608"/>
                    <a:pt x="3441" y="5370"/>
                    <a:pt x="3441" y="5132"/>
                  </a:cubicBezTo>
                  <a:lnTo>
                    <a:pt x="3441" y="4906"/>
                  </a:lnTo>
                  <a:close/>
                  <a:moveTo>
                    <a:pt x="2155" y="9430"/>
                  </a:moveTo>
                  <a:cubicBezTo>
                    <a:pt x="1977" y="9799"/>
                    <a:pt x="1774" y="10168"/>
                    <a:pt x="1560" y="10513"/>
                  </a:cubicBezTo>
                  <a:lnTo>
                    <a:pt x="1822" y="10680"/>
                  </a:lnTo>
                  <a:cubicBezTo>
                    <a:pt x="2048" y="10323"/>
                    <a:pt x="2251" y="9942"/>
                    <a:pt x="2441" y="9561"/>
                  </a:cubicBezTo>
                  <a:lnTo>
                    <a:pt x="2155" y="9430"/>
                  </a:lnTo>
                  <a:close/>
                  <a:moveTo>
                    <a:pt x="1024" y="11287"/>
                  </a:moveTo>
                  <a:cubicBezTo>
                    <a:pt x="715" y="11692"/>
                    <a:pt x="370" y="12073"/>
                    <a:pt x="0" y="12418"/>
                  </a:cubicBezTo>
                  <a:lnTo>
                    <a:pt x="227" y="12657"/>
                  </a:lnTo>
                  <a:cubicBezTo>
                    <a:pt x="596" y="12287"/>
                    <a:pt x="953" y="11895"/>
                    <a:pt x="1274" y="11478"/>
                  </a:cubicBezTo>
                  <a:lnTo>
                    <a:pt x="1024" y="112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0"/>
            <p:cNvSpPr/>
            <p:nvPr/>
          </p:nvSpPr>
          <p:spPr>
            <a:xfrm>
              <a:off x="6310282" y="1361228"/>
              <a:ext cx="613370" cy="590267"/>
            </a:xfrm>
            <a:custGeom>
              <a:avLst/>
              <a:gdLst/>
              <a:ahLst/>
              <a:cxnLst/>
              <a:rect l="l" t="t" r="r" b="b"/>
              <a:pathLst>
                <a:path w="26814" h="25804" extrusionOk="0">
                  <a:moveTo>
                    <a:pt x="13889" y="324"/>
                  </a:moveTo>
                  <a:cubicBezTo>
                    <a:pt x="13899" y="324"/>
                    <a:pt x="13909" y="324"/>
                    <a:pt x="13919" y="325"/>
                  </a:cubicBezTo>
                  <a:cubicBezTo>
                    <a:pt x="20860" y="325"/>
                    <a:pt x="26492" y="5956"/>
                    <a:pt x="26504" y="12909"/>
                  </a:cubicBezTo>
                  <a:cubicBezTo>
                    <a:pt x="26504" y="17993"/>
                    <a:pt x="23432" y="22589"/>
                    <a:pt x="18729" y="24530"/>
                  </a:cubicBezTo>
                  <a:cubicBezTo>
                    <a:pt x="17172" y="25176"/>
                    <a:pt x="15537" y="25490"/>
                    <a:pt x="13916" y="25490"/>
                  </a:cubicBezTo>
                  <a:cubicBezTo>
                    <a:pt x="10639" y="25490"/>
                    <a:pt x="7418" y="24209"/>
                    <a:pt x="5013" y="21803"/>
                  </a:cubicBezTo>
                  <a:cubicBezTo>
                    <a:pt x="1417" y="18208"/>
                    <a:pt x="334" y="12790"/>
                    <a:pt x="2286" y="8087"/>
                  </a:cubicBezTo>
                  <a:cubicBezTo>
                    <a:pt x="4235" y="3394"/>
                    <a:pt x="8805" y="324"/>
                    <a:pt x="13889" y="324"/>
                  </a:cubicBezTo>
                  <a:close/>
                  <a:moveTo>
                    <a:pt x="13914" y="1"/>
                  </a:moveTo>
                  <a:cubicBezTo>
                    <a:pt x="10556" y="1"/>
                    <a:pt x="7256" y="1308"/>
                    <a:pt x="4787" y="3777"/>
                  </a:cubicBezTo>
                  <a:cubicBezTo>
                    <a:pt x="1096" y="7468"/>
                    <a:pt x="0" y="13028"/>
                    <a:pt x="1989" y="17850"/>
                  </a:cubicBezTo>
                  <a:cubicBezTo>
                    <a:pt x="3985" y="22663"/>
                    <a:pt x="8686" y="25804"/>
                    <a:pt x="13889" y="25804"/>
                  </a:cubicBezTo>
                  <a:cubicBezTo>
                    <a:pt x="13899" y="25804"/>
                    <a:pt x="13909" y="25804"/>
                    <a:pt x="13919" y="25804"/>
                  </a:cubicBezTo>
                  <a:cubicBezTo>
                    <a:pt x="21039" y="25804"/>
                    <a:pt x="26813" y="20029"/>
                    <a:pt x="26813" y="12909"/>
                  </a:cubicBezTo>
                  <a:cubicBezTo>
                    <a:pt x="26813" y="7683"/>
                    <a:pt x="23670" y="2980"/>
                    <a:pt x="18848" y="979"/>
                  </a:cubicBezTo>
                  <a:cubicBezTo>
                    <a:pt x="17251" y="321"/>
                    <a:pt x="15575" y="1"/>
                    <a:pt x="1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0" name="Google Shape;3660;p30"/>
          <p:cNvGrpSpPr/>
          <p:nvPr/>
        </p:nvGrpSpPr>
        <p:grpSpPr>
          <a:xfrm rot="3263304">
            <a:off x="8201925" y="4558250"/>
            <a:ext cx="555428" cy="598077"/>
            <a:chOff x="7718659" y="128527"/>
            <a:chExt cx="555416" cy="598065"/>
          </a:xfrm>
        </p:grpSpPr>
        <p:sp>
          <p:nvSpPr>
            <p:cNvPr id="3661" name="Google Shape;3661;p30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0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0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0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0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0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0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0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0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0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0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0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0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0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5" name="Google Shape;3675;p30"/>
          <p:cNvGrpSpPr/>
          <p:nvPr/>
        </p:nvGrpSpPr>
        <p:grpSpPr>
          <a:xfrm>
            <a:off x="-675769" y="28664"/>
            <a:ext cx="1324922" cy="1230029"/>
            <a:chOff x="4545186" y="1159462"/>
            <a:chExt cx="719362" cy="667841"/>
          </a:xfrm>
        </p:grpSpPr>
        <p:sp>
          <p:nvSpPr>
            <p:cNvPr id="3676" name="Google Shape;3676;p30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0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0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0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0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0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0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0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0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0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0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0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0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0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0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0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0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0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0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0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0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0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8" name="Google Shape;3698;p30"/>
          <p:cNvGrpSpPr/>
          <p:nvPr/>
        </p:nvGrpSpPr>
        <p:grpSpPr>
          <a:xfrm>
            <a:off x="8084140" y="-274850"/>
            <a:ext cx="1115450" cy="1038941"/>
            <a:chOff x="2759648" y="-499250"/>
            <a:chExt cx="1115450" cy="1038941"/>
          </a:xfrm>
        </p:grpSpPr>
        <p:sp>
          <p:nvSpPr>
            <p:cNvPr id="3699" name="Google Shape;3699;p30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0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0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0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0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0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0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0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0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0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0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0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0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0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0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0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0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0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0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0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0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0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0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0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0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0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0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0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0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0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0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E64A2-4289-F3FA-A47E-4BF3891E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9A09FB-137A-6254-EBF5-4E9690FA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106DB1-48A4-250C-B44A-3FCA0247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565C57-4EEE-3D02-7110-329CC3FD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021667-73EF-EF77-F6F7-38078318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8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11" name="Google Shape;111;p3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261996" y="4271382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7296" y="4124204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992126" y="420330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70626" y="437767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279794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938327" y="856582"/>
            <a:ext cx="686640" cy="917224"/>
            <a:chOff x="1513100" y="-706100"/>
            <a:chExt cx="584325" cy="780550"/>
          </a:xfrm>
        </p:grpSpPr>
        <p:sp>
          <p:nvSpPr>
            <p:cNvPr id="173" name="Google Shape;173;p3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"/>
          <p:cNvGrpSpPr/>
          <p:nvPr/>
        </p:nvGrpSpPr>
        <p:grpSpPr>
          <a:xfrm rot="-618579">
            <a:off x="572997" y="461370"/>
            <a:ext cx="686624" cy="917202"/>
            <a:chOff x="1513100" y="-706100"/>
            <a:chExt cx="584325" cy="780550"/>
          </a:xfrm>
        </p:grpSpPr>
        <p:sp>
          <p:nvSpPr>
            <p:cNvPr id="181" name="Google Shape;181;p3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3"/>
          <p:cNvGrpSpPr/>
          <p:nvPr/>
        </p:nvGrpSpPr>
        <p:grpSpPr>
          <a:xfrm>
            <a:off x="6303621" y="-455294"/>
            <a:ext cx="1137919" cy="1125543"/>
            <a:chOff x="5273448" y="1864857"/>
            <a:chExt cx="899185" cy="889406"/>
          </a:xfrm>
        </p:grpSpPr>
        <p:grpSp>
          <p:nvGrpSpPr>
            <p:cNvPr id="189" name="Google Shape;189;p3"/>
            <p:cNvGrpSpPr/>
            <p:nvPr/>
          </p:nvGrpSpPr>
          <p:grpSpPr>
            <a:xfrm>
              <a:off x="5442514" y="2076375"/>
              <a:ext cx="571542" cy="466346"/>
              <a:chOff x="3058233" y="2280913"/>
              <a:chExt cx="571542" cy="466346"/>
            </a:xfrm>
          </p:grpSpPr>
          <p:sp>
            <p:nvSpPr>
              <p:cNvPr id="190" name="Google Shape;190;p3"/>
              <p:cNvSpPr/>
              <p:nvPr/>
            </p:nvSpPr>
            <p:spPr>
              <a:xfrm>
                <a:off x="3571715" y="2497535"/>
                <a:ext cx="5806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5" extrusionOk="0">
                    <a:moveTo>
                      <a:pt x="399" y="0"/>
                    </a:moveTo>
                    <a:cubicBezTo>
                      <a:pt x="331" y="0"/>
                      <a:pt x="273" y="18"/>
                      <a:pt x="227" y="56"/>
                    </a:cubicBezTo>
                    <a:cubicBezTo>
                      <a:pt x="0" y="235"/>
                      <a:pt x="155" y="783"/>
                      <a:pt x="560" y="1259"/>
                    </a:cubicBezTo>
                    <a:cubicBezTo>
                      <a:pt x="869" y="1633"/>
                      <a:pt x="1243" y="1875"/>
                      <a:pt x="1494" y="1875"/>
                    </a:cubicBezTo>
                    <a:cubicBezTo>
                      <a:pt x="1562" y="1875"/>
                      <a:pt x="1621" y="1857"/>
                      <a:pt x="1667" y="1819"/>
                    </a:cubicBezTo>
                    <a:cubicBezTo>
                      <a:pt x="1882" y="1640"/>
                      <a:pt x="1727" y="1104"/>
                      <a:pt x="1334" y="616"/>
                    </a:cubicBezTo>
                    <a:cubicBezTo>
                      <a:pt x="1016" y="242"/>
                      <a:pt x="647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521771" y="2497380"/>
                <a:ext cx="34182" cy="69536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254" extrusionOk="0">
                    <a:moveTo>
                      <a:pt x="637" y="0"/>
                    </a:moveTo>
                    <a:cubicBezTo>
                      <a:pt x="362" y="0"/>
                      <a:pt x="94" y="476"/>
                      <a:pt x="48" y="1085"/>
                    </a:cubicBezTo>
                    <a:cubicBezTo>
                      <a:pt x="0" y="1704"/>
                      <a:pt x="167" y="2228"/>
                      <a:pt x="453" y="2252"/>
                    </a:cubicBezTo>
                    <a:cubicBezTo>
                      <a:pt x="462" y="2253"/>
                      <a:pt x="472" y="2254"/>
                      <a:pt x="481" y="2254"/>
                    </a:cubicBezTo>
                    <a:cubicBezTo>
                      <a:pt x="745" y="2254"/>
                      <a:pt x="1002" y="1778"/>
                      <a:pt x="1060" y="1181"/>
                    </a:cubicBezTo>
                    <a:cubicBezTo>
                      <a:pt x="1108" y="550"/>
                      <a:pt x="941" y="26"/>
                      <a:pt x="667" y="2"/>
                    </a:cubicBezTo>
                    <a:cubicBezTo>
                      <a:pt x="657" y="1"/>
                      <a:pt x="647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467044" y="2709344"/>
                <a:ext cx="70184" cy="30912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002" extrusionOk="0">
                    <a:moveTo>
                      <a:pt x="1183" y="0"/>
                    </a:moveTo>
                    <a:cubicBezTo>
                      <a:pt x="1166" y="0"/>
                      <a:pt x="1149" y="0"/>
                      <a:pt x="1131" y="1"/>
                    </a:cubicBezTo>
                    <a:cubicBezTo>
                      <a:pt x="500" y="13"/>
                      <a:pt x="0" y="251"/>
                      <a:pt x="12" y="525"/>
                    </a:cubicBezTo>
                    <a:cubicBezTo>
                      <a:pt x="12" y="802"/>
                      <a:pt x="496" y="1001"/>
                      <a:pt x="1102" y="1001"/>
                    </a:cubicBezTo>
                    <a:cubicBezTo>
                      <a:pt x="1120" y="1001"/>
                      <a:pt x="1137" y="1001"/>
                      <a:pt x="1155" y="1001"/>
                    </a:cubicBezTo>
                    <a:cubicBezTo>
                      <a:pt x="1786" y="989"/>
                      <a:pt x="2274" y="751"/>
                      <a:pt x="2274" y="477"/>
                    </a:cubicBezTo>
                    <a:cubicBezTo>
                      <a:pt x="2274" y="199"/>
                      <a:pt x="1779" y="0"/>
                      <a:pt x="1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457851" y="2487755"/>
                <a:ext cx="47046" cy="63798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8" extrusionOk="0">
                    <a:moveTo>
                      <a:pt x="1157" y="0"/>
                    </a:moveTo>
                    <a:cubicBezTo>
                      <a:pt x="905" y="0"/>
                      <a:pt x="555" y="323"/>
                      <a:pt x="310" y="802"/>
                    </a:cubicBezTo>
                    <a:cubicBezTo>
                      <a:pt x="24" y="1362"/>
                      <a:pt x="1" y="1909"/>
                      <a:pt x="239" y="2040"/>
                    </a:cubicBezTo>
                    <a:cubicBezTo>
                      <a:pt x="274" y="2059"/>
                      <a:pt x="314" y="2068"/>
                      <a:pt x="356" y="2068"/>
                    </a:cubicBezTo>
                    <a:cubicBezTo>
                      <a:pt x="608" y="2068"/>
                      <a:pt x="958" y="1746"/>
                      <a:pt x="1203" y="1266"/>
                    </a:cubicBezTo>
                    <a:cubicBezTo>
                      <a:pt x="1489" y="707"/>
                      <a:pt x="1525" y="147"/>
                      <a:pt x="1275" y="28"/>
                    </a:cubicBezTo>
                    <a:cubicBezTo>
                      <a:pt x="1239" y="9"/>
                      <a:pt x="1199" y="0"/>
                      <a:pt x="1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428483" y="2646597"/>
                <a:ext cx="60620" cy="55222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1566" y="1"/>
                    </a:moveTo>
                    <a:cubicBezTo>
                      <a:pt x="1318" y="1"/>
                      <a:pt x="942" y="206"/>
                      <a:pt x="619" y="546"/>
                    </a:cubicBezTo>
                    <a:cubicBezTo>
                      <a:pt x="191" y="1011"/>
                      <a:pt x="0" y="1535"/>
                      <a:pt x="202" y="1725"/>
                    </a:cubicBezTo>
                    <a:cubicBezTo>
                      <a:pt x="252" y="1769"/>
                      <a:pt x="321" y="1790"/>
                      <a:pt x="403" y="1790"/>
                    </a:cubicBezTo>
                    <a:cubicBezTo>
                      <a:pt x="655" y="1790"/>
                      <a:pt x="1034" y="1591"/>
                      <a:pt x="1357" y="1249"/>
                    </a:cubicBezTo>
                    <a:cubicBezTo>
                      <a:pt x="1786" y="797"/>
                      <a:pt x="1965" y="273"/>
                      <a:pt x="1762" y="70"/>
                    </a:cubicBezTo>
                    <a:cubicBezTo>
                      <a:pt x="1715" y="23"/>
                      <a:pt x="1647" y="1"/>
                      <a:pt x="15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397973" y="2462768"/>
                <a:ext cx="64692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38" extrusionOk="0">
                    <a:moveTo>
                      <a:pt x="1658" y="0"/>
                    </a:moveTo>
                    <a:cubicBezTo>
                      <a:pt x="1413" y="0"/>
                      <a:pt x="1062" y="152"/>
                      <a:pt x="727" y="421"/>
                    </a:cubicBezTo>
                    <a:cubicBezTo>
                      <a:pt x="239" y="826"/>
                      <a:pt x="1" y="1314"/>
                      <a:pt x="168" y="1541"/>
                    </a:cubicBezTo>
                    <a:cubicBezTo>
                      <a:pt x="222" y="1606"/>
                      <a:pt x="310" y="1637"/>
                      <a:pt x="419" y="1637"/>
                    </a:cubicBezTo>
                    <a:cubicBezTo>
                      <a:pt x="664" y="1637"/>
                      <a:pt x="1020" y="1479"/>
                      <a:pt x="1358" y="1207"/>
                    </a:cubicBezTo>
                    <a:cubicBezTo>
                      <a:pt x="1846" y="802"/>
                      <a:pt x="2096" y="314"/>
                      <a:pt x="1918" y="100"/>
                    </a:cubicBezTo>
                    <a:cubicBezTo>
                      <a:pt x="1861" y="32"/>
                      <a:pt x="1771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393223" y="2280913"/>
                <a:ext cx="57689" cy="5728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7" extrusionOk="0">
                    <a:moveTo>
                      <a:pt x="388" y="1"/>
                    </a:moveTo>
                    <a:cubicBezTo>
                      <a:pt x="320" y="1"/>
                      <a:pt x="260" y="18"/>
                      <a:pt x="214" y="54"/>
                    </a:cubicBezTo>
                    <a:cubicBezTo>
                      <a:pt x="0" y="232"/>
                      <a:pt x="155" y="768"/>
                      <a:pt x="548" y="1244"/>
                    </a:cubicBezTo>
                    <a:cubicBezTo>
                      <a:pt x="856" y="1628"/>
                      <a:pt x="1231" y="1857"/>
                      <a:pt x="1481" y="1857"/>
                    </a:cubicBezTo>
                    <a:cubicBezTo>
                      <a:pt x="1550" y="1857"/>
                      <a:pt x="1609" y="1840"/>
                      <a:pt x="1655" y="1804"/>
                    </a:cubicBezTo>
                    <a:cubicBezTo>
                      <a:pt x="1869" y="1625"/>
                      <a:pt x="1726" y="1101"/>
                      <a:pt x="1322" y="613"/>
                    </a:cubicBezTo>
                    <a:cubicBezTo>
                      <a:pt x="1013" y="230"/>
                      <a:pt x="638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374466" y="2415908"/>
                <a:ext cx="72035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61" extrusionOk="0">
                    <a:moveTo>
                      <a:pt x="1641" y="0"/>
                    </a:moveTo>
                    <a:cubicBezTo>
                      <a:pt x="1456" y="0"/>
                      <a:pt x="1244" y="30"/>
                      <a:pt x="1025" y="95"/>
                    </a:cubicBezTo>
                    <a:cubicBezTo>
                      <a:pt x="429" y="274"/>
                      <a:pt x="1" y="631"/>
                      <a:pt x="84" y="893"/>
                    </a:cubicBezTo>
                    <a:cubicBezTo>
                      <a:pt x="130" y="1068"/>
                      <a:pt x="371" y="1160"/>
                      <a:pt x="698" y="1160"/>
                    </a:cubicBezTo>
                    <a:cubicBezTo>
                      <a:pt x="881" y="1160"/>
                      <a:pt x="1092" y="1131"/>
                      <a:pt x="1311" y="1071"/>
                    </a:cubicBezTo>
                    <a:cubicBezTo>
                      <a:pt x="1918" y="893"/>
                      <a:pt x="2334" y="535"/>
                      <a:pt x="2251" y="262"/>
                    </a:cubicBezTo>
                    <a:cubicBezTo>
                      <a:pt x="2206" y="94"/>
                      <a:pt x="1966" y="0"/>
                      <a:pt x="1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390261" y="2605938"/>
                <a:ext cx="4300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141" extrusionOk="0">
                    <a:moveTo>
                      <a:pt x="1026" y="1"/>
                    </a:moveTo>
                    <a:cubicBezTo>
                      <a:pt x="768" y="1"/>
                      <a:pt x="428" y="359"/>
                      <a:pt x="227" y="876"/>
                    </a:cubicBezTo>
                    <a:cubicBezTo>
                      <a:pt x="1" y="1472"/>
                      <a:pt x="13" y="2019"/>
                      <a:pt x="275" y="2126"/>
                    </a:cubicBezTo>
                    <a:cubicBezTo>
                      <a:pt x="302" y="2136"/>
                      <a:pt x="330" y="2141"/>
                      <a:pt x="360" y="2141"/>
                    </a:cubicBezTo>
                    <a:cubicBezTo>
                      <a:pt x="618" y="2141"/>
                      <a:pt x="965" y="1781"/>
                      <a:pt x="1168" y="1257"/>
                    </a:cubicBezTo>
                    <a:cubicBezTo>
                      <a:pt x="1394" y="674"/>
                      <a:pt x="1382" y="126"/>
                      <a:pt x="1120" y="19"/>
                    </a:cubicBezTo>
                    <a:cubicBezTo>
                      <a:pt x="1090" y="7"/>
                      <a:pt x="1059" y="1"/>
                      <a:pt x="1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341057" y="2585948"/>
                <a:ext cx="31991" cy="701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275" extrusionOk="0">
                    <a:moveTo>
                      <a:pt x="489" y="0"/>
                    </a:moveTo>
                    <a:cubicBezTo>
                      <a:pt x="215" y="12"/>
                      <a:pt x="0" y="524"/>
                      <a:pt x="12" y="1143"/>
                    </a:cubicBezTo>
                    <a:cubicBezTo>
                      <a:pt x="24" y="1767"/>
                      <a:pt x="269" y="2275"/>
                      <a:pt x="539" y="2275"/>
                    </a:cubicBezTo>
                    <a:cubicBezTo>
                      <a:pt x="542" y="2275"/>
                      <a:pt x="545" y="2274"/>
                      <a:pt x="548" y="2274"/>
                    </a:cubicBezTo>
                    <a:cubicBezTo>
                      <a:pt x="822" y="2262"/>
                      <a:pt x="1036" y="1750"/>
                      <a:pt x="1024" y="1119"/>
                    </a:cubicBezTo>
                    <a:cubicBezTo>
                      <a:pt x="1012" y="500"/>
                      <a:pt x="774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277878" y="2609486"/>
                <a:ext cx="4519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094" extrusionOk="0">
                    <a:moveTo>
                      <a:pt x="357" y="1"/>
                    </a:moveTo>
                    <a:cubicBezTo>
                      <a:pt x="319" y="1"/>
                      <a:pt x="284" y="8"/>
                      <a:pt x="251" y="23"/>
                    </a:cubicBezTo>
                    <a:cubicBezTo>
                      <a:pt x="0" y="130"/>
                      <a:pt x="12" y="690"/>
                      <a:pt x="274" y="1261"/>
                    </a:cubicBezTo>
                    <a:cubicBezTo>
                      <a:pt x="503" y="1750"/>
                      <a:pt x="841" y="2093"/>
                      <a:pt x="1097" y="2093"/>
                    </a:cubicBezTo>
                    <a:cubicBezTo>
                      <a:pt x="1134" y="2093"/>
                      <a:pt x="1170" y="2086"/>
                      <a:pt x="1203" y="2071"/>
                    </a:cubicBezTo>
                    <a:cubicBezTo>
                      <a:pt x="1465" y="1964"/>
                      <a:pt x="1453" y="1404"/>
                      <a:pt x="1191" y="833"/>
                    </a:cubicBezTo>
                    <a:cubicBezTo>
                      <a:pt x="962" y="344"/>
                      <a:pt x="61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242247" y="2355351"/>
                <a:ext cx="71665" cy="322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044" extrusionOk="0">
                    <a:moveTo>
                      <a:pt x="1412" y="0"/>
                    </a:moveTo>
                    <a:cubicBezTo>
                      <a:pt x="1311" y="0"/>
                      <a:pt x="1205" y="7"/>
                      <a:pt x="1096" y="22"/>
                    </a:cubicBezTo>
                    <a:cubicBezTo>
                      <a:pt x="477" y="93"/>
                      <a:pt x="1" y="391"/>
                      <a:pt x="36" y="665"/>
                    </a:cubicBezTo>
                    <a:cubicBezTo>
                      <a:pt x="66" y="891"/>
                      <a:pt x="435" y="1044"/>
                      <a:pt x="911" y="1044"/>
                    </a:cubicBezTo>
                    <a:cubicBezTo>
                      <a:pt x="1012" y="1044"/>
                      <a:pt x="1118" y="1037"/>
                      <a:pt x="1227" y="1022"/>
                    </a:cubicBezTo>
                    <a:cubicBezTo>
                      <a:pt x="1846" y="939"/>
                      <a:pt x="2322" y="653"/>
                      <a:pt x="2287" y="379"/>
                    </a:cubicBezTo>
                    <a:cubicBezTo>
                      <a:pt x="2257" y="153"/>
                      <a:pt x="1888" y="0"/>
                      <a:pt x="1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242618" y="2412977"/>
                <a:ext cx="72035" cy="3486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30" extrusionOk="0">
                    <a:moveTo>
                      <a:pt x="713" y="0"/>
                    </a:moveTo>
                    <a:cubicBezTo>
                      <a:pt x="371" y="0"/>
                      <a:pt x="119" y="103"/>
                      <a:pt x="72" y="285"/>
                    </a:cubicBezTo>
                    <a:cubicBezTo>
                      <a:pt x="0" y="547"/>
                      <a:pt x="429" y="892"/>
                      <a:pt x="1036" y="1047"/>
                    </a:cubicBezTo>
                    <a:cubicBezTo>
                      <a:pt x="1240" y="1103"/>
                      <a:pt x="1438" y="1130"/>
                      <a:pt x="1613" y="1130"/>
                    </a:cubicBezTo>
                    <a:cubicBezTo>
                      <a:pt x="1958" y="1130"/>
                      <a:pt x="2215" y="1027"/>
                      <a:pt x="2263" y="845"/>
                    </a:cubicBezTo>
                    <a:cubicBezTo>
                      <a:pt x="2334" y="571"/>
                      <a:pt x="1894" y="238"/>
                      <a:pt x="1286" y="83"/>
                    </a:cubicBezTo>
                    <a:cubicBezTo>
                      <a:pt x="1082" y="27"/>
                      <a:pt x="886" y="0"/>
                      <a:pt x="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226082" y="2462490"/>
                <a:ext cx="65772" cy="4951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05" extrusionOk="0">
                    <a:moveTo>
                      <a:pt x="441" y="1"/>
                    </a:moveTo>
                    <a:cubicBezTo>
                      <a:pt x="321" y="1"/>
                      <a:pt x="225" y="35"/>
                      <a:pt x="167" y="109"/>
                    </a:cubicBezTo>
                    <a:cubicBezTo>
                      <a:pt x="1" y="323"/>
                      <a:pt x="263" y="811"/>
                      <a:pt x="751" y="1204"/>
                    </a:cubicBezTo>
                    <a:cubicBezTo>
                      <a:pt x="1088" y="1462"/>
                      <a:pt x="1442" y="1605"/>
                      <a:pt x="1688" y="1605"/>
                    </a:cubicBezTo>
                    <a:cubicBezTo>
                      <a:pt x="1806" y="1605"/>
                      <a:pt x="1899" y="1572"/>
                      <a:pt x="1953" y="1502"/>
                    </a:cubicBezTo>
                    <a:cubicBezTo>
                      <a:pt x="2132" y="1276"/>
                      <a:pt x="1870" y="788"/>
                      <a:pt x="1370" y="407"/>
                    </a:cubicBezTo>
                    <a:cubicBezTo>
                      <a:pt x="1041" y="149"/>
                      <a:pt x="689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230864" y="2283041"/>
                <a:ext cx="56610" cy="5852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7" extrusionOk="0">
                    <a:moveTo>
                      <a:pt x="1431" y="0"/>
                    </a:moveTo>
                    <a:cubicBezTo>
                      <a:pt x="1178" y="0"/>
                      <a:pt x="812" y="246"/>
                      <a:pt x="512" y="640"/>
                    </a:cubicBezTo>
                    <a:cubicBezTo>
                      <a:pt x="131" y="1128"/>
                      <a:pt x="0" y="1664"/>
                      <a:pt x="215" y="1842"/>
                    </a:cubicBezTo>
                    <a:cubicBezTo>
                      <a:pt x="262" y="1879"/>
                      <a:pt x="321" y="1897"/>
                      <a:pt x="387" y="1897"/>
                    </a:cubicBezTo>
                    <a:cubicBezTo>
                      <a:pt x="640" y="1897"/>
                      <a:pt x="1009" y="1645"/>
                      <a:pt x="1310" y="1259"/>
                    </a:cubicBezTo>
                    <a:cubicBezTo>
                      <a:pt x="1691" y="759"/>
                      <a:pt x="1834" y="223"/>
                      <a:pt x="1608" y="56"/>
                    </a:cubicBezTo>
                    <a:cubicBezTo>
                      <a:pt x="1560" y="18"/>
                      <a:pt x="1499" y="0"/>
                      <a:pt x="1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223892" y="2652859"/>
                <a:ext cx="62471" cy="53216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725" extrusionOk="0">
                    <a:moveTo>
                      <a:pt x="412" y="0"/>
                    </a:moveTo>
                    <a:cubicBezTo>
                      <a:pt x="319" y="0"/>
                      <a:pt x="243" y="26"/>
                      <a:pt x="191" y="82"/>
                    </a:cubicBezTo>
                    <a:cubicBezTo>
                      <a:pt x="0" y="284"/>
                      <a:pt x="215" y="796"/>
                      <a:pt x="667" y="1225"/>
                    </a:cubicBezTo>
                    <a:cubicBezTo>
                      <a:pt x="994" y="1543"/>
                      <a:pt x="1358" y="1724"/>
                      <a:pt x="1607" y="1724"/>
                    </a:cubicBezTo>
                    <a:cubicBezTo>
                      <a:pt x="1702" y="1724"/>
                      <a:pt x="1781" y="1697"/>
                      <a:pt x="1834" y="1641"/>
                    </a:cubicBezTo>
                    <a:cubicBezTo>
                      <a:pt x="2024" y="1439"/>
                      <a:pt x="1810" y="927"/>
                      <a:pt x="1358" y="498"/>
                    </a:cubicBezTo>
                    <a:cubicBezTo>
                      <a:pt x="1028" y="186"/>
                      <a:pt x="66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186040" y="2715946"/>
                <a:ext cx="70554" cy="31313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015" extrusionOk="0">
                    <a:moveTo>
                      <a:pt x="1182" y="1"/>
                    </a:moveTo>
                    <a:cubicBezTo>
                      <a:pt x="1165" y="1"/>
                      <a:pt x="1149" y="1"/>
                      <a:pt x="1132" y="1"/>
                    </a:cubicBezTo>
                    <a:cubicBezTo>
                      <a:pt x="513" y="25"/>
                      <a:pt x="1" y="263"/>
                      <a:pt x="13" y="537"/>
                    </a:cubicBezTo>
                    <a:cubicBezTo>
                      <a:pt x="24" y="808"/>
                      <a:pt x="486" y="1015"/>
                      <a:pt x="1062" y="1015"/>
                    </a:cubicBezTo>
                    <a:cubicBezTo>
                      <a:pt x="1093" y="1015"/>
                      <a:pt x="1124" y="1014"/>
                      <a:pt x="1156" y="1013"/>
                    </a:cubicBezTo>
                    <a:cubicBezTo>
                      <a:pt x="1787" y="989"/>
                      <a:pt x="2287" y="751"/>
                      <a:pt x="2287" y="489"/>
                    </a:cubicBezTo>
                    <a:cubicBezTo>
                      <a:pt x="2275" y="211"/>
                      <a:pt x="1790" y="1"/>
                      <a:pt x="1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186040" y="2486861"/>
                <a:ext cx="48527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039" extrusionOk="0">
                    <a:moveTo>
                      <a:pt x="365" y="0"/>
                    </a:moveTo>
                    <a:cubicBezTo>
                      <a:pt x="319" y="0"/>
                      <a:pt x="276" y="11"/>
                      <a:pt x="239" y="33"/>
                    </a:cubicBezTo>
                    <a:cubicBezTo>
                      <a:pt x="1" y="164"/>
                      <a:pt x="37" y="724"/>
                      <a:pt x="346" y="1260"/>
                    </a:cubicBezTo>
                    <a:cubicBezTo>
                      <a:pt x="600" y="1727"/>
                      <a:pt x="958" y="2038"/>
                      <a:pt x="1206" y="2038"/>
                    </a:cubicBezTo>
                    <a:cubicBezTo>
                      <a:pt x="1248" y="2038"/>
                      <a:pt x="1288" y="2029"/>
                      <a:pt x="1323" y="2010"/>
                    </a:cubicBezTo>
                    <a:cubicBezTo>
                      <a:pt x="1573" y="1879"/>
                      <a:pt x="1525" y="1331"/>
                      <a:pt x="1227" y="771"/>
                    </a:cubicBezTo>
                    <a:cubicBezTo>
                      <a:pt x="966" y="310"/>
                      <a:pt x="612" y="0"/>
                      <a:pt x="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5355" y="2497720"/>
                <a:ext cx="35663" cy="6956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255" extrusionOk="0">
                    <a:moveTo>
                      <a:pt x="459" y="1"/>
                    </a:moveTo>
                    <a:cubicBezTo>
                      <a:pt x="449" y="1"/>
                      <a:pt x="439" y="2"/>
                      <a:pt x="429" y="3"/>
                    </a:cubicBezTo>
                    <a:cubicBezTo>
                      <a:pt x="156" y="38"/>
                      <a:pt x="1" y="574"/>
                      <a:pt x="72" y="1193"/>
                    </a:cubicBezTo>
                    <a:cubicBezTo>
                      <a:pt x="153" y="1780"/>
                      <a:pt x="411" y="2255"/>
                      <a:pt x="686" y="2255"/>
                    </a:cubicBezTo>
                    <a:cubicBezTo>
                      <a:pt x="695" y="2255"/>
                      <a:pt x="705" y="2254"/>
                      <a:pt x="715" y="2253"/>
                    </a:cubicBezTo>
                    <a:cubicBezTo>
                      <a:pt x="989" y="2217"/>
                      <a:pt x="1156" y="1682"/>
                      <a:pt x="1072" y="1062"/>
                    </a:cubicBezTo>
                    <a:cubicBezTo>
                      <a:pt x="1004" y="465"/>
                      <a:pt x="724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058233" y="2505062"/>
                <a:ext cx="56610" cy="5843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4" extrusionOk="0">
                    <a:moveTo>
                      <a:pt x="1451" y="0"/>
                    </a:moveTo>
                    <a:cubicBezTo>
                      <a:pt x="1199" y="0"/>
                      <a:pt x="828" y="246"/>
                      <a:pt x="524" y="634"/>
                    </a:cubicBezTo>
                    <a:cubicBezTo>
                      <a:pt x="143" y="1134"/>
                      <a:pt x="1" y="1682"/>
                      <a:pt x="227" y="1848"/>
                    </a:cubicBezTo>
                    <a:cubicBezTo>
                      <a:pt x="269" y="1879"/>
                      <a:pt x="323" y="1894"/>
                      <a:pt x="385" y="1894"/>
                    </a:cubicBezTo>
                    <a:cubicBezTo>
                      <a:pt x="635" y="1894"/>
                      <a:pt x="1017" y="1654"/>
                      <a:pt x="1322" y="1253"/>
                    </a:cubicBezTo>
                    <a:cubicBezTo>
                      <a:pt x="1703" y="753"/>
                      <a:pt x="1834" y="217"/>
                      <a:pt x="1620" y="51"/>
                    </a:cubicBezTo>
                    <a:cubicBezTo>
                      <a:pt x="1574" y="16"/>
                      <a:pt x="1516" y="0"/>
                      <a:pt x="1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373757" y="2358961"/>
                <a:ext cx="71264" cy="3186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033" extrusionOk="0">
                    <a:moveTo>
                      <a:pt x="966" y="1"/>
                    </a:moveTo>
                    <a:cubicBezTo>
                      <a:pt x="453" y="1"/>
                      <a:pt x="45" y="167"/>
                      <a:pt x="24" y="405"/>
                    </a:cubicBezTo>
                    <a:cubicBezTo>
                      <a:pt x="0" y="691"/>
                      <a:pt x="476" y="965"/>
                      <a:pt x="1095" y="1024"/>
                    </a:cubicBezTo>
                    <a:cubicBezTo>
                      <a:pt x="1168" y="1030"/>
                      <a:pt x="1238" y="1032"/>
                      <a:pt x="1307" y="1032"/>
                    </a:cubicBezTo>
                    <a:cubicBezTo>
                      <a:pt x="1840" y="1032"/>
                      <a:pt x="2253" y="874"/>
                      <a:pt x="2274" y="631"/>
                    </a:cubicBezTo>
                    <a:cubicBezTo>
                      <a:pt x="2310" y="346"/>
                      <a:pt x="1822" y="72"/>
                      <a:pt x="1203" y="12"/>
                    </a:cubicBezTo>
                    <a:cubicBezTo>
                      <a:pt x="1122" y="4"/>
                      <a:pt x="1043" y="1"/>
                      <a:pt x="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" name="Google Shape;211;p3"/>
            <p:cNvSpPr/>
            <p:nvPr/>
          </p:nvSpPr>
          <p:spPr>
            <a:xfrm>
              <a:off x="5327433" y="1912951"/>
              <a:ext cx="794511" cy="793400"/>
            </a:xfrm>
            <a:custGeom>
              <a:avLst/>
              <a:gdLst/>
              <a:ahLst/>
              <a:cxnLst/>
              <a:rect l="l" t="t" r="r" b="b"/>
              <a:pathLst>
                <a:path w="25754" h="25718" extrusionOk="0">
                  <a:moveTo>
                    <a:pt x="15026" y="5246"/>
                  </a:moveTo>
                  <a:cubicBezTo>
                    <a:pt x="15276" y="5246"/>
                    <a:pt x="15648" y="5480"/>
                    <a:pt x="15955" y="5851"/>
                  </a:cubicBezTo>
                  <a:cubicBezTo>
                    <a:pt x="16359" y="6339"/>
                    <a:pt x="16514" y="6863"/>
                    <a:pt x="16300" y="7042"/>
                  </a:cubicBezTo>
                  <a:lnTo>
                    <a:pt x="16288" y="7042"/>
                  </a:lnTo>
                  <a:cubicBezTo>
                    <a:pt x="16241" y="7081"/>
                    <a:pt x="16181" y="7100"/>
                    <a:pt x="16111" y="7100"/>
                  </a:cubicBezTo>
                  <a:cubicBezTo>
                    <a:pt x="15863" y="7100"/>
                    <a:pt x="15497" y="6866"/>
                    <a:pt x="15181" y="6494"/>
                  </a:cubicBezTo>
                  <a:cubicBezTo>
                    <a:pt x="14788" y="6006"/>
                    <a:pt x="14633" y="5482"/>
                    <a:pt x="14847" y="5304"/>
                  </a:cubicBezTo>
                  <a:cubicBezTo>
                    <a:pt x="14894" y="5264"/>
                    <a:pt x="14955" y="5246"/>
                    <a:pt x="15026" y="5246"/>
                  </a:cubicBezTo>
                  <a:close/>
                  <a:moveTo>
                    <a:pt x="10811" y="5313"/>
                  </a:moveTo>
                  <a:cubicBezTo>
                    <a:pt x="10875" y="5313"/>
                    <a:pt x="10932" y="5329"/>
                    <a:pt x="10978" y="5363"/>
                  </a:cubicBezTo>
                  <a:cubicBezTo>
                    <a:pt x="11204" y="5530"/>
                    <a:pt x="11061" y="6078"/>
                    <a:pt x="10680" y="6566"/>
                  </a:cubicBezTo>
                  <a:cubicBezTo>
                    <a:pt x="10380" y="6959"/>
                    <a:pt x="10014" y="7205"/>
                    <a:pt x="9762" y="7205"/>
                  </a:cubicBezTo>
                  <a:cubicBezTo>
                    <a:pt x="9693" y="7205"/>
                    <a:pt x="9633" y="7187"/>
                    <a:pt x="9585" y="7149"/>
                  </a:cubicBezTo>
                  <a:cubicBezTo>
                    <a:pt x="9370" y="6982"/>
                    <a:pt x="9501" y="6447"/>
                    <a:pt x="9882" y="5947"/>
                  </a:cubicBezTo>
                  <a:cubicBezTo>
                    <a:pt x="10195" y="5558"/>
                    <a:pt x="10560" y="5313"/>
                    <a:pt x="10811" y="5313"/>
                  </a:cubicBezTo>
                  <a:close/>
                  <a:moveTo>
                    <a:pt x="11143" y="7656"/>
                  </a:moveTo>
                  <a:cubicBezTo>
                    <a:pt x="11629" y="7656"/>
                    <a:pt x="12008" y="7801"/>
                    <a:pt x="12037" y="8030"/>
                  </a:cubicBezTo>
                  <a:cubicBezTo>
                    <a:pt x="12073" y="8304"/>
                    <a:pt x="11597" y="8602"/>
                    <a:pt x="10978" y="8673"/>
                  </a:cubicBezTo>
                  <a:cubicBezTo>
                    <a:pt x="10867" y="8688"/>
                    <a:pt x="10759" y="8695"/>
                    <a:pt x="10657" y="8695"/>
                  </a:cubicBezTo>
                  <a:cubicBezTo>
                    <a:pt x="10175" y="8695"/>
                    <a:pt x="9807" y="8542"/>
                    <a:pt x="9787" y="8316"/>
                  </a:cubicBezTo>
                  <a:lnTo>
                    <a:pt x="9775" y="8316"/>
                  </a:lnTo>
                  <a:cubicBezTo>
                    <a:pt x="9740" y="8042"/>
                    <a:pt x="10228" y="7744"/>
                    <a:pt x="10847" y="7673"/>
                  </a:cubicBezTo>
                  <a:cubicBezTo>
                    <a:pt x="10949" y="7661"/>
                    <a:pt x="11048" y="7656"/>
                    <a:pt x="11143" y="7656"/>
                  </a:cubicBezTo>
                  <a:close/>
                  <a:moveTo>
                    <a:pt x="14968" y="7781"/>
                  </a:moveTo>
                  <a:cubicBezTo>
                    <a:pt x="15045" y="7781"/>
                    <a:pt x="15124" y="7784"/>
                    <a:pt x="15205" y="7792"/>
                  </a:cubicBezTo>
                  <a:cubicBezTo>
                    <a:pt x="15824" y="7852"/>
                    <a:pt x="16312" y="8125"/>
                    <a:pt x="16288" y="8399"/>
                  </a:cubicBezTo>
                  <a:cubicBezTo>
                    <a:pt x="16257" y="8637"/>
                    <a:pt x="15856" y="8804"/>
                    <a:pt x="15345" y="8804"/>
                  </a:cubicBezTo>
                  <a:cubicBezTo>
                    <a:pt x="15269" y="8804"/>
                    <a:pt x="15190" y="8800"/>
                    <a:pt x="15109" y="8792"/>
                  </a:cubicBezTo>
                  <a:lnTo>
                    <a:pt x="15097" y="8792"/>
                  </a:lnTo>
                  <a:cubicBezTo>
                    <a:pt x="14478" y="8733"/>
                    <a:pt x="14002" y="8459"/>
                    <a:pt x="14026" y="8185"/>
                  </a:cubicBezTo>
                  <a:cubicBezTo>
                    <a:pt x="14047" y="7947"/>
                    <a:pt x="14455" y="7781"/>
                    <a:pt x="14968" y="7781"/>
                  </a:cubicBezTo>
                  <a:close/>
                  <a:moveTo>
                    <a:pt x="10473" y="9519"/>
                  </a:moveTo>
                  <a:cubicBezTo>
                    <a:pt x="10648" y="9519"/>
                    <a:pt x="10845" y="9546"/>
                    <a:pt x="11049" y="9602"/>
                  </a:cubicBezTo>
                  <a:lnTo>
                    <a:pt x="11037" y="9602"/>
                  </a:lnTo>
                  <a:cubicBezTo>
                    <a:pt x="11645" y="9757"/>
                    <a:pt x="12085" y="10090"/>
                    <a:pt x="12014" y="10364"/>
                  </a:cubicBezTo>
                  <a:cubicBezTo>
                    <a:pt x="11966" y="10546"/>
                    <a:pt x="11714" y="10643"/>
                    <a:pt x="11373" y="10643"/>
                  </a:cubicBezTo>
                  <a:cubicBezTo>
                    <a:pt x="11200" y="10643"/>
                    <a:pt x="11003" y="10618"/>
                    <a:pt x="10799" y="10566"/>
                  </a:cubicBezTo>
                  <a:cubicBezTo>
                    <a:pt x="10180" y="10411"/>
                    <a:pt x="9751" y="10066"/>
                    <a:pt x="9823" y="9804"/>
                  </a:cubicBezTo>
                  <a:cubicBezTo>
                    <a:pt x="9870" y="9622"/>
                    <a:pt x="10128" y="9519"/>
                    <a:pt x="10473" y="9519"/>
                  </a:cubicBezTo>
                  <a:close/>
                  <a:moveTo>
                    <a:pt x="15682" y="9623"/>
                  </a:moveTo>
                  <a:cubicBezTo>
                    <a:pt x="15999" y="9623"/>
                    <a:pt x="16236" y="9715"/>
                    <a:pt x="16288" y="9888"/>
                  </a:cubicBezTo>
                  <a:lnTo>
                    <a:pt x="16276" y="9876"/>
                  </a:lnTo>
                  <a:lnTo>
                    <a:pt x="16276" y="9876"/>
                  </a:lnTo>
                  <a:cubicBezTo>
                    <a:pt x="16371" y="10149"/>
                    <a:pt x="15943" y="10519"/>
                    <a:pt x="15336" y="10685"/>
                  </a:cubicBezTo>
                  <a:cubicBezTo>
                    <a:pt x="15120" y="10750"/>
                    <a:pt x="14910" y="10780"/>
                    <a:pt x="14725" y="10780"/>
                  </a:cubicBezTo>
                  <a:cubicBezTo>
                    <a:pt x="14399" y="10780"/>
                    <a:pt x="14155" y="10686"/>
                    <a:pt x="14109" y="10519"/>
                  </a:cubicBezTo>
                  <a:cubicBezTo>
                    <a:pt x="14038" y="10245"/>
                    <a:pt x="14466" y="9888"/>
                    <a:pt x="15062" y="9721"/>
                  </a:cubicBezTo>
                  <a:cubicBezTo>
                    <a:pt x="15282" y="9655"/>
                    <a:pt x="15496" y="9623"/>
                    <a:pt x="15682" y="9623"/>
                  </a:cubicBezTo>
                  <a:close/>
                  <a:moveTo>
                    <a:pt x="9651" y="11125"/>
                  </a:moveTo>
                  <a:cubicBezTo>
                    <a:pt x="9900" y="11125"/>
                    <a:pt x="10259" y="11273"/>
                    <a:pt x="10597" y="11531"/>
                  </a:cubicBezTo>
                  <a:cubicBezTo>
                    <a:pt x="11085" y="11923"/>
                    <a:pt x="11335" y="12412"/>
                    <a:pt x="11180" y="12626"/>
                  </a:cubicBezTo>
                  <a:cubicBezTo>
                    <a:pt x="11125" y="12701"/>
                    <a:pt x="11028" y="12737"/>
                    <a:pt x="10905" y="12737"/>
                  </a:cubicBezTo>
                  <a:cubicBezTo>
                    <a:pt x="10656" y="12737"/>
                    <a:pt x="10300" y="12591"/>
                    <a:pt x="9966" y="12328"/>
                  </a:cubicBezTo>
                  <a:cubicBezTo>
                    <a:pt x="9478" y="11947"/>
                    <a:pt x="9216" y="11459"/>
                    <a:pt x="9382" y="11233"/>
                  </a:cubicBezTo>
                  <a:cubicBezTo>
                    <a:pt x="9437" y="11159"/>
                    <a:pt x="9531" y="11125"/>
                    <a:pt x="9651" y="11125"/>
                  </a:cubicBezTo>
                  <a:close/>
                  <a:moveTo>
                    <a:pt x="16454" y="11136"/>
                  </a:moveTo>
                  <a:cubicBezTo>
                    <a:pt x="16562" y="11136"/>
                    <a:pt x="16650" y="11167"/>
                    <a:pt x="16705" y="11233"/>
                  </a:cubicBezTo>
                  <a:cubicBezTo>
                    <a:pt x="16883" y="11447"/>
                    <a:pt x="16633" y="11947"/>
                    <a:pt x="16157" y="12340"/>
                  </a:cubicBezTo>
                  <a:lnTo>
                    <a:pt x="16145" y="12340"/>
                  </a:lnTo>
                  <a:cubicBezTo>
                    <a:pt x="15815" y="12612"/>
                    <a:pt x="15457" y="12770"/>
                    <a:pt x="15212" y="12770"/>
                  </a:cubicBezTo>
                  <a:cubicBezTo>
                    <a:pt x="15104" y="12770"/>
                    <a:pt x="15018" y="12739"/>
                    <a:pt x="14966" y="12674"/>
                  </a:cubicBezTo>
                  <a:cubicBezTo>
                    <a:pt x="14788" y="12459"/>
                    <a:pt x="15038" y="11959"/>
                    <a:pt x="15514" y="11566"/>
                  </a:cubicBezTo>
                  <a:cubicBezTo>
                    <a:pt x="15852" y="11294"/>
                    <a:pt x="16208" y="11136"/>
                    <a:pt x="16454" y="11136"/>
                  </a:cubicBezTo>
                  <a:close/>
                  <a:moveTo>
                    <a:pt x="8277" y="11907"/>
                  </a:moveTo>
                  <a:cubicBezTo>
                    <a:pt x="8529" y="11907"/>
                    <a:pt x="8880" y="12218"/>
                    <a:pt x="9144" y="12685"/>
                  </a:cubicBezTo>
                  <a:cubicBezTo>
                    <a:pt x="9442" y="13245"/>
                    <a:pt x="9490" y="13781"/>
                    <a:pt x="9240" y="13924"/>
                  </a:cubicBezTo>
                  <a:cubicBezTo>
                    <a:pt x="9203" y="13946"/>
                    <a:pt x="9162" y="13956"/>
                    <a:pt x="9117" y="13956"/>
                  </a:cubicBezTo>
                  <a:cubicBezTo>
                    <a:pt x="8870" y="13956"/>
                    <a:pt x="8515" y="13637"/>
                    <a:pt x="8263" y="13174"/>
                  </a:cubicBezTo>
                  <a:cubicBezTo>
                    <a:pt x="7954" y="12638"/>
                    <a:pt x="7906" y="12078"/>
                    <a:pt x="8156" y="11947"/>
                  </a:cubicBezTo>
                  <a:lnTo>
                    <a:pt x="8156" y="11935"/>
                  </a:lnTo>
                  <a:cubicBezTo>
                    <a:pt x="8193" y="11916"/>
                    <a:pt x="8233" y="11907"/>
                    <a:pt x="8277" y="11907"/>
                  </a:cubicBezTo>
                  <a:close/>
                  <a:moveTo>
                    <a:pt x="17905" y="11948"/>
                  </a:moveTo>
                  <a:cubicBezTo>
                    <a:pt x="17945" y="11948"/>
                    <a:pt x="17981" y="11955"/>
                    <a:pt x="18014" y="11971"/>
                  </a:cubicBezTo>
                  <a:cubicBezTo>
                    <a:pt x="18253" y="12102"/>
                    <a:pt x="18229" y="12650"/>
                    <a:pt x="17943" y="13209"/>
                  </a:cubicBezTo>
                  <a:lnTo>
                    <a:pt x="17931" y="13209"/>
                  </a:lnTo>
                  <a:cubicBezTo>
                    <a:pt x="17683" y="13695"/>
                    <a:pt x="17337" y="14019"/>
                    <a:pt x="17086" y="14019"/>
                  </a:cubicBezTo>
                  <a:cubicBezTo>
                    <a:pt x="17048" y="14019"/>
                    <a:pt x="17012" y="14011"/>
                    <a:pt x="16979" y="13995"/>
                  </a:cubicBezTo>
                  <a:cubicBezTo>
                    <a:pt x="16729" y="13864"/>
                    <a:pt x="16764" y="13305"/>
                    <a:pt x="17050" y="12757"/>
                  </a:cubicBezTo>
                  <a:cubicBezTo>
                    <a:pt x="17287" y="12272"/>
                    <a:pt x="17650" y="11948"/>
                    <a:pt x="17905" y="11948"/>
                  </a:cubicBezTo>
                  <a:close/>
                  <a:moveTo>
                    <a:pt x="20819" y="12260"/>
                  </a:moveTo>
                  <a:cubicBezTo>
                    <a:pt x="21070" y="12260"/>
                    <a:pt x="21444" y="12502"/>
                    <a:pt x="21753" y="12876"/>
                  </a:cubicBezTo>
                  <a:cubicBezTo>
                    <a:pt x="22146" y="13364"/>
                    <a:pt x="22301" y="13900"/>
                    <a:pt x="22086" y="14079"/>
                  </a:cubicBezTo>
                  <a:cubicBezTo>
                    <a:pt x="22039" y="14118"/>
                    <a:pt x="21979" y="14136"/>
                    <a:pt x="21910" y="14136"/>
                  </a:cubicBezTo>
                  <a:cubicBezTo>
                    <a:pt x="21662" y="14136"/>
                    <a:pt x="21295" y="13900"/>
                    <a:pt x="20979" y="13519"/>
                  </a:cubicBezTo>
                  <a:cubicBezTo>
                    <a:pt x="20574" y="13043"/>
                    <a:pt x="20431" y="12507"/>
                    <a:pt x="20646" y="12328"/>
                  </a:cubicBezTo>
                  <a:lnTo>
                    <a:pt x="20646" y="12316"/>
                  </a:lnTo>
                  <a:cubicBezTo>
                    <a:pt x="20692" y="12278"/>
                    <a:pt x="20751" y="12260"/>
                    <a:pt x="20819" y="12260"/>
                  </a:cubicBezTo>
                  <a:close/>
                  <a:moveTo>
                    <a:pt x="5226" y="12503"/>
                  </a:moveTo>
                  <a:cubicBezTo>
                    <a:pt x="5292" y="12503"/>
                    <a:pt x="5349" y="12520"/>
                    <a:pt x="5394" y="12555"/>
                  </a:cubicBezTo>
                  <a:cubicBezTo>
                    <a:pt x="5608" y="12709"/>
                    <a:pt x="5477" y="13257"/>
                    <a:pt x="5096" y="13757"/>
                  </a:cubicBezTo>
                  <a:cubicBezTo>
                    <a:pt x="4785" y="14143"/>
                    <a:pt x="4415" y="14395"/>
                    <a:pt x="4168" y="14395"/>
                  </a:cubicBezTo>
                  <a:cubicBezTo>
                    <a:pt x="4102" y="14395"/>
                    <a:pt x="4046" y="14378"/>
                    <a:pt x="4001" y="14340"/>
                  </a:cubicBezTo>
                  <a:cubicBezTo>
                    <a:pt x="3775" y="14174"/>
                    <a:pt x="3906" y="13626"/>
                    <a:pt x="4298" y="13138"/>
                  </a:cubicBezTo>
                  <a:cubicBezTo>
                    <a:pt x="4600" y="12742"/>
                    <a:pt x="4976" y="12503"/>
                    <a:pt x="5226" y="12503"/>
                  </a:cubicBezTo>
                  <a:close/>
                  <a:moveTo>
                    <a:pt x="19447" y="12256"/>
                  </a:moveTo>
                  <a:cubicBezTo>
                    <a:pt x="19454" y="12256"/>
                    <a:pt x="19460" y="12256"/>
                    <a:pt x="19467" y="12257"/>
                  </a:cubicBezTo>
                  <a:cubicBezTo>
                    <a:pt x="19741" y="12281"/>
                    <a:pt x="19919" y="12816"/>
                    <a:pt x="19860" y="13436"/>
                  </a:cubicBezTo>
                  <a:cubicBezTo>
                    <a:pt x="19802" y="14040"/>
                    <a:pt x="19551" y="14520"/>
                    <a:pt x="19273" y="14520"/>
                  </a:cubicBezTo>
                  <a:cubicBezTo>
                    <a:pt x="19266" y="14520"/>
                    <a:pt x="19259" y="14520"/>
                    <a:pt x="19253" y="14519"/>
                  </a:cubicBezTo>
                  <a:cubicBezTo>
                    <a:pt x="18967" y="14483"/>
                    <a:pt x="18788" y="13971"/>
                    <a:pt x="18860" y="13340"/>
                  </a:cubicBezTo>
                  <a:cubicBezTo>
                    <a:pt x="18918" y="12724"/>
                    <a:pt x="19180" y="12256"/>
                    <a:pt x="19447" y="12256"/>
                  </a:cubicBezTo>
                  <a:close/>
                  <a:moveTo>
                    <a:pt x="6724" y="12256"/>
                  </a:moveTo>
                  <a:cubicBezTo>
                    <a:pt x="7002" y="12256"/>
                    <a:pt x="7265" y="12724"/>
                    <a:pt x="7346" y="13328"/>
                  </a:cubicBezTo>
                  <a:cubicBezTo>
                    <a:pt x="7430" y="13948"/>
                    <a:pt x="7263" y="14483"/>
                    <a:pt x="6989" y="14519"/>
                  </a:cubicBezTo>
                  <a:cubicBezTo>
                    <a:pt x="6980" y="14520"/>
                    <a:pt x="6970" y="14521"/>
                    <a:pt x="6960" y="14521"/>
                  </a:cubicBezTo>
                  <a:cubicBezTo>
                    <a:pt x="6695" y="14521"/>
                    <a:pt x="6427" y="14057"/>
                    <a:pt x="6346" y="13459"/>
                  </a:cubicBezTo>
                  <a:cubicBezTo>
                    <a:pt x="6263" y="12840"/>
                    <a:pt x="6430" y="12304"/>
                    <a:pt x="6703" y="12269"/>
                  </a:cubicBezTo>
                  <a:lnTo>
                    <a:pt x="6703" y="12257"/>
                  </a:lnTo>
                  <a:cubicBezTo>
                    <a:pt x="6710" y="12256"/>
                    <a:pt x="6717" y="12256"/>
                    <a:pt x="6724" y="12256"/>
                  </a:cubicBezTo>
                  <a:close/>
                  <a:moveTo>
                    <a:pt x="13452" y="15138"/>
                  </a:moveTo>
                  <a:cubicBezTo>
                    <a:pt x="13722" y="15138"/>
                    <a:pt x="13943" y="15634"/>
                    <a:pt x="13966" y="16257"/>
                  </a:cubicBezTo>
                  <a:cubicBezTo>
                    <a:pt x="13990" y="16876"/>
                    <a:pt x="13776" y="17388"/>
                    <a:pt x="13490" y="17400"/>
                  </a:cubicBezTo>
                  <a:cubicBezTo>
                    <a:pt x="13204" y="17400"/>
                    <a:pt x="12978" y="16912"/>
                    <a:pt x="12966" y="16281"/>
                  </a:cubicBezTo>
                  <a:cubicBezTo>
                    <a:pt x="12942" y="15650"/>
                    <a:pt x="13157" y="15138"/>
                    <a:pt x="13442" y="15138"/>
                  </a:cubicBezTo>
                  <a:cubicBezTo>
                    <a:pt x="13446" y="15138"/>
                    <a:pt x="13449" y="15138"/>
                    <a:pt x="13452" y="15138"/>
                  </a:cubicBezTo>
                  <a:close/>
                  <a:moveTo>
                    <a:pt x="15563" y="15787"/>
                  </a:moveTo>
                  <a:cubicBezTo>
                    <a:pt x="15596" y="15787"/>
                    <a:pt x="15627" y="15793"/>
                    <a:pt x="15657" y="15805"/>
                  </a:cubicBezTo>
                  <a:cubicBezTo>
                    <a:pt x="15919" y="15900"/>
                    <a:pt x="15943" y="16460"/>
                    <a:pt x="15705" y="17043"/>
                  </a:cubicBezTo>
                  <a:cubicBezTo>
                    <a:pt x="15494" y="17560"/>
                    <a:pt x="15161" y="17918"/>
                    <a:pt x="14905" y="17918"/>
                  </a:cubicBezTo>
                  <a:cubicBezTo>
                    <a:pt x="14873" y="17918"/>
                    <a:pt x="14841" y="17913"/>
                    <a:pt x="14812" y="17900"/>
                  </a:cubicBezTo>
                  <a:cubicBezTo>
                    <a:pt x="14550" y="17793"/>
                    <a:pt x="14526" y="17246"/>
                    <a:pt x="14764" y="16662"/>
                  </a:cubicBezTo>
                  <a:cubicBezTo>
                    <a:pt x="14975" y="16145"/>
                    <a:pt x="15308" y="15787"/>
                    <a:pt x="15563" y="15787"/>
                  </a:cubicBezTo>
                  <a:close/>
                  <a:moveTo>
                    <a:pt x="11261" y="15889"/>
                  </a:moveTo>
                  <a:cubicBezTo>
                    <a:pt x="11512" y="15889"/>
                    <a:pt x="11857" y="16224"/>
                    <a:pt x="12085" y="16722"/>
                  </a:cubicBezTo>
                  <a:cubicBezTo>
                    <a:pt x="12347" y="17293"/>
                    <a:pt x="12359" y="17853"/>
                    <a:pt x="12109" y="17972"/>
                  </a:cubicBezTo>
                  <a:lnTo>
                    <a:pt x="12097" y="17960"/>
                  </a:lnTo>
                  <a:cubicBezTo>
                    <a:pt x="12065" y="17975"/>
                    <a:pt x="12030" y="17983"/>
                    <a:pt x="11993" y="17983"/>
                  </a:cubicBezTo>
                  <a:cubicBezTo>
                    <a:pt x="11744" y="17983"/>
                    <a:pt x="11408" y="17648"/>
                    <a:pt x="11180" y="17150"/>
                  </a:cubicBezTo>
                  <a:cubicBezTo>
                    <a:pt x="10918" y="16579"/>
                    <a:pt x="10906" y="16031"/>
                    <a:pt x="11156" y="15912"/>
                  </a:cubicBezTo>
                  <a:cubicBezTo>
                    <a:pt x="11189" y="15897"/>
                    <a:pt x="11224" y="15889"/>
                    <a:pt x="11261" y="15889"/>
                  </a:cubicBezTo>
                  <a:close/>
                  <a:moveTo>
                    <a:pt x="17339" y="17098"/>
                  </a:moveTo>
                  <a:cubicBezTo>
                    <a:pt x="17426" y="17098"/>
                    <a:pt x="17498" y="17122"/>
                    <a:pt x="17550" y="17174"/>
                  </a:cubicBezTo>
                  <a:cubicBezTo>
                    <a:pt x="17752" y="17365"/>
                    <a:pt x="17574" y="17889"/>
                    <a:pt x="17133" y="18341"/>
                  </a:cubicBezTo>
                  <a:cubicBezTo>
                    <a:pt x="16811" y="18681"/>
                    <a:pt x="16435" y="18887"/>
                    <a:pt x="16187" y="18887"/>
                  </a:cubicBezTo>
                  <a:cubicBezTo>
                    <a:pt x="16105" y="18887"/>
                    <a:pt x="16038" y="18864"/>
                    <a:pt x="15990" y="18817"/>
                  </a:cubicBezTo>
                  <a:cubicBezTo>
                    <a:pt x="15788" y="18627"/>
                    <a:pt x="15967" y="18103"/>
                    <a:pt x="16407" y="17650"/>
                  </a:cubicBezTo>
                  <a:lnTo>
                    <a:pt x="16395" y="17638"/>
                  </a:lnTo>
                  <a:cubicBezTo>
                    <a:pt x="16722" y="17302"/>
                    <a:pt x="17089" y="17098"/>
                    <a:pt x="17339" y="17098"/>
                  </a:cubicBezTo>
                  <a:close/>
                  <a:moveTo>
                    <a:pt x="9569" y="17288"/>
                  </a:moveTo>
                  <a:cubicBezTo>
                    <a:pt x="9819" y="17288"/>
                    <a:pt x="10176" y="17476"/>
                    <a:pt x="10502" y="17793"/>
                  </a:cubicBezTo>
                  <a:cubicBezTo>
                    <a:pt x="10966" y="18222"/>
                    <a:pt x="11180" y="18734"/>
                    <a:pt x="10978" y="18936"/>
                  </a:cubicBezTo>
                  <a:cubicBezTo>
                    <a:pt x="10926" y="18991"/>
                    <a:pt x="10849" y="19017"/>
                    <a:pt x="10756" y="19017"/>
                  </a:cubicBezTo>
                  <a:cubicBezTo>
                    <a:pt x="10507" y="19017"/>
                    <a:pt x="10140" y="18832"/>
                    <a:pt x="9811" y="18520"/>
                  </a:cubicBezTo>
                  <a:cubicBezTo>
                    <a:pt x="9359" y="18091"/>
                    <a:pt x="9144" y="17579"/>
                    <a:pt x="9335" y="17377"/>
                  </a:cubicBezTo>
                  <a:cubicBezTo>
                    <a:pt x="9391" y="17317"/>
                    <a:pt x="9472" y="17288"/>
                    <a:pt x="9569" y="17288"/>
                  </a:cubicBezTo>
                  <a:close/>
                  <a:moveTo>
                    <a:pt x="18207" y="19114"/>
                  </a:moveTo>
                  <a:cubicBezTo>
                    <a:pt x="18815" y="19114"/>
                    <a:pt x="19301" y="19325"/>
                    <a:pt x="19312" y="19591"/>
                  </a:cubicBezTo>
                  <a:cubicBezTo>
                    <a:pt x="19312" y="19877"/>
                    <a:pt x="18812" y="20115"/>
                    <a:pt x="18181" y="20127"/>
                  </a:cubicBezTo>
                  <a:cubicBezTo>
                    <a:pt x="18164" y="20127"/>
                    <a:pt x="18146" y="20127"/>
                    <a:pt x="18129" y="20127"/>
                  </a:cubicBezTo>
                  <a:cubicBezTo>
                    <a:pt x="17534" y="20127"/>
                    <a:pt x="17050" y="19928"/>
                    <a:pt x="17038" y="19651"/>
                  </a:cubicBezTo>
                  <a:cubicBezTo>
                    <a:pt x="17026" y="19365"/>
                    <a:pt x="17526" y="19139"/>
                    <a:pt x="18157" y="19115"/>
                  </a:cubicBezTo>
                  <a:cubicBezTo>
                    <a:pt x="18174" y="19115"/>
                    <a:pt x="18191" y="19114"/>
                    <a:pt x="18207" y="19114"/>
                  </a:cubicBezTo>
                  <a:close/>
                  <a:moveTo>
                    <a:pt x="9096" y="19341"/>
                  </a:moveTo>
                  <a:cubicBezTo>
                    <a:pt x="9694" y="19341"/>
                    <a:pt x="10192" y="19562"/>
                    <a:pt x="10192" y="19829"/>
                  </a:cubicBezTo>
                  <a:cubicBezTo>
                    <a:pt x="10204" y="20091"/>
                    <a:pt x="9704" y="20329"/>
                    <a:pt x="9073" y="20353"/>
                  </a:cubicBezTo>
                  <a:cubicBezTo>
                    <a:pt x="9056" y="20353"/>
                    <a:pt x="9040" y="20354"/>
                    <a:pt x="9024" y="20354"/>
                  </a:cubicBezTo>
                  <a:cubicBezTo>
                    <a:pt x="8426" y="20354"/>
                    <a:pt x="7930" y="20143"/>
                    <a:pt x="7930" y="19877"/>
                  </a:cubicBezTo>
                  <a:cubicBezTo>
                    <a:pt x="7918" y="19603"/>
                    <a:pt x="8430" y="19353"/>
                    <a:pt x="9049" y="19341"/>
                  </a:cubicBezTo>
                  <a:cubicBezTo>
                    <a:pt x="9065" y="19341"/>
                    <a:pt x="9080" y="19341"/>
                    <a:pt x="9096" y="19341"/>
                  </a:cubicBezTo>
                  <a:close/>
                  <a:moveTo>
                    <a:pt x="13137" y="0"/>
                  </a:moveTo>
                  <a:cubicBezTo>
                    <a:pt x="13024" y="0"/>
                    <a:pt x="12909" y="9"/>
                    <a:pt x="12799" y="17"/>
                  </a:cubicBezTo>
                  <a:cubicBezTo>
                    <a:pt x="12240" y="89"/>
                    <a:pt x="11716" y="303"/>
                    <a:pt x="11275" y="648"/>
                  </a:cubicBezTo>
                  <a:cubicBezTo>
                    <a:pt x="10889" y="492"/>
                    <a:pt x="10474" y="414"/>
                    <a:pt x="10058" y="414"/>
                  </a:cubicBezTo>
                  <a:cubicBezTo>
                    <a:pt x="9936" y="414"/>
                    <a:pt x="9814" y="420"/>
                    <a:pt x="9692" y="434"/>
                  </a:cubicBezTo>
                  <a:cubicBezTo>
                    <a:pt x="9513" y="458"/>
                    <a:pt x="9335" y="494"/>
                    <a:pt x="9168" y="541"/>
                  </a:cubicBezTo>
                  <a:cubicBezTo>
                    <a:pt x="8466" y="755"/>
                    <a:pt x="7870" y="1196"/>
                    <a:pt x="7454" y="1803"/>
                  </a:cubicBezTo>
                  <a:cubicBezTo>
                    <a:pt x="7375" y="1798"/>
                    <a:pt x="7296" y="1795"/>
                    <a:pt x="7216" y="1795"/>
                  </a:cubicBezTo>
                  <a:cubicBezTo>
                    <a:pt x="7103" y="1795"/>
                    <a:pt x="6989" y="1801"/>
                    <a:pt x="6870" y="1815"/>
                  </a:cubicBezTo>
                  <a:cubicBezTo>
                    <a:pt x="6358" y="1887"/>
                    <a:pt x="5858" y="2077"/>
                    <a:pt x="5430" y="2375"/>
                  </a:cubicBezTo>
                  <a:cubicBezTo>
                    <a:pt x="4834" y="2803"/>
                    <a:pt x="4417" y="3411"/>
                    <a:pt x="4215" y="4113"/>
                  </a:cubicBezTo>
                  <a:cubicBezTo>
                    <a:pt x="2774" y="4494"/>
                    <a:pt x="1798" y="5828"/>
                    <a:pt x="1881" y="7316"/>
                  </a:cubicBezTo>
                  <a:cubicBezTo>
                    <a:pt x="881" y="7983"/>
                    <a:pt x="346" y="9149"/>
                    <a:pt x="488" y="10328"/>
                  </a:cubicBezTo>
                  <a:cubicBezTo>
                    <a:pt x="524" y="10602"/>
                    <a:pt x="584" y="10864"/>
                    <a:pt x="691" y="11114"/>
                  </a:cubicBezTo>
                  <a:cubicBezTo>
                    <a:pt x="238" y="11685"/>
                    <a:pt x="0" y="12400"/>
                    <a:pt x="24" y="13126"/>
                  </a:cubicBezTo>
                  <a:cubicBezTo>
                    <a:pt x="24" y="13233"/>
                    <a:pt x="24" y="13340"/>
                    <a:pt x="36" y="13436"/>
                  </a:cubicBezTo>
                  <a:cubicBezTo>
                    <a:pt x="119" y="14055"/>
                    <a:pt x="369" y="14626"/>
                    <a:pt x="774" y="15091"/>
                  </a:cubicBezTo>
                  <a:cubicBezTo>
                    <a:pt x="262" y="16507"/>
                    <a:pt x="822" y="18067"/>
                    <a:pt x="2108" y="18841"/>
                  </a:cubicBezTo>
                  <a:cubicBezTo>
                    <a:pt x="2108" y="18984"/>
                    <a:pt x="2108" y="19139"/>
                    <a:pt x="2131" y="19282"/>
                  </a:cubicBezTo>
                  <a:cubicBezTo>
                    <a:pt x="2203" y="19853"/>
                    <a:pt x="2429" y="20389"/>
                    <a:pt x="2786" y="20853"/>
                  </a:cubicBezTo>
                  <a:cubicBezTo>
                    <a:pt x="3239" y="21413"/>
                    <a:pt x="3870" y="21806"/>
                    <a:pt x="4572" y="21972"/>
                  </a:cubicBezTo>
                  <a:cubicBezTo>
                    <a:pt x="4787" y="22663"/>
                    <a:pt x="5239" y="23246"/>
                    <a:pt x="5858" y="23639"/>
                  </a:cubicBezTo>
                  <a:cubicBezTo>
                    <a:pt x="6364" y="23983"/>
                    <a:pt x="6965" y="24155"/>
                    <a:pt x="7580" y="24155"/>
                  </a:cubicBezTo>
                  <a:cubicBezTo>
                    <a:pt x="7688" y="24155"/>
                    <a:pt x="7797" y="24150"/>
                    <a:pt x="7906" y="24139"/>
                  </a:cubicBezTo>
                  <a:cubicBezTo>
                    <a:pt x="8335" y="24723"/>
                    <a:pt x="8942" y="25139"/>
                    <a:pt x="9644" y="25318"/>
                  </a:cubicBezTo>
                  <a:cubicBezTo>
                    <a:pt x="9902" y="25390"/>
                    <a:pt x="10170" y="25425"/>
                    <a:pt x="10438" y="25425"/>
                  </a:cubicBezTo>
                  <a:cubicBezTo>
                    <a:pt x="10567" y="25425"/>
                    <a:pt x="10696" y="25417"/>
                    <a:pt x="10823" y="25401"/>
                  </a:cubicBezTo>
                  <a:cubicBezTo>
                    <a:pt x="11145" y="25366"/>
                    <a:pt x="11454" y="25282"/>
                    <a:pt x="11752" y="25139"/>
                  </a:cubicBezTo>
                  <a:cubicBezTo>
                    <a:pt x="12290" y="25516"/>
                    <a:pt x="12935" y="25718"/>
                    <a:pt x="13582" y="25718"/>
                  </a:cubicBezTo>
                  <a:cubicBezTo>
                    <a:pt x="13651" y="25718"/>
                    <a:pt x="13719" y="25715"/>
                    <a:pt x="13788" y="25711"/>
                  </a:cubicBezTo>
                  <a:lnTo>
                    <a:pt x="13942" y="25687"/>
                  </a:lnTo>
                  <a:cubicBezTo>
                    <a:pt x="14609" y="25616"/>
                    <a:pt x="15228" y="25318"/>
                    <a:pt x="15717" y="24866"/>
                  </a:cubicBezTo>
                  <a:cubicBezTo>
                    <a:pt x="16000" y="24947"/>
                    <a:pt x="16290" y="24989"/>
                    <a:pt x="16585" y="24989"/>
                  </a:cubicBezTo>
                  <a:cubicBezTo>
                    <a:pt x="16723" y="24989"/>
                    <a:pt x="16862" y="24980"/>
                    <a:pt x="17002" y="24961"/>
                  </a:cubicBezTo>
                  <a:cubicBezTo>
                    <a:pt x="17276" y="24937"/>
                    <a:pt x="17562" y="24866"/>
                    <a:pt x="17824" y="24746"/>
                  </a:cubicBezTo>
                  <a:cubicBezTo>
                    <a:pt x="18491" y="24473"/>
                    <a:pt x="19050" y="23973"/>
                    <a:pt x="19396" y="23330"/>
                  </a:cubicBezTo>
                  <a:cubicBezTo>
                    <a:pt x="19479" y="23330"/>
                    <a:pt x="19562" y="23318"/>
                    <a:pt x="19646" y="23306"/>
                  </a:cubicBezTo>
                  <a:cubicBezTo>
                    <a:pt x="20277" y="23234"/>
                    <a:pt x="20872" y="22972"/>
                    <a:pt x="21348" y="22556"/>
                  </a:cubicBezTo>
                  <a:cubicBezTo>
                    <a:pt x="21908" y="22080"/>
                    <a:pt x="22277" y="21437"/>
                    <a:pt x="22396" y="20710"/>
                  </a:cubicBezTo>
                  <a:cubicBezTo>
                    <a:pt x="23753" y="20210"/>
                    <a:pt x="24587" y="18841"/>
                    <a:pt x="24408" y="17400"/>
                  </a:cubicBezTo>
                  <a:cubicBezTo>
                    <a:pt x="24408" y="17353"/>
                    <a:pt x="24396" y="17317"/>
                    <a:pt x="24396" y="17281"/>
                  </a:cubicBezTo>
                  <a:cubicBezTo>
                    <a:pt x="24956" y="16829"/>
                    <a:pt x="25349" y="16186"/>
                    <a:pt x="25492" y="15472"/>
                  </a:cubicBezTo>
                  <a:cubicBezTo>
                    <a:pt x="25563" y="15138"/>
                    <a:pt x="25575" y="14805"/>
                    <a:pt x="25539" y="14460"/>
                  </a:cubicBezTo>
                  <a:cubicBezTo>
                    <a:pt x="25492" y="14090"/>
                    <a:pt x="25372" y="13721"/>
                    <a:pt x="25206" y="13376"/>
                  </a:cubicBezTo>
                  <a:cubicBezTo>
                    <a:pt x="25587" y="12769"/>
                    <a:pt x="25753" y="12043"/>
                    <a:pt x="25658" y="11328"/>
                  </a:cubicBezTo>
                  <a:lnTo>
                    <a:pt x="25658" y="11316"/>
                  </a:lnTo>
                  <a:cubicBezTo>
                    <a:pt x="25623" y="11054"/>
                    <a:pt x="25563" y="10792"/>
                    <a:pt x="25468" y="10554"/>
                  </a:cubicBezTo>
                  <a:cubicBezTo>
                    <a:pt x="25468" y="10411"/>
                    <a:pt x="25468" y="10280"/>
                    <a:pt x="25456" y="10149"/>
                  </a:cubicBezTo>
                  <a:cubicBezTo>
                    <a:pt x="25432" y="10018"/>
                    <a:pt x="25408" y="9888"/>
                    <a:pt x="25384" y="9757"/>
                  </a:cubicBezTo>
                  <a:cubicBezTo>
                    <a:pt x="25206" y="9054"/>
                    <a:pt x="24789" y="8435"/>
                    <a:pt x="24218" y="7994"/>
                  </a:cubicBezTo>
                  <a:cubicBezTo>
                    <a:pt x="24241" y="7756"/>
                    <a:pt x="24241" y="7506"/>
                    <a:pt x="24218" y="7256"/>
                  </a:cubicBezTo>
                  <a:cubicBezTo>
                    <a:pt x="24063" y="6054"/>
                    <a:pt x="23229" y="5030"/>
                    <a:pt x="22074" y="4649"/>
                  </a:cubicBezTo>
                  <a:cubicBezTo>
                    <a:pt x="21765" y="3196"/>
                    <a:pt x="20467" y="2148"/>
                    <a:pt x="18979" y="2148"/>
                  </a:cubicBezTo>
                  <a:cubicBezTo>
                    <a:pt x="18610" y="1529"/>
                    <a:pt x="18038" y="1053"/>
                    <a:pt x="17360" y="803"/>
                  </a:cubicBezTo>
                  <a:cubicBezTo>
                    <a:pt x="17002" y="669"/>
                    <a:pt x="16632" y="602"/>
                    <a:pt x="16263" y="602"/>
                  </a:cubicBezTo>
                  <a:cubicBezTo>
                    <a:pt x="16140" y="602"/>
                    <a:pt x="16017" y="610"/>
                    <a:pt x="15895" y="624"/>
                  </a:cubicBezTo>
                  <a:cubicBezTo>
                    <a:pt x="15669" y="648"/>
                    <a:pt x="15455" y="696"/>
                    <a:pt x="15252" y="767"/>
                  </a:cubicBezTo>
                  <a:cubicBezTo>
                    <a:pt x="14693" y="291"/>
                    <a:pt x="14002" y="17"/>
                    <a:pt x="13276" y="5"/>
                  </a:cubicBezTo>
                  <a:cubicBezTo>
                    <a:pt x="13230" y="2"/>
                    <a:pt x="13184" y="0"/>
                    <a:pt x="13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278198" y="1870070"/>
              <a:ext cx="888202" cy="879410"/>
            </a:xfrm>
            <a:custGeom>
              <a:avLst/>
              <a:gdLst/>
              <a:ahLst/>
              <a:cxnLst/>
              <a:rect l="l" t="t" r="r" b="b"/>
              <a:pathLst>
                <a:path w="28791" h="28506" extrusionOk="0">
                  <a:moveTo>
                    <a:pt x="14733" y="1391"/>
                  </a:moveTo>
                  <a:cubicBezTo>
                    <a:pt x="14776" y="1391"/>
                    <a:pt x="14818" y="1392"/>
                    <a:pt x="14860" y="1395"/>
                  </a:cubicBezTo>
                  <a:cubicBezTo>
                    <a:pt x="15586" y="1419"/>
                    <a:pt x="16277" y="1681"/>
                    <a:pt x="16836" y="2169"/>
                  </a:cubicBezTo>
                  <a:cubicBezTo>
                    <a:pt x="17039" y="2086"/>
                    <a:pt x="17253" y="2038"/>
                    <a:pt x="17479" y="2014"/>
                  </a:cubicBezTo>
                  <a:cubicBezTo>
                    <a:pt x="17601" y="2000"/>
                    <a:pt x="17724" y="1992"/>
                    <a:pt x="17847" y="1992"/>
                  </a:cubicBezTo>
                  <a:cubicBezTo>
                    <a:pt x="18216" y="1992"/>
                    <a:pt x="18586" y="2059"/>
                    <a:pt x="18944" y="2193"/>
                  </a:cubicBezTo>
                  <a:cubicBezTo>
                    <a:pt x="19622" y="2443"/>
                    <a:pt x="20194" y="2919"/>
                    <a:pt x="20563" y="3550"/>
                  </a:cubicBezTo>
                  <a:cubicBezTo>
                    <a:pt x="20571" y="3550"/>
                    <a:pt x="20580" y="3550"/>
                    <a:pt x="20588" y="3550"/>
                  </a:cubicBezTo>
                  <a:cubicBezTo>
                    <a:pt x="22066" y="3550"/>
                    <a:pt x="23351" y="4594"/>
                    <a:pt x="23659" y="6039"/>
                  </a:cubicBezTo>
                  <a:cubicBezTo>
                    <a:pt x="24813" y="6420"/>
                    <a:pt x="25647" y="7444"/>
                    <a:pt x="25802" y="8646"/>
                  </a:cubicBezTo>
                  <a:cubicBezTo>
                    <a:pt x="25825" y="8896"/>
                    <a:pt x="25825" y="9146"/>
                    <a:pt x="25802" y="9396"/>
                  </a:cubicBezTo>
                  <a:cubicBezTo>
                    <a:pt x="26373" y="9825"/>
                    <a:pt x="26790" y="10444"/>
                    <a:pt x="26957" y="11158"/>
                  </a:cubicBezTo>
                  <a:cubicBezTo>
                    <a:pt x="26992" y="11278"/>
                    <a:pt x="27016" y="11408"/>
                    <a:pt x="27040" y="11539"/>
                  </a:cubicBezTo>
                  <a:cubicBezTo>
                    <a:pt x="27052" y="11670"/>
                    <a:pt x="27052" y="11801"/>
                    <a:pt x="27052" y="11944"/>
                  </a:cubicBezTo>
                  <a:cubicBezTo>
                    <a:pt x="27147" y="12194"/>
                    <a:pt x="27219" y="12444"/>
                    <a:pt x="27242" y="12718"/>
                  </a:cubicBezTo>
                  <a:cubicBezTo>
                    <a:pt x="27338" y="13433"/>
                    <a:pt x="27171" y="14159"/>
                    <a:pt x="26790" y="14766"/>
                  </a:cubicBezTo>
                  <a:cubicBezTo>
                    <a:pt x="26968" y="15111"/>
                    <a:pt x="27076" y="15469"/>
                    <a:pt x="27123" y="15850"/>
                  </a:cubicBezTo>
                  <a:cubicBezTo>
                    <a:pt x="27159" y="16183"/>
                    <a:pt x="27147" y="16528"/>
                    <a:pt x="27088" y="16862"/>
                  </a:cubicBezTo>
                  <a:cubicBezTo>
                    <a:pt x="26933" y="17576"/>
                    <a:pt x="26552" y="18219"/>
                    <a:pt x="25980" y="18671"/>
                  </a:cubicBezTo>
                  <a:cubicBezTo>
                    <a:pt x="25992" y="18707"/>
                    <a:pt x="25992" y="18743"/>
                    <a:pt x="26004" y="18790"/>
                  </a:cubicBezTo>
                  <a:cubicBezTo>
                    <a:pt x="26171" y="20231"/>
                    <a:pt x="25337" y="21600"/>
                    <a:pt x="23980" y="22100"/>
                  </a:cubicBezTo>
                  <a:cubicBezTo>
                    <a:pt x="23861" y="22827"/>
                    <a:pt x="23492" y="23470"/>
                    <a:pt x="22932" y="23946"/>
                  </a:cubicBezTo>
                  <a:cubicBezTo>
                    <a:pt x="22456" y="24362"/>
                    <a:pt x="21861" y="24624"/>
                    <a:pt x="21230" y="24708"/>
                  </a:cubicBezTo>
                  <a:cubicBezTo>
                    <a:pt x="21146" y="24720"/>
                    <a:pt x="21063" y="24732"/>
                    <a:pt x="20980" y="24732"/>
                  </a:cubicBezTo>
                  <a:cubicBezTo>
                    <a:pt x="20634" y="25363"/>
                    <a:pt x="20075" y="25863"/>
                    <a:pt x="19408" y="26148"/>
                  </a:cubicBezTo>
                  <a:cubicBezTo>
                    <a:pt x="19146" y="26256"/>
                    <a:pt x="18860" y="26327"/>
                    <a:pt x="18586" y="26363"/>
                  </a:cubicBezTo>
                  <a:cubicBezTo>
                    <a:pt x="18461" y="26376"/>
                    <a:pt x="18336" y="26383"/>
                    <a:pt x="18212" y="26383"/>
                  </a:cubicBezTo>
                  <a:cubicBezTo>
                    <a:pt x="17902" y="26383"/>
                    <a:pt x="17598" y="26341"/>
                    <a:pt x="17301" y="26256"/>
                  </a:cubicBezTo>
                  <a:cubicBezTo>
                    <a:pt x="16812" y="26708"/>
                    <a:pt x="16193" y="27006"/>
                    <a:pt x="15527" y="27089"/>
                  </a:cubicBezTo>
                  <a:lnTo>
                    <a:pt x="15372" y="27101"/>
                  </a:lnTo>
                  <a:cubicBezTo>
                    <a:pt x="15303" y="27105"/>
                    <a:pt x="15235" y="27108"/>
                    <a:pt x="15166" y="27108"/>
                  </a:cubicBezTo>
                  <a:cubicBezTo>
                    <a:pt x="14519" y="27108"/>
                    <a:pt x="13874" y="26906"/>
                    <a:pt x="13336" y="26529"/>
                  </a:cubicBezTo>
                  <a:cubicBezTo>
                    <a:pt x="13038" y="26672"/>
                    <a:pt x="12729" y="26756"/>
                    <a:pt x="12407" y="26791"/>
                  </a:cubicBezTo>
                  <a:cubicBezTo>
                    <a:pt x="12276" y="26807"/>
                    <a:pt x="12144" y="26815"/>
                    <a:pt x="12012" y="26815"/>
                  </a:cubicBezTo>
                  <a:cubicBezTo>
                    <a:pt x="11747" y="26815"/>
                    <a:pt x="11482" y="26783"/>
                    <a:pt x="11228" y="26720"/>
                  </a:cubicBezTo>
                  <a:cubicBezTo>
                    <a:pt x="10526" y="26529"/>
                    <a:pt x="9919" y="26113"/>
                    <a:pt x="9490" y="25529"/>
                  </a:cubicBezTo>
                  <a:cubicBezTo>
                    <a:pt x="9381" y="25540"/>
                    <a:pt x="9271" y="25545"/>
                    <a:pt x="9162" y="25545"/>
                  </a:cubicBezTo>
                  <a:cubicBezTo>
                    <a:pt x="8548" y="25545"/>
                    <a:pt x="7948" y="25375"/>
                    <a:pt x="7442" y="25041"/>
                  </a:cubicBezTo>
                  <a:cubicBezTo>
                    <a:pt x="6823" y="24636"/>
                    <a:pt x="6371" y="24053"/>
                    <a:pt x="6156" y="23362"/>
                  </a:cubicBezTo>
                  <a:cubicBezTo>
                    <a:pt x="5454" y="23196"/>
                    <a:pt x="4823" y="22803"/>
                    <a:pt x="4370" y="22243"/>
                  </a:cubicBezTo>
                  <a:cubicBezTo>
                    <a:pt x="4013" y="21791"/>
                    <a:pt x="3787" y="21243"/>
                    <a:pt x="3716" y="20672"/>
                  </a:cubicBezTo>
                  <a:cubicBezTo>
                    <a:pt x="3692" y="20529"/>
                    <a:pt x="3692" y="20386"/>
                    <a:pt x="3692" y="20243"/>
                  </a:cubicBezTo>
                  <a:cubicBezTo>
                    <a:pt x="2870" y="19731"/>
                    <a:pt x="2311" y="18874"/>
                    <a:pt x="2192" y="17909"/>
                  </a:cubicBezTo>
                  <a:cubicBezTo>
                    <a:pt x="2132" y="17433"/>
                    <a:pt x="2192" y="16945"/>
                    <a:pt x="2358" y="16492"/>
                  </a:cubicBezTo>
                  <a:cubicBezTo>
                    <a:pt x="1953" y="16016"/>
                    <a:pt x="1703" y="15445"/>
                    <a:pt x="1620" y="14837"/>
                  </a:cubicBezTo>
                  <a:cubicBezTo>
                    <a:pt x="1608" y="14730"/>
                    <a:pt x="1608" y="14623"/>
                    <a:pt x="1608" y="14516"/>
                  </a:cubicBezTo>
                  <a:cubicBezTo>
                    <a:pt x="1584" y="13790"/>
                    <a:pt x="1822" y="13087"/>
                    <a:pt x="2275" y="12516"/>
                  </a:cubicBezTo>
                  <a:cubicBezTo>
                    <a:pt x="2168" y="12254"/>
                    <a:pt x="2108" y="11992"/>
                    <a:pt x="2073" y="11730"/>
                  </a:cubicBezTo>
                  <a:cubicBezTo>
                    <a:pt x="1930" y="10539"/>
                    <a:pt x="2465" y="9373"/>
                    <a:pt x="3466" y="8718"/>
                  </a:cubicBezTo>
                  <a:cubicBezTo>
                    <a:pt x="3382" y="7218"/>
                    <a:pt x="4359" y="5884"/>
                    <a:pt x="5799" y="5503"/>
                  </a:cubicBezTo>
                  <a:cubicBezTo>
                    <a:pt x="6002" y="4801"/>
                    <a:pt x="6418" y="4193"/>
                    <a:pt x="7014" y="3777"/>
                  </a:cubicBezTo>
                  <a:cubicBezTo>
                    <a:pt x="7442" y="3467"/>
                    <a:pt x="7942" y="3277"/>
                    <a:pt x="8454" y="3217"/>
                  </a:cubicBezTo>
                  <a:cubicBezTo>
                    <a:pt x="8583" y="3194"/>
                    <a:pt x="8706" y="3186"/>
                    <a:pt x="8828" y="3186"/>
                  </a:cubicBezTo>
                  <a:cubicBezTo>
                    <a:pt x="8898" y="3186"/>
                    <a:pt x="8968" y="3189"/>
                    <a:pt x="9038" y="3193"/>
                  </a:cubicBezTo>
                  <a:cubicBezTo>
                    <a:pt x="9454" y="2586"/>
                    <a:pt x="10050" y="2145"/>
                    <a:pt x="10752" y="1943"/>
                  </a:cubicBezTo>
                  <a:cubicBezTo>
                    <a:pt x="10919" y="1884"/>
                    <a:pt x="11097" y="1848"/>
                    <a:pt x="11276" y="1824"/>
                  </a:cubicBezTo>
                  <a:cubicBezTo>
                    <a:pt x="11398" y="1810"/>
                    <a:pt x="11520" y="1804"/>
                    <a:pt x="11642" y="1804"/>
                  </a:cubicBezTo>
                  <a:cubicBezTo>
                    <a:pt x="12058" y="1804"/>
                    <a:pt x="12470" y="1882"/>
                    <a:pt x="12848" y="2038"/>
                  </a:cubicBezTo>
                  <a:cubicBezTo>
                    <a:pt x="13300" y="1693"/>
                    <a:pt x="13824" y="1479"/>
                    <a:pt x="14384" y="1419"/>
                  </a:cubicBezTo>
                  <a:cubicBezTo>
                    <a:pt x="14497" y="1402"/>
                    <a:pt x="14617" y="1391"/>
                    <a:pt x="14733" y="1391"/>
                  </a:cubicBezTo>
                  <a:close/>
                  <a:moveTo>
                    <a:pt x="14759" y="0"/>
                  </a:moveTo>
                  <a:cubicBezTo>
                    <a:pt x="14031" y="0"/>
                    <a:pt x="13306" y="178"/>
                    <a:pt x="12645" y="514"/>
                  </a:cubicBezTo>
                  <a:cubicBezTo>
                    <a:pt x="12324" y="445"/>
                    <a:pt x="11997" y="411"/>
                    <a:pt x="11669" y="411"/>
                  </a:cubicBezTo>
                  <a:cubicBezTo>
                    <a:pt x="11487" y="411"/>
                    <a:pt x="11304" y="422"/>
                    <a:pt x="11121" y="443"/>
                  </a:cubicBezTo>
                  <a:cubicBezTo>
                    <a:pt x="10074" y="574"/>
                    <a:pt x="9097" y="1050"/>
                    <a:pt x="8371" y="1812"/>
                  </a:cubicBezTo>
                  <a:lnTo>
                    <a:pt x="8299" y="1824"/>
                  </a:lnTo>
                  <a:cubicBezTo>
                    <a:pt x="6740" y="2014"/>
                    <a:pt x="5394" y="2991"/>
                    <a:pt x="4728" y="4408"/>
                  </a:cubicBezTo>
                  <a:cubicBezTo>
                    <a:pt x="3275" y="5074"/>
                    <a:pt x="2275" y="6444"/>
                    <a:pt x="2096" y="8027"/>
                  </a:cubicBezTo>
                  <a:cubicBezTo>
                    <a:pt x="930" y="9111"/>
                    <a:pt x="418" y="10742"/>
                    <a:pt x="751" y="12301"/>
                  </a:cubicBezTo>
                  <a:cubicBezTo>
                    <a:pt x="1" y="13706"/>
                    <a:pt x="37" y="15397"/>
                    <a:pt x="846" y="16778"/>
                  </a:cubicBezTo>
                  <a:cubicBezTo>
                    <a:pt x="703" y="17540"/>
                    <a:pt x="775" y="18338"/>
                    <a:pt x="1049" y="19076"/>
                  </a:cubicBezTo>
                  <a:cubicBezTo>
                    <a:pt x="1311" y="19814"/>
                    <a:pt x="1763" y="20469"/>
                    <a:pt x="2358" y="20993"/>
                  </a:cubicBezTo>
                  <a:cubicBezTo>
                    <a:pt x="2596" y="22565"/>
                    <a:pt x="3644" y="23886"/>
                    <a:pt x="5121" y="24493"/>
                  </a:cubicBezTo>
                  <a:cubicBezTo>
                    <a:pt x="5859" y="25910"/>
                    <a:pt x="7276" y="26839"/>
                    <a:pt x="8871" y="26946"/>
                  </a:cubicBezTo>
                  <a:cubicBezTo>
                    <a:pt x="9431" y="27482"/>
                    <a:pt x="10121" y="27875"/>
                    <a:pt x="10883" y="28065"/>
                  </a:cubicBezTo>
                  <a:cubicBezTo>
                    <a:pt x="11261" y="28164"/>
                    <a:pt x="11656" y="28217"/>
                    <a:pt x="12049" y="28217"/>
                  </a:cubicBezTo>
                  <a:cubicBezTo>
                    <a:pt x="12225" y="28217"/>
                    <a:pt x="12401" y="28206"/>
                    <a:pt x="12574" y="28184"/>
                  </a:cubicBezTo>
                  <a:cubicBezTo>
                    <a:pt x="12788" y="28161"/>
                    <a:pt x="13002" y="28113"/>
                    <a:pt x="13217" y="28065"/>
                  </a:cubicBezTo>
                  <a:cubicBezTo>
                    <a:pt x="13831" y="28357"/>
                    <a:pt x="14501" y="28503"/>
                    <a:pt x="15185" y="28503"/>
                  </a:cubicBezTo>
                  <a:cubicBezTo>
                    <a:pt x="15283" y="28503"/>
                    <a:pt x="15381" y="28500"/>
                    <a:pt x="15479" y="28494"/>
                  </a:cubicBezTo>
                  <a:lnTo>
                    <a:pt x="15538" y="28506"/>
                  </a:lnTo>
                  <a:lnTo>
                    <a:pt x="15705" y="28494"/>
                  </a:lnTo>
                  <a:cubicBezTo>
                    <a:pt x="16396" y="28411"/>
                    <a:pt x="17074" y="28161"/>
                    <a:pt x="17658" y="27768"/>
                  </a:cubicBezTo>
                  <a:cubicBezTo>
                    <a:pt x="17842" y="27791"/>
                    <a:pt x="18024" y="27803"/>
                    <a:pt x="18205" y="27803"/>
                  </a:cubicBezTo>
                  <a:cubicBezTo>
                    <a:pt x="18387" y="27803"/>
                    <a:pt x="18569" y="27791"/>
                    <a:pt x="18753" y="27768"/>
                  </a:cubicBezTo>
                  <a:cubicBezTo>
                    <a:pt x="19158" y="27720"/>
                    <a:pt x="19563" y="27613"/>
                    <a:pt x="19944" y="27458"/>
                  </a:cubicBezTo>
                  <a:cubicBezTo>
                    <a:pt x="20670" y="27149"/>
                    <a:pt x="21313" y="26672"/>
                    <a:pt x="21801" y="26053"/>
                  </a:cubicBezTo>
                  <a:cubicBezTo>
                    <a:pt x="22563" y="25886"/>
                    <a:pt x="23278" y="25529"/>
                    <a:pt x="23861" y="25017"/>
                  </a:cubicBezTo>
                  <a:cubicBezTo>
                    <a:pt x="24456" y="24505"/>
                    <a:pt x="24897" y="23839"/>
                    <a:pt x="25159" y="23100"/>
                  </a:cubicBezTo>
                  <a:cubicBezTo>
                    <a:pt x="25837" y="22696"/>
                    <a:pt x="26397" y="22136"/>
                    <a:pt x="26802" y="21457"/>
                  </a:cubicBezTo>
                  <a:cubicBezTo>
                    <a:pt x="27195" y="20779"/>
                    <a:pt x="27409" y="20017"/>
                    <a:pt x="27421" y="19231"/>
                  </a:cubicBezTo>
                  <a:cubicBezTo>
                    <a:pt x="27933" y="18636"/>
                    <a:pt x="28290" y="17921"/>
                    <a:pt x="28457" y="17159"/>
                  </a:cubicBezTo>
                  <a:cubicBezTo>
                    <a:pt x="28612" y="16385"/>
                    <a:pt x="28564" y="15588"/>
                    <a:pt x="28326" y="14849"/>
                  </a:cubicBezTo>
                  <a:cubicBezTo>
                    <a:pt x="28743" y="13849"/>
                    <a:pt x="28790" y="12730"/>
                    <a:pt x="28457" y="11694"/>
                  </a:cubicBezTo>
                  <a:cubicBezTo>
                    <a:pt x="28433" y="11397"/>
                    <a:pt x="28397" y="11111"/>
                    <a:pt x="28326" y="10825"/>
                  </a:cubicBezTo>
                  <a:cubicBezTo>
                    <a:pt x="28135" y="10063"/>
                    <a:pt x="27754" y="9361"/>
                    <a:pt x="27219" y="8789"/>
                  </a:cubicBezTo>
                  <a:cubicBezTo>
                    <a:pt x="27171" y="8003"/>
                    <a:pt x="26933" y="7241"/>
                    <a:pt x="26504" y="6586"/>
                  </a:cubicBezTo>
                  <a:cubicBezTo>
                    <a:pt x="26087" y="5920"/>
                    <a:pt x="25492" y="5384"/>
                    <a:pt x="24802" y="5015"/>
                  </a:cubicBezTo>
                  <a:cubicBezTo>
                    <a:pt x="24206" y="3538"/>
                    <a:pt x="22897" y="2467"/>
                    <a:pt x="21325" y="2205"/>
                  </a:cubicBezTo>
                  <a:cubicBezTo>
                    <a:pt x="20813" y="1610"/>
                    <a:pt x="20170" y="1145"/>
                    <a:pt x="19432" y="883"/>
                  </a:cubicBezTo>
                  <a:cubicBezTo>
                    <a:pt x="18927" y="697"/>
                    <a:pt x="18396" y="597"/>
                    <a:pt x="17863" y="597"/>
                  </a:cubicBezTo>
                  <a:cubicBezTo>
                    <a:pt x="17679" y="597"/>
                    <a:pt x="17495" y="609"/>
                    <a:pt x="17313" y="633"/>
                  </a:cubicBezTo>
                  <a:cubicBezTo>
                    <a:pt x="17241" y="633"/>
                    <a:pt x="17182" y="645"/>
                    <a:pt x="17122" y="657"/>
                  </a:cubicBezTo>
                  <a:cubicBezTo>
                    <a:pt x="16455" y="252"/>
                    <a:pt x="15681" y="26"/>
                    <a:pt x="14896" y="2"/>
                  </a:cubicBezTo>
                  <a:cubicBezTo>
                    <a:pt x="14850" y="1"/>
                    <a:pt x="14804" y="0"/>
                    <a:pt x="14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273448" y="1864857"/>
              <a:ext cx="899185" cy="889406"/>
            </a:xfrm>
            <a:custGeom>
              <a:avLst/>
              <a:gdLst/>
              <a:ahLst/>
              <a:cxnLst/>
              <a:rect l="l" t="t" r="r" b="b"/>
              <a:pathLst>
                <a:path w="29147" h="28830" extrusionOk="0">
                  <a:moveTo>
                    <a:pt x="16800" y="6958"/>
                  </a:moveTo>
                  <a:cubicBezTo>
                    <a:pt x="16978" y="6970"/>
                    <a:pt x="17288" y="7148"/>
                    <a:pt x="17586" y="7506"/>
                  </a:cubicBezTo>
                  <a:cubicBezTo>
                    <a:pt x="17752" y="7696"/>
                    <a:pt x="17871" y="7922"/>
                    <a:pt x="17955" y="8160"/>
                  </a:cubicBezTo>
                  <a:cubicBezTo>
                    <a:pt x="18002" y="8315"/>
                    <a:pt x="17990" y="8446"/>
                    <a:pt x="17943" y="8482"/>
                  </a:cubicBezTo>
                  <a:cubicBezTo>
                    <a:pt x="17907" y="8506"/>
                    <a:pt x="17871" y="8506"/>
                    <a:pt x="17836" y="8506"/>
                  </a:cubicBezTo>
                  <a:cubicBezTo>
                    <a:pt x="17657" y="8482"/>
                    <a:pt x="17347" y="8303"/>
                    <a:pt x="17062" y="7946"/>
                  </a:cubicBezTo>
                  <a:cubicBezTo>
                    <a:pt x="16681" y="7494"/>
                    <a:pt x="16597" y="7065"/>
                    <a:pt x="16693" y="6982"/>
                  </a:cubicBezTo>
                  <a:cubicBezTo>
                    <a:pt x="16716" y="6958"/>
                    <a:pt x="16752" y="6958"/>
                    <a:pt x="16776" y="6958"/>
                  </a:cubicBezTo>
                  <a:close/>
                  <a:moveTo>
                    <a:pt x="12561" y="7017"/>
                  </a:moveTo>
                  <a:cubicBezTo>
                    <a:pt x="12585" y="7017"/>
                    <a:pt x="12609" y="7017"/>
                    <a:pt x="12633" y="7029"/>
                  </a:cubicBezTo>
                  <a:cubicBezTo>
                    <a:pt x="12668" y="7053"/>
                    <a:pt x="12680" y="7089"/>
                    <a:pt x="12680" y="7125"/>
                  </a:cubicBezTo>
                  <a:cubicBezTo>
                    <a:pt x="12704" y="7315"/>
                    <a:pt x="12597" y="7648"/>
                    <a:pt x="12311" y="8018"/>
                  </a:cubicBezTo>
                  <a:cubicBezTo>
                    <a:pt x="12025" y="8387"/>
                    <a:pt x="11716" y="8577"/>
                    <a:pt x="11537" y="8601"/>
                  </a:cubicBezTo>
                  <a:cubicBezTo>
                    <a:pt x="11501" y="8601"/>
                    <a:pt x="11466" y="8601"/>
                    <a:pt x="11442" y="8577"/>
                  </a:cubicBezTo>
                  <a:cubicBezTo>
                    <a:pt x="11335" y="8494"/>
                    <a:pt x="11406" y="8065"/>
                    <a:pt x="11763" y="7601"/>
                  </a:cubicBezTo>
                  <a:cubicBezTo>
                    <a:pt x="12049" y="7232"/>
                    <a:pt x="12359" y="7041"/>
                    <a:pt x="12537" y="7017"/>
                  </a:cubicBezTo>
                  <a:close/>
                  <a:moveTo>
                    <a:pt x="16760" y="6641"/>
                  </a:moveTo>
                  <a:cubicBezTo>
                    <a:pt x="16663" y="6641"/>
                    <a:pt x="16566" y="6675"/>
                    <a:pt x="16490" y="6732"/>
                  </a:cubicBezTo>
                  <a:cubicBezTo>
                    <a:pt x="16157" y="7006"/>
                    <a:pt x="16407" y="7660"/>
                    <a:pt x="16812" y="8149"/>
                  </a:cubicBezTo>
                  <a:cubicBezTo>
                    <a:pt x="17121" y="8530"/>
                    <a:pt x="17502" y="8791"/>
                    <a:pt x="17800" y="8815"/>
                  </a:cubicBezTo>
                  <a:lnTo>
                    <a:pt x="17859" y="8815"/>
                  </a:lnTo>
                  <a:cubicBezTo>
                    <a:pt x="17873" y="8817"/>
                    <a:pt x="17887" y="8818"/>
                    <a:pt x="17900" y="8818"/>
                  </a:cubicBezTo>
                  <a:cubicBezTo>
                    <a:pt x="17991" y="8818"/>
                    <a:pt x="18073" y="8784"/>
                    <a:pt x="18145" y="8732"/>
                  </a:cubicBezTo>
                  <a:cubicBezTo>
                    <a:pt x="18300" y="8601"/>
                    <a:pt x="18336" y="8375"/>
                    <a:pt x="18252" y="8077"/>
                  </a:cubicBezTo>
                  <a:cubicBezTo>
                    <a:pt x="18169" y="7803"/>
                    <a:pt x="18026" y="7541"/>
                    <a:pt x="17824" y="7315"/>
                  </a:cubicBezTo>
                  <a:cubicBezTo>
                    <a:pt x="17514" y="6934"/>
                    <a:pt x="17133" y="6672"/>
                    <a:pt x="16835" y="6648"/>
                  </a:cubicBezTo>
                  <a:cubicBezTo>
                    <a:pt x="16811" y="6643"/>
                    <a:pt x="16785" y="6641"/>
                    <a:pt x="16760" y="6641"/>
                  </a:cubicBezTo>
                  <a:close/>
                  <a:moveTo>
                    <a:pt x="12571" y="6700"/>
                  </a:moveTo>
                  <a:cubicBezTo>
                    <a:pt x="12544" y="6700"/>
                    <a:pt x="12517" y="6703"/>
                    <a:pt x="12490" y="6708"/>
                  </a:cubicBezTo>
                  <a:cubicBezTo>
                    <a:pt x="12192" y="6744"/>
                    <a:pt x="11811" y="7017"/>
                    <a:pt x="11513" y="7410"/>
                  </a:cubicBezTo>
                  <a:cubicBezTo>
                    <a:pt x="11061" y="7982"/>
                    <a:pt x="10942" y="8601"/>
                    <a:pt x="11240" y="8827"/>
                  </a:cubicBezTo>
                  <a:cubicBezTo>
                    <a:pt x="11323" y="8887"/>
                    <a:pt x="11418" y="8922"/>
                    <a:pt x="11513" y="8922"/>
                  </a:cubicBezTo>
                  <a:lnTo>
                    <a:pt x="11585" y="8911"/>
                  </a:lnTo>
                  <a:cubicBezTo>
                    <a:pt x="11882" y="8875"/>
                    <a:pt x="12252" y="8613"/>
                    <a:pt x="12561" y="8220"/>
                  </a:cubicBezTo>
                  <a:cubicBezTo>
                    <a:pt x="12859" y="7827"/>
                    <a:pt x="13025" y="7398"/>
                    <a:pt x="12990" y="7101"/>
                  </a:cubicBezTo>
                  <a:cubicBezTo>
                    <a:pt x="12979" y="6867"/>
                    <a:pt x="12789" y="6700"/>
                    <a:pt x="12571" y="6700"/>
                  </a:cubicBezTo>
                  <a:close/>
                  <a:moveTo>
                    <a:pt x="12906" y="9363"/>
                  </a:moveTo>
                  <a:lnTo>
                    <a:pt x="12895" y="9375"/>
                  </a:lnTo>
                  <a:cubicBezTo>
                    <a:pt x="12929" y="9371"/>
                    <a:pt x="12964" y="9370"/>
                    <a:pt x="12999" y="9370"/>
                  </a:cubicBezTo>
                  <a:cubicBezTo>
                    <a:pt x="13201" y="9370"/>
                    <a:pt x="13400" y="9428"/>
                    <a:pt x="13573" y="9530"/>
                  </a:cubicBezTo>
                  <a:cubicBezTo>
                    <a:pt x="13597" y="9542"/>
                    <a:pt x="13621" y="9577"/>
                    <a:pt x="13633" y="9613"/>
                  </a:cubicBezTo>
                  <a:cubicBezTo>
                    <a:pt x="13645" y="9744"/>
                    <a:pt x="13287" y="10006"/>
                    <a:pt x="12704" y="10077"/>
                  </a:cubicBezTo>
                  <a:cubicBezTo>
                    <a:pt x="12598" y="10091"/>
                    <a:pt x="12499" y="10097"/>
                    <a:pt x="12406" y="10097"/>
                  </a:cubicBezTo>
                  <a:cubicBezTo>
                    <a:pt x="12093" y="10097"/>
                    <a:pt x="11862" y="10026"/>
                    <a:pt x="11752" y="9934"/>
                  </a:cubicBezTo>
                  <a:cubicBezTo>
                    <a:pt x="11716" y="9923"/>
                    <a:pt x="11704" y="9887"/>
                    <a:pt x="11692" y="9851"/>
                  </a:cubicBezTo>
                  <a:cubicBezTo>
                    <a:pt x="11668" y="9720"/>
                    <a:pt x="12037" y="9458"/>
                    <a:pt x="12621" y="9387"/>
                  </a:cubicBezTo>
                  <a:cubicBezTo>
                    <a:pt x="12716" y="9375"/>
                    <a:pt x="12811" y="9375"/>
                    <a:pt x="12906" y="9363"/>
                  </a:cubicBezTo>
                  <a:close/>
                  <a:moveTo>
                    <a:pt x="16705" y="9482"/>
                  </a:moveTo>
                  <a:lnTo>
                    <a:pt x="16705" y="9494"/>
                  </a:lnTo>
                  <a:cubicBezTo>
                    <a:pt x="16776" y="9494"/>
                    <a:pt x="16859" y="9494"/>
                    <a:pt x="16943" y="9506"/>
                  </a:cubicBezTo>
                  <a:cubicBezTo>
                    <a:pt x="17395" y="9542"/>
                    <a:pt x="17717" y="9696"/>
                    <a:pt x="17836" y="9839"/>
                  </a:cubicBezTo>
                  <a:cubicBezTo>
                    <a:pt x="17859" y="9863"/>
                    <a:pt x="17871" y="9899"/>
                    <a:pt x="17883" y="9934"/>
                  </a:cubicBezTo>
                  <a:cubicBezTo>
                    <a:pt x="17863" y="10057"/>
                    <a:pt x="17562" y="10197"/>
                    <a:pt x="17110" y="10197"/>
                  </a:cubicBezTo>
                  <a:cubicBezTo>
                    <a:pt x="17034" y="10197"/>
                    <a:pt x="16955" y="10193"/>
                    <a:pt x="16871" y="10184"/>
                  </a:cubicBezTo>
                  <a:cubicBezTo>
                    <a:pt x="16288" y="10137"/>
                    <a:pt x="15919" y="9863"/>
                    <a:pt x="15931" y="9756"/>
                  </a:cubicBezTo>
                  <a:cubicBezTo>
                    <a:pt x="15943" y="9637"/>
                    <a:pt x="16252" y="9482"/>
                    <a:pt x="16705" y="9482"/>
                  </a:cubicBezTo>
                  <a:close/>
                  <a:moveTo>
                    <a:pt x="12917" y="9052"/>
                  </a:moveTo>
                  <a:cubicBezTo>
                    <a:pt x="12806" y="9052"/>
                    <a:pt x="12690" y="9060"/>
                    <a:pt x="12573" y="9077"/>
                  </a:cubicBezTo>
                  <a:cubicBezTo>
                    <a:pt x="11847" y="9161"/>
                    <a:pt x="11335" y="9518"/>
                    <a:pt x="11382" y="9887"/>
                  </a:cubicBezTo>
                  <a:cubicBezTo>
                    <a:pt x="11394" y="10006"/>
                    <a:pt x="11454" y="10113"/>
                    <a:pt x="11561" y="10184"/>
                  </a:cubicBezTo>
                  <a:cubicBezTo>
                    <a:pt x="11793" y="10339"/>
                    <a:pt x="12067" y="10412"/>
                    <a:pt x="12343" y="10412"/>
                  </a:cubicBezTo>
                  <a:cubicBezTo>
                    <a:pt x="12364" y="10412"/>
                    <a:pt x="12385" y="10412"/>
                    <a:pt x="12406" y="10411"/>
                  </a:cubicBezTo>
                  <a:cubicBezTo>
                    <a:pt x="12514" y="10411"/>
                    <a:pt x="12621" y="10399"/>
                    <a:pt x="12740" y="10387"/>
                  </a:cubicBezTo>
                  <a:cubicBezTo>
                    <a:pt x="13466" y="10292"/>
                    <a:pt x="13978" y="9946"/>
                    <a:pt x="13942" y="9577"/>
                  </a:cubicBezTo>
                  <a:cubicBezTo>
                    <a:pt x="13918" y="9458"/>
                    <a:pt x="13859" y="9351"/>
                    <a:pt x="13764" y="9280"/>
                  </a:cubicBezTo>
                  <a:cubicBezTo>
                    <a:pt x="13583" y="9135"/>
                    <a:pt x="13271" y="9052"/>
                    <a:pt x="12917" y="9052"/>
                  </a:cubicBezTo>
                  <a:close/>
                  <a:moveTo>
                    <a:pt x="16704" y="9171"/>
                  </a:moveTo>
                  <a:cubicBezTo>
                    <a:pt x="16104" y="9171"/>
                    <a:pt x="15652" y="9386"/>
                    <a:pt x="15621" y="9720"/>
                  </a:cubicBezTo>
                  <a:cubicBezTo>
                    <a:pt x="15585" y="10101"/>
                    <a:pt x="16109" y="10434"/>
                    <a:pt x="16847" y="10506"/>
                  </a:cubicBezTo>
                  <a:cubicBezTo>
                    <a:pt x="16931" y="10518"/>
                    <a:pt x="17014" y="10518"/>
                    <a:pt x="17097" y="10518"/>
                  </a:cubicBezTo>
                  <a:cubicBezTo>
                    <a:pt x="17705" y="10518"/>
                    <a:pt x="18157" y="10304"/>
                    <a:pt x="18193" y="9970"/>
                  </a:cubicBezTo>
                  <a:cubicBezTo>
                    <a:pt x="18205" y="9839"/>
                    <a:pt x="18157" y="9720"/>
                    <a:pt x="18074" y="9637"/>
                  </a:cubicBezTo>
                  <a:cubicBezTo>
                    <a:pt x="17883" y="9399"/>
                    <a:pt x="17455" y="9232"/>
                    <a:pt x="16966" y="9184"/>
                  </a:cubicBezTo>
                  <a:cubicBezTo>
                    <a:pt x="16877" y="9176"/>
                    <a:pt x="16789" y="9171"/>
                    <a:pt x="16704" y="9171"/>
                  </a:cubicBezTo>
                  <a:close/>
                  <a:moveTo>
                    <a:pt x="12216" y="11232"/>
                  </a:moveTo>
                  <a:cubicBezTo>
                    <a:pt x="12394" y="11232"/>
                    <a:pt x="12573" y="11256"/>
                    <a:pt x="12752" y="11304"/>
                  </a:cubicBezTo>
                  <a:cubicBezTo>
                    <a:pt x="13323" y="11458"/>
                    <a:pt x="13645" y="11744"/>
                    <a:pt x="13609" y="11887"/>
                  </a:cubicBezTo>
                  <a:cubicBezTo>
                    <a:pt x="13597" y="11923"/>
                    <a:pt x="13573" y="11947"/>
                    <a:pt x="13537" y="11958"/>
                  </a:cubicBezTo>
                  <a:cubicBezTo>
                    <a:pt x="13452" y="12011"/>
                    <a:pt x="13304" y="12046"/>
                    <a:pt x="13114" y="12046"/>
                  </a:cubicBezTo>
                  <a:cubicBezTo>
                    <a:pt x="12961" y="12046"/>
                    <a:pt x="12781" y="12023"/>
                    <a:pt x="12585" y="11970"/>
                  </a:cubicBezTo>
                  <a:cubicBezTo>
                    <a:pt x="12133" y="11863"/>
                    <a:pt x="11847" y="11649"/>
                    <a:pt x="11752" y="11506"/>
                  </a:cubicBezTo>
                  <a:cubicBezTo>
                    <a:pt x="11728" y="11470"/>
                    <a:pt x="11716" y="11435"/>
                    <a:pt x="11728" y="11399"/>
                  </a:cubicBezTo>
                  <a:cubicBezTo>
                    <a:pt x="11740" y="11363"/>
                    <a:pt x="11763" y="11339"/>
                    <a:pt x="11799" y="11316"/>
                  </a:cubicBezTo>
                  <a:cubicBezTo>
                    <a:pt x="11930" y="11256"/>
                    <a:pt x="12073" y="11232"/>
                    <a:pt x="12216" y="11232"/>
                  </a:cubicBezTo>
                  <a:close/>
                  <a:moveTo>
                    <a:pt x="17419" y="11327"/>
                  </a:moveTo>
                  <a:lnTo>
                    <a:pt x="17419" y="11339"/>
                  </a:lnTo>
                  <a:cubicBezTo>
                    <a:pt x="17441" y="11337"/>
                    <a:pt x="17463" y="11336"/>
                    <a:pt x="17485" y="11336"/>
                  </a:cubicBezTo>
                  <a:cubicBezTo>
                    <a:pt x="17597" y="11336"/>
                    <a:pt x="17713" y="11361"/>
                    <a:pt x="17812" y="11411"/>
                  </a:cubicBezTo>
                  <a:cubicBezTo>
                    <a:pt x="17848" y="11423"/>
                    <a:pt x="17871" y="11447"/>
                    <a:pt x="17895" y="11482"/>
                  </a:cubicBezTo>
                  <a:cubicBezTo>
                    <a:pt x="17931" y="11613"/>
                    <a:pt x="17633" y="11923"/>
                    <a:pt x="17050" y="12089"/>
                  </a:cubicBezTo>
                  <a:cubicBezTo>
                    <a:pt x="16832" y="12153"/>
                    <a:pt x="16635" y="12178"/>
                    <a:pt x="16473" y="12178"/>
                  </a:cubicBezTo>
                  <a:cubicBezTo>
                    <a:pt x="16209" y="12178"/>
                    <a:pt x="16036" y="12111"/>
                    <a:pt x="16014" y="12030"/>
                  </a:cubicBezTo>
                  <a:cubicBezTo>
                    <a:pt x="15978" y="11899"/>
                    <a:pt x="16288" y="11589"/>
                    <a:pt x="16847" y="11423"/>
                  </a:cubicBezTo>
                  <a:cubicBezTo>
                    <a:pt x="17038" y="11363"/>
                    <a:pt x="17228" y="11339"/>
                    <a:pt x="17419" y="11327"/>
                  </a:cubicBezTo>
                  <a:close/>
                  <a:moveTo>
                    <a:pt x="12215" y="10920"/>
                  </a:moveTo>
                  <a:cubicBezTo>
                    <a:pt x="11981" y="10920"/>
                    <a:pt x="11778" y="10963"/>
                    <a:pt x="11632" y="11042"/>
                  </a:cubicBezTo>
                  <a:cubicBezTo>
                    <a:pt x="11406" y="11161"/>
                    <a:pt x="11335" y="11458"/>
                    <a:pt x="11490" y="11661"/>
                  </a:cubicBezTo>
                  <a:cubicBezTo>
                    <a:pt x="11644" y="11923"/>
                    <a:pt x="12025" y="12161"/>
                    <a:pt x="12502" y="12280"/>
                  </a:cubicBezTo>
                  <a:cubicBezTo>
                    <a:pt x="12704" y="12339"/>
                    <a:pt x="12906" y="12363"/>
                    <a:pt x="13109" y="12363"/>
                  </a:cubicBezTo>
                  <a:cubicBezTo>
                    <a:pt x="13129" y="12365"/>
                    <a:pt x="13150" y="12365"/>
                    <a:pt x="13170" y="12365"/>
                  </a:cubicBezTo>
                  <a:cubicBezTo>
                    <a:pt x="13352" y="12365"/>
                    <a:pt x="13532" y="12318"/>
                    <a:pt x="13692" y="12232"/>
                  </a:cubicBezTo>
                  <a:cubicBezTo>
                    <a:pt x="13799" y="12173"/>
                    <a:pt x="13871" y="12078"/>
                    <a:pt x="13907" y="11958"/>
                  </a:cubicBezTo>
                  <a:cubicBezTo>
                    <a:pt x="14002" y="11601"/>
                    <a:pt x="13549" y="11185"/>
                    <a:pt x="12823" y="11006"/>
                  </a:cubicBezTo>
                  <a:cubicBezTo>
                    <a:pt x="12611" y="10948"/>
                    <a:pt x="12403" y="10920"/>
                    <a:pt x="12215" y="10920"/>
                  </a:cubicBezTo>
                  <a:close/>
                  <a:moveTo>
                    <a:pt x="17415" y="11018"/>
                  </a:moveTo>
                  <a:cubicBezTo>
                    <a:pt x="17215" y="11018"/>
                    <a:pt x="16992" y="11050"/>
                    <a:pt x="16764" y="11113"/>
                  </a:cubicBezTo>
                  <a:cubicBezTo>
                    <a:pt x="16157" y="11304"/>
                    <a:pt x="15585" y="11697"/>
                    <a:pt x="15704" y="12113"/>
                  </a:cubicBezTo>
                  <a:cubicBezTo>
                    <a:pt x="15775" y="12362"/>
                    <a:pt x="16071" y="12493"/>
                    <a:pt x="16473" y="12494"/>
                  </a:cubicBezTo>
                  <a:lnTo>
                    <a:pt x="16473" y="12494"/>
                  </a:lnTo>
                  <a:cubicBezTo>
                    <a:pt x="16697" y="12494"/>
                    <a:pt x="16921" y="12458"/>
                    <a:pt x="17133" y="12387"/>
                  </a:cubicBezTo>
                  <a:cubicBezTo>
                    <a:pt x="17848" y="12185"/>
                    <a:pt x="18288" y="11756"/>
                    <a:pt x="18181" y="11387"/>
                  </a:cubicBezTo>
                  <a:cubicBezTo>
                    <a:pt x="18145" y="11280"/>
                    <a:pt x="18074" y="11185"/>
                    <a:pt x="17967" y="11137"/>
                  </a:cubicBezTo>
                  <a:cubicBezTo>
                    <a:pt x="17824" y="11056"/>
                    <a:pt x="17633" y="11018"/>
                    <a:pt x="17415" y="11018"/>
                  </a:cubicBezTo>
                  <a:close/>
                  <a:moveTo>
                    <a:pt x="16473" y="12494"/>
                  </a:moveTo>
                  <a:lnTo>
                    <a:pt x="16473" y="12494"/>
                  </a:lnTo>
                  <a:cubicBezTo>
                    <a:pt x="16470" y="12494"/>
                    <a:pt x="16468" y="12494"/>
                    <a:pt x="16466" y="12494"/>
                  </a:cubicBezTo>
                  <a:lnTo>
                    <a:pt x="16478" y="12494"/>
                  </a:lnTo>
                  <a:cubicBezTo>
                    <a:pt x="16476" y="12494"/>
                    <a:pt x="16474" y="12494"/>
                    <a:pt x="16473" y="12494"/>
                  </a:cubicBezTo>
                  <a:close/>
                  <a:moveTo>
                    <a:pt x="11410" y="12836"/>
                  </a:moveTo>
                  <a:cubicBezTo>
                    <a:pt x="11599" y="12836"/>
                    <a:pt x="11915" y="12948"/>
                    <a:pt x="12252" y="13209"/>
                  </a:cubicBezTo>
                  <a:cubicBezTo>
                    <a:pt x="12621" y="13494"/>
                    <a:pt x="12799" y="13804"/>
                    <a:pt x="12823" y="13983"/>
                  </a:cubicBezTo>
                  <a:cubicBezTo>
                    <a:pt x="12823" y="14018"/>
                    <a:pt x="12823" y="14054"/>
                    <a:pt x="12799" y="14090"/>
                  </a:cubicBezTo>
                  <a:cubicBezTo>
                    <a:pt x="12775" y="14114"/>
                    <a:pt x="12740" y="14125"/>
                    <a:pt x="12704" y="14125"/>
                  </a:cubicBezTo>
                  <a:cubicBezTo>
                    <a:pt x="12688" y="14128"/>
                    <a:pt x="12671" y="14129"/>
                    <a:pt x="12652" y="14129"/>
                  </a:cubicBezTo>
                  <a:cubicBezTo>
                    <a:pt x="12463" y="14129"/>
                    <a:pt x="12147" y="14017"/>
                    <a:pt x="11811" y="13756"/>
                  </a:cubicBezTo>
                  <a:lnTo>
                    <a:pt x="11823" y="13756"/>
                  </a:lnTo>
                  <a:cubicBezTo>
                    <a:pt x="11454" y="13471"/>
                    <a:pt x="11263" y="13161"/>
                    <a:pt x="11251" y="12994"/>
                  </a:cubicBezTo>
                  <a:cubicBezTo>
                    <a:pt x="11240" y="12959"/>
                    <a:pt x="11240" y="12911"/>
                    <a:pt x="11263" y="12887"/>
                  </a:cubicBezTo>
                  <a:cubicBezTo>
                    <a:pt x="11287" y="12863"/>
                    <a:pt x="11323" y="12840"/>
                    <a:pt x="11359" y="12840"/>
                  </a:cubicBezTo>
                  <a:cubicBezTo>
                    <a:pt x="11375" y="12837"/>
                    <a:pt x="11392" y="12836"/>
                    <a:pt x="11410" y="12836"/>
                  </a:cubicBezTo>
                  <a:close/>
                  <a:moveTo>
                    <a:pt x="18201" y="12856"/>
                  </a:moveTo>
                  <a:cubicBezTo>
                    <a:pt x="18267" y="12856"/>
                    <a:pt x="18314" y="12871"/>
                    <a:pt x="18336" y="12899"/>
                  </a:cubicBezTo>
                  <a:cubicBezTo>
                    <a:pt x="18359" y="12923"/>
                    <a:pt x="18359" y="12959"/>
                    <a:pt x="18359" y="12994"/>
                  </a:cubicBezTo>
                  <a:cubicBezTo>
                    <a:pt x="18336" y="13173"/>
                    <a:pt x="18157" y="13482"/>
                    <a:pt x="17800" y="13780"/>
                  </a:cubicBezTo>
                  <a:cubicBezTo>
                    <a:pt x="17472" y="14053"/>
                    <a:pt x="17164" y="14176"/>
                    <a:pt x="16978" y="14176"/>
                  </a:cubicBezTo>
                  <a:cubicBezTo>
                    <a:pt x="16961" y="14176"/>
                    <a:pt x="16945" y="14175"/>
                    <a:pt x="16931" y="14173"/>
                  </a:cubicBezTo>
                  <a:cubicBezTo>
                    <a:pt x="16925" y="14174"/>
                    <a:pt x="16920" y="14174"/>
                    <a:pt x="16915" y="14174"/>
                  </a:cubicBezTo>
                  <a:cubicBezTo>
                    <a:pt x="16840" y="14174"/>
                    <a:pt x="16789" y="14097"/>
                    <a:pt x="16812" y="14030"/>
                  </a:cubicBezTo>
                  <a:cubicBezTo>
                    <a:pt x="16824" y="13852"/>
                    <a:pt x="17002" y="13542"/>
                    <a:pt x="17359" y="13244"/>
                  </a:cubicBezTo>
                  <a:cubicBezTo>
                    <a:pt x="17692" y="12973"/>
                    <a:pt x="18019" y="12856"/>
                    <a:pt x="18201" y="12856"/>
                  </a:cubicBezTo>
                  <a:close/>
                  <a:moveTo>
                    <a:pt x="11394" y="12525"/>
                  </a:moveTo>
                  <a:cubicBezTo>
                    <a:pt x="11365" y="12525"/>
                    <a:pt x="11338" y="12527"/>
                    <a:pt x="11311" y="12530"/>
                  </a:cubicBezTo>
                  <a:cubicBezTo>
                    <a:pt x="11192" y="12542"/>
                    <a:pt x="11085" y="12601"/>
                    <a:pt x="11013" y="12697"/>
                  </a:cubicBezTo>
                  <a:cubicBezTo>
                    <a:pt x="10942" y="12792"/>
                    <a:pt x="10906" y="12911"/>
                    <a:pt x="10930" y="13030"/>
                  </a:cubicBezTo>
                  <a:cubicBezTo>
                    <a:pt x="10966" y="13328"/>
                    <a:pt x="11228" y="13697"/>
                    <a:pt x="11621" y="14006"/>
                  </a:cubicBezTo>
                  <a:cubicBezTo>
                    <a:pt x="11976" y="14279"/>
                    <a:pt x="12356" y="14446"/>
                    <a:pt x="12653" y="14447"/>
                  </a:cubicBezTo>
                  <a:lnTo>
                    <a:pt x="12653" y="14447"/>
                  </a:lnTo>
                  <a:cubicBezTo>
                    <a:pt x="12686" y="14447"/>
                    <a:pt x="12719" y="14446"/>
                    <a:pt x="12752" y="14435"/>
                  </a:cubicBezTo>
                  <a:cubicBezTo>
                    <a:pt x="12859" y="14423"/>
                    <a:pt x="12966" y="14364"/>
                    <a:pt x="13049" y="14280"/>
                  </a:cubicBezTo>
                  <a:cubicBezTo>
                    <a:pt x="13121" y="14185"/>
                    <a:pt x="13145" y="14066"/>
                    <a:pt x="13133" y="13947"/>
                  </a:cubicBezTo>
                  <a:cubicBezTo>
                    <a:pt x="13097" y="13637"/>
                    <a:pt x="12823" y="13268"/>
                    <a:pt x="12430" y="12959"/>
                  </a:cubicBezTo>
                  <a:cubicBezTo>
                    <a:pt x="12072" y="12688"/>
                    <a:pt x="11685" y="12525"/>
                    <a:pt x="11394" y="12525"/>
                  </a:cubicBezTo>
                  <a:close/>
                  <a:moveTo>
                    <a:pt x="12653" y="14447"/>
                  </a:moveTo>
                  <a:cubicBezTo>
                    <a:pt x="12650" y="14447"/>
                    <a:pt x="12647" y="14447"/>
                    <a:pt x="12644" y="14447"/>
                  </a:cubicBezTo>
                  <a:lnTo>
                    <a:pt x="12656" y="14447"/>
                  </a:lnTo>
                  <a:cubicBezTo>
                    <a:pt x="12655" y="14447"/>
                    <a:pt x="12654" y="14447"/>
                    <a:pt x="12653" y="14447"/>
                  </a:cubicBezTo>
                  <a:close/>
                  <a:moveTo>
                    <a:pt x="18200" y="12539"/>
                  </a:moveTo>
                  <a:cubicBezTo>
                    <a:pt x="17891" y="12539"/>
                    <a:pt x="17492" y="12735"/>
                    <a:pt x="17157" y="13006"/>
                  </a:cubicBezTo>
                  <a:cubicBezTo>
                    <a:pt x="16776" y="13316"/>
                    <a:pt x="16526" y="13697"/>
                    <a:pt x="16502" y="13994"/>
                  </a:cubicBezTo>
                  <a:cubicBezTo>
                    <a:pt x="16454" y="14244"/>
                    <a:pt x="16645" y="14471"/>
                    <a:pt x="16895" y="14483"/>
                  </a:cubicBezTo>
                  <a:lnTo>
                    <a:pt x="16966" y="14483"/>
                  </a:lnTo>
                  <a:cubicBezTo>
                    <a:pt x="17252" y="14483"/>
                    <a:pt x="17645" y="14316"/>
                    <a:pt x="18002" y="14018"/>
                  </a:cubicBezTo>
                  <a:cubicBezTo>
                    <a:pt x="18383" y="13709"/>
                    <a:pt x="18645" y="13328"/>
                    <a:pt x="18669" y="13030"/>
                  </a:cubicBezTo>
                  <a:cubicBezTo>
                    <a:pt x="18681" y="12911"/>
                    <a:pt x="18645" y="12792"/>
                    <a:pt x="18574" y="12697"/>
                  </a:cubicBezTo>
                  <a:cubicBezTo>
                    <a:pt x="18483" y="12587"/>
                    <a:pt x="18353" y="12539"/>
                    <a:pt x="18200" y="12539"/>
                  </a:cubicBezTo>
                  <a:close/>
                  <a:moveTo>
                    <a:pt x="10028" y="13625"/>
                  </a:moveTo>
                  <a:lnTo>
                    <a:pt x="10028" y="13625"/>
                  </a:lnTo>
                  <a:cubicBezTo>
                    <a:pt x="10184" y="13628"/>
                    <a:pt x="10503" y="13866"/>
                    <a:pt x="10751" y="14316"/>
                  </a:cubicBezTo>
                  <a:cubicBezTo>
                    <a:pt x="10978" y="14733"/>
                    <a:pt x="11025" y="15090"/>
                    <a:pt x="10978" y="15257"/>
                  </a:cubicBezTo>
                  <a:cubicBezTo>
                    <a:pt x="10966" y="15292"/>
                    <a:pt x="10954" y="15328"/>
                    <a:pt x="10918" y="15340"/>
                  </a:cubicBezTo>
                  <a:cubicBezTo>
                    <a:pt x="10900" y="15346"/>
                    <a:pt x="10882" y="15349"/>
                    <a:pt x="10866" y="15349"/>
                  </a:cubicBezTo>
                  <a:cubicBezTo>
                    <a:pt x="10850" y="15349"/>
                    <a:pt x="10835" y="15346"/>
                    <a:pt x="10823" y="15340"/>
                  </a:cubicBezTo>
                  <a:cubicBezTo>
                    <a:pt x="10644" y="15292"/>
                    <a:pt x="10370" y="15066"/>
                    <a:pt x="10144" y="14649"/>
                  </a:cubicBezTo>
                  <a:cubicBezTo>
                    <a:pt x="9870" y="14137"/>
                    <a:pt x="9858" y="13697"/>
                    <a:pt x="9977" y="13637"/>
                  </a:cubicBezTo>
                  <a:cubicBezTo>
                    <a:pt x="9998" y="13627"/>
                    <a:pt x="10010" y="13626"/>
                    <a:pt x="10028" y="13625"/>
                  </a:cubicBezTo>
                  <a:close/>
                  <a:moveTo>
                    <a:pt x="19693" y="13661"/>
                  </a:moveTo>
                  <a:cubicBezTo>
                    <a:pt x="19812" y="13733"/>
                    <a:pt x="19812" y="14173"/>
                    <a:pt x="19550" y="14697"/>
                  </a:cubicBezTo>
                  <a:cubicBezTo>
                    <a:pt x="19336" y="15102"/>
                    <a:pt x="19074" y="15352"/>
                    <a:pt x="18907" y="15399"/>
                  </a:cubicBezTo>
                  <a:cubicBezTo>
                    <a:pt x="18890" y="15408"/>
                    <a:pt x="18872" y="15412"/>
                    <a:pt x="18855" y="15412"/>
                  </a:cubicBezTo>
                  <a:cubicBezTo>
                    <a:pt x="18796" y="15412"/>
                    <a:pt x="18740" y="15371"/>
                    <a:pt x="18740" y="15316"/>
                  </a:cubicBezTo>
                  <a:cubicBezTo>
                    <a:pt x="18681" y="15149"/>
                    <a:pt x="18717" y="14792"/>
                    <a:pt x="18931" y="14375"/>
                  </a:cubicBezTo>
                  <a:cubicBezTo>
                    <a:pt x="19169" y="13911"/>
                    <a:pt x="19491" y="13661"/>
                    <a:pt x="19645" y="13661"/>
                  </a:cubicBezTo>
                  <a:close/>
                  <a:moveTo>
                    <a:pt x="22574" y="13971"/>
                  </a:moveTo>
                  <a:lnTo>
                    <a:pt x="22562" y="13983"/>
                  </a:lnTo>
                  <a:cubicBezTo>
                    <a:pt x="22729" y="13983"/>
                    <a:pt x="23062" y="14161"/>
                    <a:pt x="23384" y="14530"/>
                  </a:cubicBezTo>
                  <a:cubicBezTo>
                    <a:pt x="23765" y="14983"/>
                    <a:pt x="23848" y="15423"/>
                    <a:pt x="23741" y="15507"/>
                  </a:cubicBezTo>
                  <a:cubicBezTo>
                    <a:pt x="23723" y="15520"/>
                    <a:pt x="23697" y="15527"/>
                    <a:pt x="23665" y="15527"/>
                  </a:cubicBezTo>
                  <a:cubicBezTo>
                    <a:pt x="23498" y="15527"/>
                    <a:pt x="23156" y="15349"/>
                    <a:pt x="22848" y="14971"/>
                  </a:cubicBezTo>
                  <a:cubicBezTo>
                    <a:pt x="22550" y="14614"/>
                    <a:pt x="22431" y="14280"/>
                    <a:pt x="22455" y="14102"/>
                  </a:cubicBezTo>
                  <a:cubicBezTo>
                    <a:pt x="22455" y="14066"/>
                    <a:pt x="22467" y="14030"/>
                    <a:pt x="22491" y="13994"/>
                  </a:cubicBezTo>
                  <a:cubicBezTo>
                    <a:pt x="22515" y="13983"/>
                    <a:pt x="22539" y="13971"/>
                    <a:pt x="22574" y="13971"/>
                  </a:cubicBezTo>
                  <a:close/>
                  <a:moveTo>
                    <a:pt x="10027" y="13310"/>
                  </a:moveTo>
                  <a:cubicBezTo>
                    <a:pt x="9956" y="13310"/>
                    <a:pt x="9888" y="13327"/>
                    <a:pt x="9823" y="13363"/>
                  </a:cubicBezTo>
                  <a:cubicBezTo>
                    <a:pt x="9489" y="13542"/>
                    <a:pt x="9513" y="14173"/>
                    <a:pt x="9870" y="14804"/>
                  </a:cubicBezTo>
                  <a:cubicBezTo>
                    <a:pt x="10108" y="15245"/>
                    <a:pt x="10430" y="15566"/>
                    <a:pt x="10728" y="15649"/>
                  </a:cubicBezTo>
                  <a:cubicBezTo>
                    <a:pt x="10773" y="15661"/>
                    <a:pt x="10819" y="15672"/>
                    <a:pt x="10876" y="15673"/>
                  </a:cubicBezTo>
                  <a:lnTo>
                    <a:pt x="10876" y="15673"/>
                  </a:lnTo>
                  <a:cubicBezTo>
                    <a:pt x="10946" y="15672"/>
                    <a:pt x="11015" y="15649"/>
                    <a:pt x="11073" y="15614"/>
                  </a:cubicBezTo>
                  <a:cubicBezTo>
                    <a:pt x="11168" y="15554"/>
                    <a:pt x="11251" y="15459"/>
                    <a:pt x="11275" y="15340"/>
                  </a:cubicBezTo>
                  <a:cubicBezTo>
                    <a:pt x="11359" y="15066"/>
                    <a:pt x="11263" y="14602"/>
                    <a:pt x="11025" y="14173"/>
                  </a:cubicBezTo>
                  <a:cubicBezTo>
                    <a:pt x="10768" y="13709"/>
                    <a:pt x="10372" y="13310"/>
                    <a:pt x="10027" y="13310"/>
                  </a:cubicBezTo>
                  <a:close/>
                  <a:moveTo>
                    <a:pt x="10876" y="15673"/>
                  </a:moveTo>
                  <a:cubicBezTo>
                    <a:pt x="10874" y="15673"/>
                    <a:pt x="10872" y="15673"/>
                    <a:pt x="10870" y="15673"/>
                  </a:cubicBezTo>
                  <a:lnTo>
                    <a:pt x="10882" y="15673"/>
                  </a:lnTo>
                  <a:cubicBezTo>
                    <a:pt x="10880" y="15673"/>
                    <a:pt x="10878" y="15673"/>
                    <a:pt x="10876" y="15673"/>
                  </a:cubicBezTo>
                  <a:close/>
                  <a:moveTo>
                    <a:pt x="19654" y="13347"/>
                  </a:moveTo>
                  <a:cubicBezTo>
                    <a:pt x="19330" y="13347"/>
                    <a:pt x="18936" y="13686"/>
                    <a:pt x="18657" y="14233"/>
                  </a:cubicBezTo>
                  <a:cubicBezTo>
                    <a:pt x="18431" y="14673"/>
                    <a:pt x="18348" y="15126"/>
                    <a:pt x="18443" y="15411"/>
                  </a:cubicBezTo>
                  <a:cubicBezTo>
                    <a:pt x="18467" y="15530"/>
                    <a:pt x="18550" y="15626"/>
                    <a:pt x="18657" y="15685"/>
                  </a:cubicBezTo>
                  <a:cubicBezTo>
                    <a:pt x="18717" y="15709"/>
                    <a:pt x="18776" y="15733"/>
                    <a:pt x="18836" y="15733"/>
                  </a:cubicBezTo>
                  <a:cubicBezTo>
                    <a:pt x="18895" y="15733"/>
                    <a:pt x="18943" y="15721"/>
                    <a:pt x="19002" y="15697"/>
                  </a:cubicBezTo>
                  <a:cubicBezTo>
                    <a:pt x="19288" y="15614"/>
                    <a:pt x="19610" y="15280"/>
                    <a:pt x="19836" y="14840"/>
                  </a:cubicBezTo>
                  <a:cubicBezTo>
                    <a:pt x="20134" y="14268"/>
                    <a:pt x="20217" y="13578"/>
                    <a:pt x="19836" y="13387"/>
                  </a:cubicBezTo>
                  <a:cubicBezTo>
                    <a:pt x="19779" y="13360"/>
                    <a:pt x="19718" y="13347"/>
                    <a:pt x="19654" y="13347"/>
                  </a:cubicBezTo>
                  <a:close/>
                  <a:moveTo>
                    <a:pt x="6977" y="14209"/>
                  </a:moveTo>
                  <a:lnTo>
                    <a:pt x="6965" y="14221"/>
                  </a:lnTo>
                  <a:cubicBezTo>
                    <a:pt x="6976" y="14217"/>
                    <a:pt x="6985" y="14216"/>
                    <a:pt x="6994" y="14216"/>
                  </a:cubicBezTo>
                  <a:cubicBezTo>
                    <a:pt x="7015" y="14216"/>
                    <a:pt x="7032" y="14224"/>
                    <a:pt x="7049" y="14233"/>
                  </a:cubicBezTo>
                  <a:cubicBezTo>
                    <a:pt x="7144" y="14304"/>
                    <a:pt x="7096" y="14745"/>
                    <a:pt x="6727" y="15221"/>
                  </a:cubicBezTo>
                  <a:cubicBezTo>
                    <a:pt x="6416" y="15612"/>
                    <a:pt x="6080" y="15800"/>
                    <a:pt x="5918" y="15800"/>
                  </a:cubicBezTo>
                  <a:cubicBezTo>
                    <a:pt x="5887" y="15800"/>
                    <a:pt x="5863" y="15794"/>
                    <a:pt x="5846" y="15780"/>
                  </a:cubicBezTo>
                  <a:cubicBezTo>
                    <a:pt x="5739" y="15697"/>
                    <a:pt x="5810" y="15257"/>
                    <a:pt x="6167" y="14792"/>
                  </a:cubicBezTo>
                  <a:cubicBezTo>
                    <a:pt x="6477" y="14399"/>
                    <a:pt x="6810" y="14209"/>
                    <a:pt x="6977" y="14209"/>
                  </a:cubicBezTo>
                  <a:close/>
                  <a:moveTo>
                    <a:pt x="22566" y="13661"/>
                  </a:moveTo>
                  <a:cubicBezTo>
                    <a:pt x="22463" y="13661"/>
                    <a:pt x="22368" y="13691"/>
                    <a:pt x="22289" y="13756"/>
                  </a:cubicBezTo>
                  <a:cubicBezTo>
                    <a:pt x="22193" y="13840"/>
                    <a:pt x="22146" y="13947"/>
                    <a:pt x="22134" y="14066"/>
                  </a:cubicBezTo>
                  <a:cubicBezTo>
                    <a:pt x="22110" y="14375"/>
                    <a:pt x="22289" y="14792"/>
                    <a:pt x="22610" y="15173"/>
                  </a:cubicBezTo>
                  <a:cubicBezTo>
                    <a:pt x="22908" y="15542"/>
                    <a:pt x="23336" y="15840"/>
                    <a:pt x="23658" y="15840"/>
                  </a:cubicBezTo>
                  <a:lnTo>
                    <a:pt x="23658" y="15852"/>
                  </a:lnTo>
                  <a:cubicBezTo>
                    <a:pt x="23765" y="15852"/>
                    <a:pt x="23860" y="15816"/>
                    <a:pt x="23932" y="15757"/>
                  </a:cubicBezTo>
                  <a:cubicBezTo>
                    <a:pt x="24265" y="15483"/>
                    <a:pt x="24039" y="14828"/>
                    <a:pt x="23622" y="14328"/>
                  </a:cubicBezTo>
                  <a:cubicBezTo>
                    <a:pt x="23305" y="13957"/>
                    <a:pt x="22892" y="13661"/>
                    <a:pt x="22566" y="13661"/>
                  </a:cubicBezTo>
                  <a:close/>
                  <a:moveTo>
                    <a:pt x="21205" y="13971"/>
                  </a:moveTo>
                  <a:cubicBezTo>
                    <a:pt x="21241" y="13971"/>
                    <a:pt x="21265" y="13994"/>
                    <a:pt x="21288" y="14030"/>
                  </a:cubicBezTo>
                  <a:cubicBezTo>
                    <a:pt x="21407" y="14161"/>
                    <a:pt x="21503" y="14506"/>
                    <a:pt x="21455" y="14971"/>
                  </a:cubicBezTo>
                  <a:cubicBezTo>
                    <a:pt x="21397" y="15545"/>
                    <a:pt x="21165" y="15912"/>
                    <a:pt x="21021" y="15912"/>
                  </a:cubicBezTo>
                  <a:cubicBezTo>
                    <a:pt x="21019" y="15912"/>
                    <a:pt x="21017" y="15912"/>
                    <a:pt x="21015" y="15911"/>
                  </a:cubicBezTo>
                  <a:cubicBezTo>
                    <a:pt x="20884" y="15899"/>
                    <a:pt x="20705" y="15507"/>
                    <a:pt x="20765" y="14911"/>
                  </a:cubicBezTo>
                  <a:lnTo>
                    <a:pt x="20753" y="14911"/>
                  </a:lnTo>
                  <a:cubicBezTo>
                    <a:pt x="20800" y="14447"/>
                    <a:pt x="20967" y="14125"/>
                    <a:pt x="21110" y="14006"/>
                  </a:cubicBezTo>
                  <a:cubicBezTo>
                    <a:pt x="21134" y="13983"/>
                    <a:pt x="21169" y="13971"/>
                    <a:pt x="21205" y="13971"/>
                  </a:cubicBezTo>
                  <a:close/>
                  <a:moveTo>
                    <a:pt x="8489" y="13971"/>
                  </a:moveTo>
                  <a:lnTo>
                    <a:pt x="8477" y="13983"/>
                  </a:lnTo>
                  <a:cubicBezTo>
                    <a:pt x="8620" y="13983"/>
                    <a:pt x="8870" y="14340"/>
                    <a:pt x="8942" y="14899"/>
                  </a:cubicBezTo>
                  <a:cubicBezTo>
                    <a:pt x="9013" y="15495"/>
                    <a:pt x="8858" y="15899"/>
                    <a:pt x="8715" y="15911"/>
                  </a:cubicBezTo>
                  <a:cubicBezTo>
                    <a:pt x="8713" y="15912"/>
                    <a:pt x="8711" y="15912"/>
                    <a:pt x="8709" y="15912"/>
                  </a:cubicBezTo>
                  <a:cubicBezTo>
                    <a:pt x="8576" y="15912"/>
                    <a:pt x="8333" y="15557"/>
                    <a:pt x="8263" y="14995"/>
                  </a:cubicBezTo>
                  <a:cubicBezTo>
                    <a:pt x="8180" y="14411"/>
                    <a:pt x="8334" y="13994"/>
                    <a:pt x="8477" y="13971"/>
                  </a:cubicBezTo>
                  <a:close/>
                  <a:moveTo>
                    <a:pt x="6983" y="13902"/>
                  </a:moveTo>
                  <a:cubicBezTo>
                    <a:pt x="6677" y="13902"/>
                    <a:pt x="6272" y="14159"/>
                    <a:pt x="5929" y="14602"/>
                  </a:cubicBezTo>
                  <a:cubicBezTo>
                    <a:pt x="5477" y="15185"/>
                    <a:pt x="5358" y="15792"/>
                    <a:pt x="5656" y="16030"/>
                  </a:cubicBezTo>
                  <a:cubicBezTo>
                    <a:pt x="5727" y="16078"/>
                    <a:pt x="5822" y="16114"/>
                    <a:pt x="5917" y="16114"/>
                  </a:cubicBezTo>
                  <a:cubicBezTo>
                    <a:pt x="6215" y="16114"/>
                    <a:pt x="6620" y="15852"/>
                    <a:pt x="6965" y="15411"/>
                  </a:cubicBezTo>
                  <a:cubicBezTo>
                    <a:pt x="7418" y="14828"/>
                    <a:pt x="7537" y="14221"/>
                    <a:pt x="7239" y="13983"/>
                  </a:cubicBezTo>
                  <a:cubicBezTo>
                    <a:pt x="7167" y="13928"/>
                    <a:pt x="7080" y="13902"/>
                    <a:pt x="6983" y="13902"/>
                  </a:cubicBezTo>
                  <a:close/>
                  <a:moveTo>
                    <a:pt x="8477" y="13659"/>
                  </a:moveTo>
                  <a:cubicBezTo>
                    <a:pt x="8462" y="13659"/>
                    <a:pt x="8446" y="13659"/>
                    <a:pt x="8430" y="13661"/>
                  </a:cubicBezTo>
                  <a:cubicBezTo>
                    <a:pt x="8061" y="13721"/>
                    <a:pt x="7846" y="14304"/>
                    <a:pt x="7942" y="15030"/>
                  </a:cubicBezTo>
                  <a:cubicBezTo>
                    <a:pt x="8025" y="15638"/>
                    <a:pt x="8311" y="16233"/>
                    <a:pt x="8704" y="16233"/>
                  </a:cubicBezTo>
                  <a:lnTo>
                    <a:pt x="8751" y="16233"/>
                  </a:lnTo>
                  <a:cubicBezTo>
                    <a:pt x="9192" y="16173"/>
                    <a:pt x="9335" y="15507"/>
                    <a:pt x="9251" y="14864"/>
                  </a:cubicBezTo>
                  <a:cubicBezTo>
                    <a:pt x="9182" y="14256"/>
                    <a:pt x="8892" y="13659"/>
                    <a:pt x="8477" y="13659"/>
                  </a:cubicBezTo>
                  <a:close/>
                  <a:moveTo>
                    <a:pt x="21188" y="13653"/>
                  </a:moveTo>
                  <a:cubicBezTo>
                    <a:pt x="21087" y="13653"/>
                    <a:pt x="20986" y="13690"/>
                    <a:pt x="20907" y="13768"/>
                  </a:cubicBezTo>
                  <a:cubicBezTo>
                    <a:pt x="20669" y="13959"/>
                    <a:pt x="20491" y="14387"/>
                    <a:pt x="20443" y="14887"/>
                  </a:cubicBezTo>
                  <a:cubicBezTo>
                    <a:pt x="20395" y="15518"/>
                    <a:pt x="20562" y="16185"/>
                    <a:pt x="20991" y="16233"/>
                  </a:cubicBezTo>
                  <a:lnTo>
                    <a:pt x="21026" y="16233"/>
                  </a:lnTo>
                  <a:cubicBezTo>
                    <a:pt x="21431" y="16233"/>
                    <a:pt x="21705" y="15626"/>
                    <a:pt x="21765" y="15006"/>
                  </a:cubicBezTo>
                  <a:cubicBezTo>
                    <a:pt x="21812" y="14518"/>
                    <a:pt x="21717" y="14066"/>
                    <a:pt x="21527" y="13828"/>
                  </a:cubicBezTo>
                  <a:cubicBezTo>
                    <a:pt x="21446" y="13714"/>
                    <a:pt x="21317" y="13653"/>
                    <a:pt x="21188" y="13653"/>
                  </a:cubicBezTo>
                  <a:close/>
                  <a:moveTo>
                    <a:pt x="15192" y="16852"/>
                  </a:moveTo>
                  <a:cubicBezTo>
                    <a:pt x="15228" y="16852"/>
                    <a:pt x="15264" y="16876"/>
                    <a:pt x="15288" y="16900"/>
                  </a:cubicBezTo>
                  <a:cubicBezTo>
                    <a:pt x="15407" y="17019"/>
                    <a:pt x="15550" y="17352"/>
                    <a:pt x="15550" y="17816"/>
                  </a:cubicBezTo>
                  <a:cubicBezTo>
                    <a:pt x="15573" y="18400"/>
                    <a:pt x="15371" y="18793"/>
                    <a:pt x="15240" y="18793"/>
                  </a:cubicBezTo>
                  <a:cubicBezTo>
                    <a:pt x="15204" y="18793"/>
                    <a:pt x="15169" y="18769"/>
                    <a:pt x="15145" y="18745"/>
                  </a:cubicBezTo>
                  <a:cubicBezTo>
                    <a:pt x="15014" y="18626"/>
                    <a:pt x="14883" y="18293"/>
                    <a:pt x="14871" y="17828"/>
                  </a:cubicBezTo>
                  <a:cubicBezTo>
                    <a:pt x="14847" y="17364"/>
                    <a:pt x="14966" y="17031"/>
                    <a:pt x="15097" y="16900"/>
                  </a:cubicBezTo>
                  <a:cubicBezTo>
                    <a:pt x="15121" y="16876"/>
                    <a:pt x="15157" y="16852"/>
                    <a:pt x="15192" y="16852"/>
                  </a:cubicBezTo>
                  <a:close/>
                  <a:moveTo>
                    <a:pt x="15191" y="16535"/>
                  </a:moveTo>
                  <a:cubicBezTo>
                    <a:pt x="15070" y="16535"/>
                    <a:pt x="14946" y="16585"/>
                    <a:pt x="14859" y="16685"/>
                  </a:cubicBezTo>
                  <a:cubicBezTo>
                    <a:pt x="14657" y="16900"/>
                    <a:pt x="14538" y="17340"/>
                    <a:pt x="14549" y="17840"/>
                  </a:cubicBezTo>
                  <a:cubicBezTo>
                    <a:pt x="14561" y="18328"/>
                    <a:pt x="14704" y="18769"/>
                    <a:pt x="14919" y="18971"/>
                  </a:cubicBezTo>
                  <a:cubicBezTo>
                    <a:pt x="15002" y="19055"/>
                    <a:pt x="15121" y="19114"/>
                    <a:pt x="15228" y="19114"/>
                  </a:cubicBezTo>
                  <a:lnTo>
                    <a:pt x="15240" y="19114"/>
                  </a:lnTo>
                  <a:cubicBezTo>
                    <a:pt x="15621" y="19102"/>
                    <a:pt x="15895" y="18543"/>
                    <a:pt x="15871" y="17804"/>
                  </a:cubicBezTo>
                  <a:cubicBezTo>
                    <a:pt x="15859" y="17304"/>
                    <a:pt x="15716" y="16876"/>
                    <a:pt x="15490" y="16661"/>
                  </a:cubicBezTo>
                  <a:cubicBezTo>
                    <a:pt x="15411" y="16576"/>
                    <a:pt x="15302" y="16535"/>
                    <a:pt x="15191" y="16535"/>
                  </a:cubicBezTo>
                  <a:close/>
                  <a:moveTo>
                    <a:pt x="17315" y="17499"/>
                  </a:moveTo>
                  <a:cubicBezTo>
                    <a:pt x="17330" y="17499"/>
                    <a:pt x="17345" y="17502"/>
                    <a:pt x="17359" y="17507"/>
                  </a:cubicBezTo>
                  <a:cubicBezTo>
                    <a:pt x="17383" y="17519"/>
                    <a:pt x="17407" y="17543"/>
                    <a:pt x="17419" y="17578"/>
                  </a:cubicBezTo>
                  <a:cubicBezTo>
                    <a:pt x="17490" y="17745"/>
                    <a:pt x="17490" y="18102"/>
                    <a:pt x="17312" y="18531"/>
                  </a:cubicBezTo>
                  <a:cubicBezTo>
                    <a:pt x="17105" y="19042"/>
                    <a:pt x="16809" y="19324"/>
                    <a:pt x="16660" y="19324"/>
                  </a:cubicBezTo>
                  <a:cubicBezTo>
                    <a:pt x="16645" y="19324"/>
                    <a:pt x="16633" y="19322"/>
                    <a:pt x="16621" y="19317"/>
                  </a:cubicBezTo>
                  <a:cubicBezTo>
                    <a:pt x="16502" y="19257"/>
                    <a:pt x="16454" y="18828"/>
                    <a:pt x="16669" y="18269"/>
                  </a:cubicBezTo>
                  <a:lnTo>
                    <a:pt x="16669" y="18269"/>
                  </a:lnTo>
                  <a:lnTo>
                    <a:pt x="16657" y="18281"/>
                  </a:lnTo>
                  <a:cubicBezTo>
                    <a:pt x="16835" y="17840"/>
                    <a:pt x="17086" y="17590"/>
                    <a:pt x="17252" y="17519"/>
                  </a:cubicBezTo>
                  <a:cubicBezTo>
                    <a:pt x="17273" y="17505"/>
                    <a:pt x="17294" y="17499"/>
                    <a:pt x="17315" y="17499"/>
                  </a:cubicBezTo>
                  <a:close/>
                  <a:moveTo>
                    <a:pt x="13011" y="17602"/>
                  </a:moveTo>
                  <a:lnTo>
                    <a:pt x="13011" y="17602"/>
                  </a:lnTo>
                  <a:cubicBezTo>
                    <a:pt x="13042" y="17602"/>
                    <a:pt x="13064" y="17603"/>
                    <a:pt x="13097" y="17614"/>
                  </a:cubicBezTo>
                  <a:cubicBezTo>
                    <a:pt x="13264" y="17673"/>
                    <a:pt x="13514" y="17924"/>
                    <a:pt x="13704" y="18352"/>
                  </a:cubicBezTo>
                  <a:cubicBezTo>
                    <a:pt x="13895" y="18769"/>
                    <a:pt x="13930" y="19126"/>
                    <a:pt x="13859" y="19293"/>
                  </a:cubicBezTo>
                  <a:cubicBezTo>
                    <a:pt x="13859" y="19328"/>
                    <a:pt x="13835" y="19364"/>
                    <a:pt x="13799" y="19376"/>
                  </a:cubicBezTo>
                  <a:cubicBezTo>
                    <a:pt x="13789" y="19381"/>
                    <a:pt x="13775" y="19384"/>
                    <a:pt x="13759" y="19384"/>
                  </a:cubicBezTo>
                  <a:cubicBezTo>
                    <a:pt x="13702" y="19384"/>
                    <a:pt x="13612" y="19349"/>
                    <a:pt x="13502" y="19257"/>
                  </a:cubicBezTo>
                  <a:cubicBezTo>
                    <a:pt x="13323" y="19078"/>
                    <a:pt x="13168" y="18876"/>
                    <a:pt x="13073" y="18638"/>
                  </a:cubicBezTo>
                  <a:cubicBezTo>
                    <a:pt x="12823" y="18102"/>
                    <a:pt x="12847" y="17662"/>
                    <a:pt x="12978" y="17614"/>
                  </a:cubicBezTo>
                  <a:cubicBezTo>
                    <a:pt x="12989" y="17603"/>
                    <a:pt x="13000" y="17602"/>
                    <a:pt x="13011" y="17602"/>
                  </a:cubicBezTo>
                  <a:close/>
                  <a:moveTo>
                    <a:pt x="17316" y="17179"/>
                  </a:moveTo>
                  <a:cubicBezTo>
                    <a:pt x="17249" y="17179"/>
                    <a:pt x="17181" y="17194"/>
                    <a:pt x="17121" y="17221"/>
                  </a:cubicBezTo>
                  <a:cubicBezTo>
                    <a:pt x="16847" y="17340"/>
                    <a:pt x="16562" y="17697"/>
                    <a:pt x="16371" y="18162"/>
                  </a:cubicBezTo>
                  <a:cubicBezTo>
                    <a:pt x="16133" y="18757"/>
                    <a:pt x="16109" y="19436"/>
                    <a:pt x="16502" y="19602"/>
                  </a:cubicBezTo>
                  <a:cubicBezTo>
                    <a:pt x="16547" y="19625"/>
                    <a:pt x="16592" y="19626"/>
                    <a:pt x="16647" y="19626"/>
                  </a:cubicBezTo>
                  <a:lnTo>
                    <a:pt x="16647" y="19626"/>
                  </a:lnTo>
                  <a:cubicBezTo>
                    <a:pt x="16980" y="19625"/>
                    <a:pt x="17360" y="19244"/>
                    <a:pt x="17597" y="18638"/>
                  </a:cubicBezTo>
                  <a:cubicBezTo>
                    <a:pt x="17788" y="18185"/>
                    <a:pt x="17824" y="17733"/>
                    <a:pt x="17705" y="17447"/>
                  </a:cubicBezTo>
                  <a:cubicBezTo>
                    <a:pt x="17657" y="17340"/>
                    <a:pt x="17574" y="17257"/>
                    <a:pt x="17467" y="17209"/>
                  </a:cubicBezTo>
                  <a:cubicBezTo>
                    <a:pt x="17420" y="17188"/>
                    <a:pt x="17368" y="17179"/>
                    <a:pt x="17316" y="17179"/>
                  </a:cubicBezTo>
                  <a:close/>
                  <a:moveTo>
                    <a:pt x="16647" y="19626"/>
                  </a:moveTo>
                  <a:lnTo>
                    <a:pt x="16647" y="19626"/>
                  </a:lnTo>
                  <a:cubicBezTo>
                    <a:pt x="16646" y="19626"/>
                    <a:pt x="16646" y="19626"/>
                    <a:pt x="16645" y="19626"/>
                  </a:cubicBezTo>
                  <a:lnTo>
                    <a:pt x="16657" y="19626"/>
                  </a:lnTo>
                  <a:cubicBezTo>
                    <a:pt x="16654" y="19626"/>
                    <a:pt x="16650" y="19626"/>
                    <a:pt x="16647" y="19626"/>
                  </a:cubicBezTo>
                  <a:close/>
                  <a:moveTo>
                    <a:pt x="13020" y="17292"/>
                  </a:moveTo>
                  <a:cubicBezTo>
                    <a:pt x="12960" y="17292"/>
                    <a:pt x="12900" y="17304"/>
                    <a:pt x="12847" y="17328"/>
                  </a:cubicBezTo>
                  <a:cubicBezTo>
                    <a:pt x="12454" y="17507"/>
                    <a:pt x="12514" y="18185"/>
                    <a:pt x="12787" y="18769"/>
                  </a:cubicBezTo>
                  <a:cubicBezTo>
                    <a:pt x="12906" y="19043"/>
                    <a:pt x="13073" y="19281"/>
                    <a:pt x="13287" y="19495"/>
                  </a:cubicBezTo>
                  <a:cubicBezTo>
                    <a:pt x="13418" y="19614"/>
                    <a:pt x="13585" y="19686"/>
                    <a:pt x="13752" y="19698"/>
                  </a:cubicBezTo>
                  <a:lnTo>
                    <a:pt x="13752" y="19709"/>
                  </a:lnTo>
                  <a:cubicBezTo>
                    <a:pt x="13811" y="19709"/>
                    <a:pt x="13871" y="19698"/>
                    <a:pt x="13918" y="19674"/>
                  </a:cubicBezTo>
                  <a:cubicBezTo>
                    <a:pt x="14038" y="19614"/>
                    <a:pt x="14121" y="19519"/>
                    <a:pt x="14157" y="19412"/>
                  </a:cubicBezTo>
                  <a:cubicBezTo>
                    <a:pt x="14264" y="19126"/>
                    <a:pt x="14192" y="18662"/>
                    <a:pt x="13990" y="18221"/>
                  </a:cubicBezTo>
                  <a:cubicBezTo>
                    <a:pt x="13776" y="17769"/>
                    <a:pt x="13478" y="17423"/>
                    <a:pt x="13192" y="17328"/>
                  </a:cubicBezTo>
                  <a:cubicBezTo>
                    <a:pt x="13139" y="17304"/>
                    <a:pt x="13079" y="17292"/>
                    <a:pt x="13020" y="17292"/>
                  </a:cubicBezTo>
                  <a:close/>
                  <a:moveTo>
                    <a:pt x="19096" y="18812"/>
                  </a:moveTo>
                  <a:cubicBezTo>
                    <a:pt x="19139" y="18812"/>
                    <a:pt x="19172" y="18822"/>
                    <a:pt x="19193" y="18840"/>
                  </a:cubicBezTo>
                  <a:cubicBezTo>
                    <a:pt x="19288" y="18936"/>
                    <a:pt x="19181" y="19352"/>
                    <a:pt x="18776" y="19781"/>
                  </a:cubicBezTo>
                  <a:cubicBezTo>
                    <a:pt x="18441" y="20125"/>
                    <a:pt x="18106" y="20285"/>
                    <a:pt x="17938" y="20285"/>
                  </a:cubicBezTo>
                  <a:cubicBezTo>
                    <a:pt x="17897" y="20285"/>
                    <a:pt x="17866" y="20276"/>
                    <a:pt x="17848" y="20257"/>
                  </a:cubicBezTo>
                  <a:cubicBezTo>
                    <a:pt x="17740" y="20162"/>
                    <a:pt x="17859" y="19733"/>
                    <a:pt x="18264" y="19305"/>
                  </a:cubicBezTo>
                  <a:cubicBezTo>
                    <a:pt x="18589" y="18970"/>
                    <a:pt x="18922" y="18812"/>
                    <a:pt x="19096" y="18812"/>
                  </a:cubicBezTo>
                  <a:close/>
                  <a:moveTo>
                    <a:pt x="11311" y="19007"/>
                  </a:moveTo>
                  <a:cubicBezTo>
                    <a:pt x="11490" y="19007"/>
                    <a:pt x="11811" y="19150"/>
                    <a:pt x="12156" y="19459"/>
                  </a:cubicBezTo>
                  <a:cubicBezTo>
                    <a:pt x="12490" y="19781"/>
                    <a:pt x="12644" y="20102"/>
                    <a:pt x="12644" y="20281"/>
                  </a:cubicBezTo>
                  <a:cubicBezTo>
                    <a:pt x="12656" y="20317"/>
                    <a:pt x="12644" y="20352"/>
                    <a:pt x="12621" y="20388"/>
                  </a:cubicBezTo>
                  <a:cubicBezTo>
                    <a:pt x="12597" y="20412"/>
                    <a:pt x="12561" y="20424"/>
                    <a:pt x="12514" y="20424"/>
                  </a:cubicBezTo>
                  <a:cubicBezTo>
                    <a:pt x="12335" y="20424"/>
                    <a:pt x="12013" y="20281"/>
                    <a:pt x="11680" y="19959"/>
                  </a:cubicBezTo>
                  <a:cubicBezTo>
                    <a:pt x="11335" y="19638"/>
                    <a:pt x="11180" y="19317"/>
                    <a:pt x="11180" y="19138"/>
                  </a:cubicBezTo>
                  <a:cubicBezTo>
                    <a:pt x="11180" y="19102"/>
                    <a:pt x="11180" y="19067"/>
                    <a:pt x="11204" y="19043"/>
                  </a:cubicBezTo>
                  <a:cubicBezTo>
                    <a:pt x="11240" y="19019"/>
                    <a:pt x="11275" y="19007"/>
                    <a:pt x="11311" y="19007"/>
                  </a:cubicBezTo>
                  <a:close/>
                  <a:moveTo>
                    <a:pt x="19097" y="18497"/>
                  </a:moveTo>
                  <a:cubicBezTo>
                    <a:pt x="18778" y="18497"/>
                    <a:pt x="18367" y="18753"/>
                    <a:pt x="18038" y="19090"/>
                  </a:cubicBezTo>
                  <a:cubicBezTo>
                    <a:pt x="17597" y="19555"/>
                    <a:pt x="17312" y="20186"/>
                    <a:pt x="17633" y="20483"/>
                  </a:cubicBezTo>
                  <a:cubicBezTo>
                    <a:pt x="17715" y="20565"/>
                    <a:pt x="17820" y="20601"/>
                    <a:pt x="17937" y="20602"/>
                  </a:cubicBezTo>
                  <a:lnTo>
                    <a:pt x="17937" y="20602"/>
                  </a:lnTo>
                  <a:cubicBezTo>
                    <a:pt x="18269" y="20599"/>
                    <a:pt x="18671" y="20338"/>
                    <a:pt x="19002" y="20007"/>
                  </a:cubicBezTo>
                  <a:cubicBezTo>
                    <a:pt x="19443" y="19543"/>
                    <a:pt x="19717" y="18912"/>
                    <a:pt x="19407" y="18614"/>
                  </a:cubicBezTo>
                  <a:cubicBezTo>
                    <a:pt x="19323" y="18533"/>
                    <a:pt x="19216" y="18497"/>
                    <a:pt x="19097" y="18497"/>
                  </a:cubicBezTo>
                  <a:close/>
                  <a:moveTo>
                    <a:pt x="17937" y="20602"/>
                  </a:moveTo>
                  <a:cubicBezTo>
                    <a:pt x="17935" y="20602"/>
                    <a:pt x="17933" y="20602"/>
                    <a:pt x="17931" y="20602"/>
                  </a:cubicBezTo>
                  <a:lnTo>
                    <a:pt x="17943" y="20602"/>
                  </a:lnTo>
                  <a:cubicBezTo>
                    <a:pt x="17941" y="20602"/>
                    <a:pt x="17939" y="20602"/>
                    <a:pt x="17937" y="20602"/>
                  </a:cubicBezTo>
                  <a:close/>
                  <a:moveTo>
                    <a:pt x="11324" y="18697"/>
                  </a:moveTo>
                  <a:cubicBezTo>
                    <a:pt x="11316" y="18697"/>
                    <a:pt x="11307" y="18697"/>
                    <a:pt x="11299" y="18697"/>
                  </a:cubicBezTo>
                  <a:cubicBezTo>
                    <a:pt x="11292" y="18697"/>
                    <a:pt x="11286" y="18697"/>
                    <a:pt x="11279" y="18697"/>
                  </a:cubicBezTo>
                  <a:cubicBezTo>
                    <a:pt x="11038" y="18697"/>
                    <a:pt x="10835" y="18906"/>
                    <a:pt x="10859" y="19150"/>
                  </a:cubicBezTo>
                  <a:cubicBezTo>
                    <a:pt x="10870" y="19448"/>
                    <a:pt x="11109" y="19852"/>
                    <a:pt x="11454" y="20186"/>
                  </a:cubicBezTo>
                  <a:cubicBezTo>
                    <a:pt x="11811" y="20531"/>
                    <a:pt x="12216" y="20733"/>
                    <a:pt x="12514" y="20733"/>
                  </a:cubicBezTo>
                  <a:lnTo>
                    <a:pt x="12525" y="20733"/>
                  </a:lnTo>
                  <a:cubicBezTo>
                    <a:pt x="12644" y="20733"/>
                    <a:pt x="12764" y="20686"/>
                    <a:pt x="12847" y="20602"/>
                  </a:cubicBezTo>
                  <a:cubicBezTo>
                    <a:pt x="12930" y="20519"/>
                    <a:pt x="12966" y="20400"/>
                    <a:pt x="12966" y="20269"/>
                  </a:cubicBezTo>
                  <a:cubicBezTo>
                    <a:pt x="12966" y="19971"/>
                    <a:pt x="12728" y="19578"/>
                    <a:pt x="12371" y="19233"/>
                  </a:cubicBezTo>
                  <a:cubicBezTo>
                    <a:pt x="12012" y="18898"/>
                    <a:pt x="11619" y="18697"/>
                    <a:pt x="11324" y="18697"/>
                  </a:cubicBezTo>
                  <a:close/>
                  <a:moveTo>
                    <a:pt x="19967" y="20829"/>
                  </a:moveTo>
                  <a:cubicBezTo>
                    <a:pt x="20407" y="20829"/>
                    <a:pt x="20717" y="20948"/>
                    <a:pt x="20836" y="21067"/>
                  </a:cubicBezTo>
                  <a:cubicBezTo>
                    <a:pt x="20872" y="21079"/>
                    <a:pt x="20884" y="21114"/>
                    <a:pt x="20896" y="21150"/>
                  </a:cubicBezTo>
                  <a:cubicBezTo>
                    <a:pt x="20884" y="21186"/>
                    <a:pt x="20872" y="21222"/>
                    <a:pt x="20848" y="21245"/>
                  </a:cubicBezTo>
                  <a:cubicBezTo>
                    <a:pt x="20717" y="21376"/>
                    <a:pt x="20384" y="21507"/>
                    <a:pt x="19919" y="21519"/>
                  </a:cubicBezTo>
                  <a:cubicBezTo>
                    <a:pt x="19882" y="21521"/>
                    <a:pt x="19845" y="21522"/>
                    <a:pt x="19810" y="21522"/>
                  </a:cubicBezTo>
                  <a:cubicBezTo>
                    <a:pt x="19403" y="21522"/>
                    <a:pt x="19111" y="21402"/>
                    <a:pt x="18991" y="21293"/>
                  </a:cubicBezTo>
                  <a:cubicBezTo>
                    <a:pt x="18967" y="21269"/>
                    <a:pt x="18943" y="21233"/>
                    <a:pt x="18943" y="21198"/>
                  </a:cubicBezTo>
                  <a:cubicBezTo>
                    <a:pt x="18943" y="21162"/>
                    <a:pt x="18955" y="21126"/>
                    <a:pt x="18991" y="21102"/>
                  </a:cubicBezTo>
                  <a:cubicBezTo>
                    <a:pt x="19110" y="20983"/>
                    <a:pt x="19443" y="20841"/>
                    <a:pt x="19907" y="20829"/>
                  </a:cubicBezTo>
                  <a:close/>
                  <a:moveTo>
                    <a:pt x="10870" y="21055"/>
                  </a:moveTo>
                  <a:lnTo>
                    <a:pt x="10870" y="21067"/>
                  </a:lnTo>
                  <a:cubicBezTo>
                    <a:pt x="11418" y="21067"/>
                    <a:pt x="11787" y="21245"/>
                    <a:pt x="11787" y="21388"/>
                  </a:cubicBezTo>
                  <a:cubicBezTo>
                    <a:pt x="11799" y="21519"/>
                    <a:pt x="11418" y="21745"/>
                    <a:pt x="10823" y="21757"/>
                  </a:cubicBezTo>
                  <a:cubicBezTo>
                    <a:pt x="10806" y="21758"/>
                    <a:pt x="10790" y="21758"/>
                    <a:pt x="10774" y="21758"/>
                  </a:cubicBezTo>
                  <a:cubicBezTo>
                    <a:pt x="10217" y="21758"/>
                    <a:pt x="9835" y="21563"/>
                    <a:pt x="9835" y="21436"/>
                  </a:cubicBezTo>
                  <a:cubicBezTo>
                    <a:pt x="9835" y="21293"/>
                    <a:pt x="10216" y="21079"/>
                    <a:pt x="10811" y="21055"/>
                  </a:cubicBezTo>
                  <a:close/>
                  <a:moveTo>
                    <a:pt x="19964" y="20518"/>
                  </a:moveTo>
                  <a:cubicBezTo>
                    <a:pt x="19941" y="20518"/>
                    <a:pt x="19918" y="20519"/>
                    <a:pt x="19895" y="20519"/>
                  </a:cubicBezTo>
                  <a:cubicBezTo>
                    <a:pt x="19407" y="20531"/>
                    <a:pt x="18967" y="20674"/>
                    <a:pt x="18764" y="20888"/>
                  </a:cubicBezTo>
                  <a:cubicBezTo>
                    <a:pt x="18574" y="21067"/>
                    <a:pt x="18586" y="21364"/>
                    <a:pt x="18776" y="21519"/>
                  </a:cubicBezTo>
                  <a:cubicBezTo>
                    <a:pt x="18991" y="21722"/>
                    <a:pt x="19395" y="21841"/>
                    <a:pt x="19848" y="21841"/>
                  </a:cubicBezTo>
                  <a:lnTo>
                    <a:pt x="19931" y="21841"/>
                  </a:lnTo>
                  <a:cubicBezTo>
                    <a:pt x="20431" y="21829"/>
                    <a:pt x="20860" y="21686"/>
                    <a:pt x="21074" y="21472"/>
                  </a:cubicBezTo>
                  <a:cubicBezTo>
                    <a:pt x="21157" y="21376"/>
                    <a:pt x="21205" y="21269"/>
                    <a:pt x="21205" y="21150"/>
                  </a:cubicBezTo>
                  <a:cubicBezTo>
                    <a:pt x="21205" y="21031"/>
                    <a:pt x="21146" y="20912"/>
                    <a:pt x="21062" y="20841"/>
                  </a:cubicBezTo>
                  <a:cubicBezTo>
                    <a:pt x="20858" y="20636"/>
                    <a:pt x="20436" y="20518"/>
                    <a:pt x="19964" y="20518"/>
                  </a:cubicBezTo>
                  <a:close/>
                  <a:moveTo>
                    <a:pt x="10888" y="20744"/>
                  </a:moveTo>
                  <a:cubicBezTo>
                    <a:pt x="10859" y="20744"/>
                    <a:pt x="10829" y="20744"/>
                    <a:pt x="10799" y="20745"/>
                  </a:cubicBezTo>
                  <a:cubicBezTo>
                    <a:pt x="10061" y="20757"/>
                    <a:pt x="9513" y="21055"/>
                    <a:pt x="9525" y="21436"/>
                  </a:cubicBezTo>
                  <a:cubicBezTo>
                    <a:pt x="9537" y="21853"/>
                    <a:pt x="10156" y="22067"/>
                    <a:pt x="10775" y="22067"/>
                  </a:cubicBezTo>
                  <a:lnTo>
                    <a:pt x="10835" y="22067"/>
                  </a:lnTo>
                  <a:cubicBezTo>
                    <a:pt x="11478" y="22043"/>
                    <a:pt x="12121" y="21805"/>
                    <a:pt x="12109" y="21376"/>
                  </a:cubicBezTo>
                  <a:cubicBezTo>
                    <a:pt x="12097" y="21011"/>
                    <a:pt x="11582" y="20744"/>
                    <a:pt x="10888" y="20744"/>
                  </a:cubicBezTo>
                  <a:close/>
                  <a:moveTo>
                    <a:pt x="15014" y="1731"/>
                  </a:moveTo>
                  <a:cubicBezTo>
                    <a:pt x="15704" y="1743"/>
                    <a:pt x="16371" y="2005"/>
                    <a:pt x="16883" y="2457"/>
                  </a:cubicBezTo>
                  <a:lnTo>
                    <a:pt x="16955" y="2529"/>
                  </a:lnTo>
                  <a:lnTo>
                    <a:pt x="17038" y="2493"/>
                  </a:lnTo>
                  <a:cubicBezTo>
                    <a:pt x="17240" y="2422"/>
                    <a:pt x="17443" y="2374"/>
                    <a:pt x="17657" y="2338"/>
                  </a:cubicBezTo>
                  <a:cubicBezTo>
                    <a:pt x="17771" y="2326"/>
                    <a:pt x="17884" y="2319"/>
                    <a:pt x="17996" y="2319"/>
                  </a:cubicBezTo>
                  <a:cubicBezTo>
                    <a:pt x="19051" y="2319"/>
                    <a:pt x="20037" y="2866"/>
                    <a:pt x="20586" y="3791"/>
                  </a:cubicBezTo>
                  <a:lnTo>
                    <a:pt x="20634" y="3874"/>
                  </a:lnTo>
                  <a:lnTo>
                    <a:pt x="20729" y="3874"/>
                  </a:lnTo>
                  <a:cubicBezTo>
                    <a:pt x="22146" y="3874"/>
                    <a:pt x="23372" y="4862"/>
                    <a:pt x="23658" y="6244"/>
                  </a:cubicBezTo>
                  <a:lnTo>
                    <a:pt x="23682" y="6339"/>
                  </a:lnTo>
                  <a:lnTo>
                    <a:pt x="23765" y="6363"/>
                  </a:lnTo>
                  <a:cubicBezTo>
                    <a:pt x="24420" y="6577"/>
                    <a:pt x="24979" y="7017"/>
                    <a:pt x="25348" y="7589"/>
                  </a:cubicBezTo>
                  <a:cubicBezTo>
                    <a:pt x="25598" y="7970"/>
                    <a:pt x="25741" y="8399"/>
                    <a:pt x="25801" y="8839"/>
                  </a:cubicBezTo>
                  <a:cubicBezTo>
                    <a:pt x="25825" y="9077"/>
                    <a:pt x="25825" y="9315"/>
                    <a:pt x="25801" y="9553"/>
                  </a:cubicBezTo>
                  <a:lnTo>
                    <a:pt x="25789" y="9637"/>
                  </a:lnTo>
                  <a:lnTo>
                    <a:pt x="25860" y="9696"/>
                  </a:lnTo>
                  <a:cubicBezTo>
                    <a:pt x="26408" y="10113"/>
                    <a:pt x="26801" y="10696"/>
                    <a:pt x="26968" y="11363"/>
                  </a:cubicBezTo>
                  <a:cubicBezTo>
                    <a:pt x="27003" y="11482"/>
                    <a:pt x="27015" y="11613"/>
                    <a:pt x="27039" y="11732"/>
                  </a:cubicBezTo>
                  <a:cubicBezTo>
                    <a:pt x="27051" y="11863"/>
                    <a:pt x="27063" y="11994"/>
                    <a:pt x="27063" y="12113"/>
                  </a:cubicBezTo>
                  <a:lnTo>
                    <a:pt x="27063" y="12173"/>
                  </a:lnTo>
                  <a:cubicBezTo>
                    <a:pt x="27158" y="12411"/>
                    <a:pt x="27218" y="12661"/>
                    <a:pt x="27242" y="12911"/>
                  </a:cubicBezTo>
                  <a:cubicBezTo>
                    <a:pt x="27337" y="13590"/>
                    <a:pt x="27182" y="14280"/>
                    <a:pt x="26813" y="14864"/>
                  </a:cubicBezTo>
                  <a:lnTo>
                    <a:pt x="26765" y="14935"/>
                  </a:lnTo>
                  <a:lnTo>
                    <a:pt x="26801" y="15018"/>
                  </a:lnTo>
                  <a:cubicBezTo>
                    <a:pt x="26968" y="15340"/>
                    <a:pt x="27075" y="15685"/>
                    <a:pt x="27122" y="16042"/>
                  </a:cubicBezTo>
                  <a:cubicBezTo>
                    <a:pt x="27242" y="17066"/>
                    <a:pt x="26837" y="18078"/>
                    <a:pt x="26039" y="18721"/>
                  </a:cubicBezTo>
                  <a:lnTo>
                    <a:pt x="25968" y="18781"/>
                  </a:lnTo>
                  <a:lnTo>
                    <a:pt x="25991" y="18924"/>
                  </a:lnTo>
                  <a:cubicBezTo>
                    <a:pt x="25991" y="18936"/>
                    <a:pt x="25991" y="18959"/>
                    <a:pt x="25991" y="18983"/>
                  </a:cubicBezTo>
                  <a:cubicBezTo>
                    <a:pt x="26075" y="19626"/>
                    <a:pt x="25944" y="20281"/>
                    <a:pt x="25610" y="20841"/>
                  </a:cubicBezTo>
                  <a:cubicBezTo>
                    <a:pt x="25265" y="21436"/>
                    <a:pt x="24729" y="21888"/>
                    <a:pt x="24086" y="22138"/>
                  </a:cubicBezTo>
                  <a:lnTo>
                    <a:pt x="23991" y="22162"/>
                  </a:lnTo>
                  <a:lnTo>
                    <a:pt x="23979" y="22257"/>
                  </a:lnTo>
                  <a:cubicBezTo>
                    <a:pt x="23872" y="22936"/>
                    <a:pt x="23527" y="23555"/>
                    <a:pt x="22991" y="24008"/>
                  </a:cubicBezTo>
                  <a:cubicBezTo>
                    <a:pt x="22539" y="24401"/>
                    <a:pt x="21967" y="24651"/>
                    <a:pt x="21372" y="24722"/>
                  </a:cubicBezTo>
                  <a:cubicBezTo>
                    <a:pt x="21288" y="24734"/>
                    <a:pt x="21217" y="24746"/>
                    <a:pt x="21134" y="24746"/>
                  </a:cubicBezTo>
                  <a:lnTo>
                    <a:pt x="21050" y="24746"/>
                  </a:lnTo>
                  <a:lnTo>
                    <a:pt x="21003" y="24829"/>
                  </a:lnTo>
                  <a:cubicBezTo>
                    <a:pt x="20669" y="25424"/>
                    <a:pt x="20145" y="25901"/>
                    <a:pt x="19514" y="26163"/>
                  </a:cubicBezTo>
                  <a:cubicBezTo>
                    <a:pt x="19264" y="26270"/>
                    <a:pt x="19002" y="26341"/>
                    <a:pt x="18729" y="26365"/>
                  </a:cubicBezTo>
                  <a:cubicBezTo>
                    <a:pt x="18600" y="26380"/>
                    <a:pt x="18471" y="26388"/>
                    <a:pt x="18342" y="26388"/>
                  </a:cubicBezTo>
                  <a:cubicBezTo>
                    <a:pt x="18062" y="26388"/>
                    <a:pt x="17783" y="26351"/>
                    <a:pt x="17514" y="26270"/>
                  </a:cubicBezTo>
                  <a:lnTo>
                    <a:pt x="17431" y="26246"/>
                  </a:lnTo>
                  <a:lnTo>
                    <a:pt x="17359" y="26305"/>
                  </a:lnTo>
                  <a:cubicBezTo>
                    <a:pt x="16895" y="26734"/>
                    <a:pt x="16300" y="27020"/>
                    <a:pt x="15669" y="27091"/>
                  </a:cubicBezTo>
                  <a:lnTo>
                    <a:pt x="15526" y="27103"/>
                  </a:lnTo>
                  <a:cubicBezTo>
                    <a:pt x="15456" y="27108"/>
                    <a:pt x="15387" y="27110"/>
                    <a:pt x="15318" y="27110"/>
                  </a:cubicBezTo>
                  <a:cubicBezTo>
                    <a:pt x="14700" y="27110"/>
                    <a:pt x="14099" y="26921"/>
                    <a:pt x="13585" y="26567"/>
                  </a:cubicBezTo>
                  <a:lnTo>
                    <a:pt x="13514" y="26520"/>
                  </a:lnTo>
                  <a:lnTo>
                    <a:pt x="13430" y="26567"/>
                  </a:lnTo>
                  <a:cubicBezTo>
                    <a:pt x="13156" y="26686"/>
                    <a:pt x="12859" y="26770"/>
                    <a:pt x="12549" y="26817"/>
                  </a:cubicBezTo>
                  <a:cubicBezTo>
                    <a:pt x="12442" y="26828"/>
                    <a:pt x="12333" y="26833"/>
                    <a:pt x="12224" y="26833"/>
                  </a:cubicBezTo>
                  <a:cubicBezTo>
                    <a:pt x="11959" y="26833"/>
                    <a:pt x="11692" y="26802"/>
                    <a:pt x="11430" y="26734"/>
                  </a:cubicBezTo>
                  <a:cubicBezTo>
                    <a:pt x="10763" y="26567"/>
                    <a:pt x="10180" y="26163"/>
                    <a:pt x="9775" y="25615"/>
                  </a:cubicBezTo>
                  <a:lnTo>
                    <a:pt x="9716" y="25543"/>
                  </a:lnTo>
                  <a:lnTo>
                    <a:pt x="9632" y="25543"/>
                  </a:lnTo>
                  <a:cubicBezTo>
                    <a:pt x="9527" y="25554"/>
                    <a:pt x="9423" y="25560"/>
                    <a:pt x="9319" y="25560"/>
                  </a:cubicBezTo>
                  <a:cubicBezTo>
                    <a:pt x="8738" y="25560"/>
                    <a:pt x="8174" y="25392"/>
                    <a:pt x="7680" y="25079"/>
                  </a:cubicBezTo>
                  <a:cubicBezTo>
                    <a:pt x="7108" y="24698"/>
                    <a:pt x="6668" y="24139"/>
                    <a:pt x="6465" y="23484"/>
                  </a:cubicBezTo>
                  <a:lnTo>
                    <a:pt x="6441" y="23400"/>
                  </a:lnTo>
                  <a:lnTo>
                    <a:pt x="6346" y="23377"/>
                  </a:lnTo>
                  <a:cubicBezTo>
                    <a:pt x="5679" y="23222"/>
                    <a:pt x="5084" y="22853"/>
                    <a:pt x="4655" y="22317"/>
                  </a:cubicBezTo>
                  <a:cubicBezTo>
                    <a:pt x="4310" y="21888"/>
                    <a:pt x="4096" y="21364"/>
                    <a:pt x="4024" y="20817"/>
                  </a:cubicBezTo>
                  <a:cubicBezTo>
                    <a:pt x="4012" y="20686"/>
                    <a:pt x="4001" y="20543"/>
                    <a:pt x="4012" y="20412"/>
                  </a:cubicBezTo>
                  <a:lnTo>
                    <a:pt x="4012" y="20329"/>
                  </a:lnTo>
                  <a:lnTo>
                    <a:pt x="3929" y="20281"/>
                  </a:lnTo>
                  <a:cubicBezTo>
                    <a:pt x="3334" y="19924"/>
                    <a:pt x="2893" y="19376"/>
                    <a:pt x="2655" y="18721"/>
                  </a:cubicBezTo>
                  <a:cubicBezTo>
                    <a:pt x="2584" y="18507"/>
                    <a:pt x="2536" y="18293"/>
                    <a:pt x="2512" y="18066"/>
                  </a:cubicBezTo>
                  <a:cubicBezTo>
                    <a:pt x="2453" y="17614"/>
                    <a:pt x="2512" y="17150"/>
                    <a:pt x="2655" y="16721"/>
                  </a:cubicBezTo>
                  <a:lnTo>
                    <a:pt x="2691" y="16638"/>
                  </a:lnTo>
                  <a:lnTo>
                    <a:pt x="2631" y="16566"/>
                  </a:lnTo>
                  <a:cubicBezTo>
                    <a:pt x="2250" y="16114"/>
                    <a:pt x="2012" y="15566"/>
                    <a:pt x="1941" y="14995"/>
                  </a:cubicBezTo>
                  <a:cubicBezTo>
                    <a:pt x="1929" y="14911"/>
                    <a:pt x="1929" y="14840"/>
                    <a:pt x="1929" y="14768"/>
                  </a:cubicBezTo>
                  <a:lnTo>
                    <a:pt x="1929" y="14697"/>
                  </a:lnTo>
                  <a:cubicBezTo>
                    <a:pt x="1905" y="14006"/>
                    <a:pt x="2131" y="13328"/>
                    <a:pt x="2560" y="12780"/>
                  </a:cubicBezTo>
                  <a:lnTo>
                    <a:pt x="2608" y="12709"/>
                  </a:lnTo>
                  <a:lnTo>
                    <a:pt x="2584" y="12625"/>
                  </a:lnTo>
                  <a:cubicBezTo>
                    <a:pt x="2488" y="12387"/>
                    <a:pt x="2417" y="12137"/>
                    <a:pt x="2393" y="11887"/>
                  </a:cubicBezTo>
                  <a:cubicBezTo>
                    <a:pt x="2262" y="10756"/>
                    <a:pt x="2774" y="9649"/>
                    <a:pt x="3715" y="9030"/>
                  </a:cubicBezTo>
                  <a:lnTo>
                    <a:pt x="3786" y="8970"/>
                  </a:lnTo>
                  <a:lnTo>
                    <a:pt x="3786" y="8887"/>
                  </a:lnTo>
                  <a:cubicBezTo>
                    <a:pt x="3715" y="7470"/>
                    <a:pt x="4643" y="6196"/>
                    <a:pt x="6013" y="5839"/>
                  </a:cubicBezTo>
                  <a:lnTo>
                    <a:pt x="6096" y="5815"/>
                  </a:lnTo>
                  <a:lnTo>
                    <a:pt x="6120" y="5720"/>
                  </a:lnTo>
                  <a:cubicBezTo>
                    <a:pt x="6310" y="5065"/>
                    <a:pt x="6715" y="4481"/>
                    <a:pt x="7275" y="4088"/>
                  </a:cubicBezTo>
                  <a:cubicBezTo>
                    <a:pt x="7680" y="3791"/>
                    <a:pt x="8156" y="3612"/>
                    <a:pt x="8644" y="3553"/>
                  </a:cubicBezTo>
                  <a:cubicBezTo>
                    <a:pt x="8756" y="3539"/>
                    <a:pt x="8863" y="3533"/>
                    <a:pt x="8971" y="3533"/>
                  </a:cubicBezTo>
                  <a:cubicBezTo>
                    <a:pt x="9048" y="3533"/>
                    <a:pt x="9125" y="3536"/>
                    <a:pt x="9204" y="3541"/>
                  </a:cubicBezTo>
                  <a:lnTo>
                    <a:pt x="9287" y="3541"/>
                  </a:lnTo>
                  <a:lnTo>
                    <a:pt x="9335" y="3457"/>
                  </a:lnTo>
                  <a:cubicBezTo>
                    <a:pt x="9727" y="2898"/>
                    <a:pt x="10299" y="2469"/>
                    <a:pt x="10954" y="2267"/>
                  </a:cubicBezTo>
                  <a:cubicBezTo>
                    <a:pt x="11120" y="2219"/>
                    <a:pt x="11299" y="2183"/>
                    <a:pt x="11466" y="2172"/>
                  </a:cubicBezTo>
                  <a:cubicBezTo>
                    <a:pt x="11592" y="2157"/>
                    <a:pt x="11719" y="2149"/>
                    <a:pt x="11844" y="2149"/>
                  </a:cubicBezTo>
                  <a:cubicBezTo>
                    <a:pt x="12228" y="2149"/>
                    <a:pt x="12604" y="2219"/>
                    <a:pt x="12954" y="2362"/>
                  </a:cubicBezTo>
                  <a:lnTo>
                    <a:pt x="13037" y="2398"/>
                  </a:lnTo>
                  <a:lnTo>
                    <a:pt x="13109" y="2350"/>
                  </a:lnTo>
                  <a:cubicBezTo>
                    <a:pt x="13537" y="2017"/>
                    <a:pt x="14038" y="1814"/>
                    <a:pt x="14561" y="1755"/>
                  </a:cubicBezTo>
                  <a:cubicBezTo>
                    <a:pt x="14716" y="1731"/>
                    <a:pt x="14859" y="1731"/>
                    <a:pt x="15014" y="1731"/>
                  </a:cubicBezTo>
                  <a:close/>
                  <a:moveTo>
                    <a:pt x="15038" y="1410"/>
                  </a:moveTo>
                  <a:cubicBezTo>
                    <a:pt x="14871" y="1410"/>
                    <a:pt x="14704" y="1410"/>
                    <a:pt x="14549" y="1433"/>
                  </a:cubicBezTo>
                  <a:cubicBezTo>
                    <a:pt x="13990" y="1505"/>
                    <a:pt x="13466" y="1707"/>
                    <a:pt x="13014" y="2029"/>
                  </a:cubicBezTo>
                  <a:cubicBezTo>
                    <a:pt x="12632" y="1886"/>
                    <a:pt x="12236" y="1818"/>
                    <a:pt x="11845" y="1818"/>
                  </a:cubicBezTo>
                  <a:cubicBezTo>
                    <a:pt x="10796" y="1818"/>
                    <a:pt x="9777" y="2311"/>
                    <a:pt x="9144" y="3196"/>
                  </a:cubicBezTo>
                  <a:cubicBezTo>
                    <a:pt x="8965" y="3196"/>
                    <a:pt x="8787" y="3207"/>
                    <a:pt x="8620" y="3231"/>
                  </a:cubicBezTo>
                  <a:cubicBezTo>
                    <a:pt x="8072" y="3291"/>
                    <a:pt x="7549" y="3493"/>
                    <a:pt x="7096" y="3815"/>
                  </a:cubicBezTo>
                  <a:cubicBezTo>
                    <a:pt x="6501" y="4243"/>
                    <a:pt x="6072" y="4850"/>
                    <a:pt x="5858" y="5541"/>
                  </a:cubicBezTo>
                  <a:cubicBezTo>
                    <a:pt x="4417" y="5970"/>
                    <a:pt x="3441" y="7303"/>
                    <a:pt x="3477" y="8803"/>
                  </a:cubicBezTo>
                  <a:cubicBezTo>
                    <a:pt x="2477" y="9506"/>
                    <a:pt x="1941" y="10696"/>
                    <a:pt x="2084" y="11911"/>
                  </a:cubicBezTo>
                  <a:cubicBezTo>
                    <a:pt x="2119" y="12173"/>
                    <a:pt x="2179" y="12423"/>
                    <a:pt x="2262" y="12661"/>
                  </a:cubicBezTo>
                  <a:cubicBezTo>
                    <a:pt x="1822" y="13244"/>
                    <a:pt x="1595" y="13971"/>
                    <a:pt x="1619" y="14697"/>
                  </a:cubicBezTo>
                  <a:lnTo>
                    <a:pt x="1619" y="14780"/>
                  </a:lnTo>
                  <a:cubicBezTo>
                    <a:pt x="1619" y="14864"/>
                    <a:pt x="1619" y="14947"/>
                    <a:pt x="1631" y="15030"/>
                  </a:cubicBezTo>
                  <a:cubicBezTo>
                    <a:pt x="1703" y="15638"/>
                    <a:pt x="1953" y="16209"/>
                    <a:pt x="2346" y="16697"/>
                  </a:cubicBezTo>
                  <a:cubicBezTo>
                    <a:pt x="2191" y="17150"/>
                    <a:pt x="2143" y="17626"/>
                    <a:pt x="2191" y="18102"/>
                  </a:cubicBezTo>
                  <a:cubicBezTo>
                    <a:pt x="2227" y="18352"/>
                    <a:pt x="2286" y="18590"/>
                    <a:pt x="2369" y="18828"/>
                  </a:cubicBezTo>
                  <a:cubicBezTo>
                    <a:pt x="2608" y="19507"/>
                    <a:pt x="3084" y="20102"/>
                    <a:pt x="3691" y="20495"/>
                  </a:cubicBezTo>
                  <a:cubicBezTo>
                    <a:pt x="3691" y="20614"/>
                    <a:pt x="3703" y="20733"/>
                    <a:pt x="3715" y="20864"/>
                  </a:cubicBezTo>
                  <a:cubicBezTo>
                    <a:pt x="3881" y="22210"/>
                    <a:pt x="4870" y="23329"/>
                    <a:pt x="6191" y="23662"/>
                  </a:cubicBezTo>
                  <a:cubicBezTo>
                    <a:pt x="6429" y="24341"/>
                    <a:pt x="6894" y="24936"/>
                    <a:pt x="7513" y="25329"/>
                  </a:cubicBezTo>
                  <a:cubicBezTo>
                    <a:pt x="8056" y="25691"/>
                    <a:pt x="8695" y="25872"/>
                    <a:pt x="9343" y="25872"/>
                  </a:cubicBezTo>
                  <a:cubicBezTo>
                    <a:pt x="9420" y="25872"/>
                    <a:pt x="9496" y="25870"/>
                    <a:pt x="9573" y="25865"/>
                  </a:cubicBezTo>
                  <a:cubicBezTo>
                    <a:pt x="10025" y="26436"/>
                    <a:pt x="10644" y="26853"/>
                    <a:pt x="11347" y="27032"/>
                  </a:cubicBezTo>
                  <a:cubicBezTo>
                    <a:pt x="11620" y="27104"/>
                    <a:pt x="11899" y="27139"/>
                    <a:pt x="12180" y="27139"/>
                  </a:cubicBezTo>
                  <a:cubicBezTo>
                    <a:pt x="12314" y="27139"/>
                    <a:pt x="12450" y="27131"/>
                    <a:pt x="12585" y="27115"/>
                  </a:cubicBezTo>
                  <a:cubicBezTo>
                    <a:pt x="12895" y="27079"/>
                    <a:pt x="13192" y="26996"/>
                    <a:pt x="13478" y="26877"/>
                  </a:cubicBezTo>
                  <a:cubicBezTo>
                    <a:pt x="14026" y="27234"/>
                    <a:pt x="14669" y="27425"/>
                    <a:pt x="15323" y="27425"/>
                  </a:cubicBezTo>
                  <a:lnTo>
                    <a:pt x="15633" y="27425"/>
                  </a:lnTo>
                  <a:lnTo>
                    <a:pt x="15728" y="27413"/>
                  </a:lnTo>
                  <a:cubicBezTo>
                    <a:pt x="16395" y="27329"/>
                    <a:pt x="17014" y="27044"/>
                    <a:pt x="17514" y="26603"/>
                  </a:cubicBezTo>
                  <a:cubicBezTo>
                    <a:pt x="17796" y="26676"/>
                    <a:pt x="18083" y="26710"/>
                    <a:pt x="18368" y="26710"/>
                  </a:cubicBezTo>
                  <a:cubicBezTo>
                    <a:pt x="18504" y="26710"/>
                    <a:pt x="18641" y="26702"/>
                    <a:pt x="18776" y="26686"/>
                  </a:cubicBezTo>
                  <a:cubicBezTo>
                    <a:pt x="19074" y="26651"/>
                    <a:pt x="19372" y="26579"/>
                    <a:pt x="19645" y="26460"/>
                  </a:cubicBezTo>
                  <a:cubicBezTo>
                    <a:pt x="20324" y="26186"/>
                    <a:pt x="20884" y="25686"/>
                    <a:pt x="21253" y="25043"/>
                  </a:cubicBezTo>
                  <a:cubicBezTo>
                    <a:pt x="21312" y="25043"/>
                    <a:pt x="21360" y="25032"/>
                    <a:pt x="21431" y="25032"/>
                  </a:cubicBezTo>
                  <a:cubicBezTo>
                    <a:pt x="22098" y="24948"/>
                    <a:pt x="22717" y="24674"/>
                    <a:pt x="23217" y="24234"/>
                  </a:cubicBezTo>
                  <a:cubicBezTo>
                    <a:pt x="23777" y="23758"/>
                    <a:pt x="24158" y="23115"/>
                    <a:pt x="24289" y="22388"/>
                  </a:cubicBezTo>
                  <a:cubicBezTo>
                    <a:pt x="24967" y="22115"/>
                    <a:pt x="25527" y="21626"/>
                    <a:pt x="25896" y="20995"/>
                  </a:cubicBezTo>
                  <a:cubicBezTo>
                    <a:pt x="26265" y="20376"/>
                    <a:pt x="26408" y="19662"/>
                    <a:pt x="26325" y="18947"/>
                  </a:cubicBezTo>
                  <a:lnTo>
                    <a:pt x="26325" y="18900"/>
                  </a:lnTo>
                  <a:cubicBezTo>
                    <a:pt x="26884" y="18435"/>
                    <a:pt x="27265" y="17781"/>
                    <a:pt x="27408" y="17066"/>
                  </a:cubicBezTo>
                  <a:cubicBezTo>
                    <a:pt x="27480" y="16721"/>
                    <a:pt x="27503" y="16364"/>
                    <a:pt x="27456" y="16007"/>
                  </a:cubicBezTo>
                  <a:cubicBezTo>
                    <a:pt x="27408" y="15638"/>
                    <a:pt x="27313" y="15280"/>
                    <a:pt x="27146" y="14947"/>
                  </a:cubicBezTo>
                  <a:cubicBezTo>
                    <a:pt x="27658" y="14078"/>
                    <a:pt x="27742" y="13030"/>
                    <a:pt x="27396" y="12089"/>
                  </a:cubicBezTo>
                  <a:cubicBezTo>
                    <a:pt x="27396" y="11958"/>
                    <a:pt x="27384" y="11828"/>
                    <a:pt x="27373" y="11697"/>
                  </a:cubicBezTo>
                  <a:cubicBezTo>
                    <a:pt x="27361" y="11554"/>
                    <a:pt x="27325" y="11423"/>
                    <a:pt x="27301" y="11292"/>
                  </a:cubicBezTo>
                  <a:cubicBezTo>
                    <a:pt x="27122" y="10577"/>
                    <a:pt x="26718" y="9946"/>
                    <a:pt x="26146" y="9494"/>
                  </a:cubicBezTo>
                  <a:cubicBezTo>
                    <a:pt x="26170" y="9268"/>
                    <a:pt x="26158" y="9030"/>
                    <a:pt x="26134" y="8803"/>
                  </a:cubicBezTo>
                  <a:cubicBezTo>
                    <a:pt x="26075" y="8303"/>
                    <a:pt x="25908" y="7839"/>
                    <a:pt x="25634" y="7422"/>
                  </a:cubicBezTo>
                  <a:cubicBezTo>
                    <a:pt x="25241" y="6803"/>
                    <a:pt x="24658" y="6339"/>
                    <a:pt x="23967" y="6089"/>
                  </a:cubicBezTo>
                  <a:cubicBezTo>
                    <a:pt x="23622" y="4636"/>
                    <a:pt x="22324" y="3600"/>
                    <a:pt x="20824" y="3565"/>
                  </a:cubicBezTo>
                  <a:cubicBezTo>
                    <a:pt x="20223" y="2588"/>
                    <a:pt x="19148" y="2008"/>
                    <a:pt x="18008" y="2008"/>
                  </a:cubicBezTo>
                  <a:cubicBezTo>
                    <a:pt x="17884" y="2008"/>
                    <a:pt x="17759" y="2015"/>
                    <a:pt x="17633" y="2029"/>
                  </a:cubicBezTo>
                  <a:cubicBezTo>
                    <a:pt x="17431" y="2053"/>
                    <a:pt x="17240" y="2100"/>
                    <a:pt x="17038" y="2160"/>
                  </a:cubicBezTo>
                  <a:cubicBezTo>
                    <a:pt x="16478" y="1695"/>
                    <a:pt x="15776" y="1433"/>
                    <a:pt x="15038" y="1410"/>
                  </a:cubicBezTo>
                  <a:close/>
                  <a:moveTo>
                    <a:pt x="14919" y="312"/>
                  </a:moveTo>
                  <a:cubicBezTo>
                    <a:pt x="14966" y="312"/>
                    <a:pt x="15014" y="313"/>
                    <a:pt x="15061" y="314"/>
                  </a:cubicBezTo>
                  <a:cubicBezTo>
                    <a:pt x="15812" y="338"/>
                    <a:pt x="16550" y="552"/>
                    <a:pt x="17205" y="945"/>
                  </a:cubicBezTo>
                  <a:lnTo>
                    <a:pt x="17252" y="981"/>
                  </a:lnTo>
                  <a:lnTo>
                    <a:pt x="17336" y="969"/>
                  </a:lnTo>
                  <a:cubicBezTo>
                    <a:pt x="17383" y="957"/>
                    <a:pt x="17431" y="945"/>
                    <a:pt x="17490" y="945"/>
                  </a:cubicBezTo>
                  <a:cubicBezTo>
                    <a:pt x="17665" y="924"/>
                    <a:pt x="17839" y="914"/>
                    <a:pt x="18014" y="914"/>
                  </a:cubicBezTo>
                  <a:cubicBezTo>
                    <a:pt x="18532" y="914"/>
                    <a:pt x="19049" y="1005"/>
                    <a:pt x="19538" y="1183"/>
                  </a:cubicBezTo>
                  <a:cubicBezTo>
                    <a:pt x="20241" y="1445"/>
                    <a:pt x="20872" y="1886"/>
                    <a:pt x="21360" y="2469"/>
                  </a:cubicBezTo>
                  <a:lnTo>
                    <a:pt x="21396" y="2517"/>
                  </a:lnTo>
                  <a:lnTo>
                    <a:pt x="21455" y="2517"/>
                  </a:lnTo>
                  <a:cubicBezTo>
                    <a:pt x="22967" y="2779"/>
                    <a:pt x="24241" y="3803"/>
                    <a:pt x="24813" y="5231"/>
                  </a:cubicBezTo>
                  <a:lnTo>
                    <a:pt x="24836" y="5279"/>
                  </a:lnTo>
                  <a:lnTo>
                    <a:pt x="24896" y="5303"/>
                  </a:lnTo>
                  <a:cubicBezTo>
                    <a:pt x="25563" y="5660"/>
                    <a:pt x="26122" y="6184"/>
                    <a:pt x="26527" y="6827"/>
                  </a:cubicBezTo>
                  <a:cubicBezTo>
                    <a:pt x="26944" y="7458"/>
                    <a:pt x="27170" y="8196"/>
                    <a:pt x="27218" y="8946"/>
                  </a:cubicBezTo>
                  <a:lnTo>
                    <a:pt x="27218" y="9006"/>
                  </a:lnTo>
                  <a:lnTo>
                    <a:pt x="27253" y="9053"/>
                  </a:lnTo>
                  <a:cubicBezTo>
                    <a:pt x="27777" y="9601"/>
                    <a:pt x="28146" y="10280"/>
                    <a:pt x="28325" y="11018"/>
                  </a:cubicBezTo>
                  <a:cubicBezTo>
                    <a:pt x="28396" y="11292"/>
                    <a:pt x="28432" y="11566"/>
                    <a:pt x="28444" y="11851"/>
                  </a:cubicBezTo>
                  <a:lnTo>
                    <a:pt x="28444" y="11899"/>
                  </a:lnTo>
                  <a:cubicBezTo>
                    <a:pt x="28539" y="12161"/>
                    <a:pt x="28599" y="12447"/>
                    <a:pt x="28635" y="12720"/>
                  </a:cubicBezTo>
                  <a:cubicBezTo>
                    <a:pt x="28718" y="13471"/>
                    <a:pt x="28623" y="14244"/>
                    <a:pt x="28337" y="14935"/>
                  </a:cubicBezTo>
                  <a:lnTo>
                    <a:pt x="28313" y="14995"/>
                  </a:lnTo>
                  <a:lnTo>
                    <a:pt x="28325" y="15054"/>
                  </a:lnTo>
                  <a:cubicBezTo>
                    <a:pt x="28801" y="16519"/>
                    <a:pt x="28468" y="18126"/>
                    <a:pt x="27456" y="19281"/>
                  </a:cubicBezTo>
                  <a:lnTo>
                    <a:pt x="27420" y="19317"/>
                  </a:lnTo>
                  <a:lnTo>
                    <a:pt x="27420" y="19376"/>
                  </a:lnTo>
                  <a:cubicBezTo>
                    <a:pt x="27408" y="20138"/>
                    <a:pt x="27194" y="20876"/>
                    <a:pt x="26825" y="21531"/>
                  </a:cubicBezTo>
                  <a:cubicBezTo>
                    <a:pt x="26432" y="22174"/>
                    <a:pt x="25896" y="22722"/>
                    <a:pt x="25241" y="23103"/>
                  </a:cubicBezTo>
                  <a:lnTo>
                    <a:pt x="25194" y="23138"/>
                  </a:lnTo>
                  <a:lnTo>
                    <a:pt x="25170" y="23186"/>
                  </a:lnTo>
                  <a:cubicBezTo>
                    <a:pt x="24658" y="24639"/>
                    <a:pt x="23432" y="25722"/>
                    <a:pt x="21919" y="26032"/>
                  </a:cubicBezTo>
                  <a:lnTo>
                    <a:pt x="21872" y="26044"/>
                  </a:lnTo>
                  <a:lnTo>
                    <a:pt x="21836" y="26091"/>
                  </a:lnTo>
                  <a:cubicBezTo>
                    <a:pt x="21360" y="26686"/>
                    <a:pt x="20741" y="27163"/>
                    <a:pt x="20050" y="27448"/>
                  </a:cubicBezTo>
                  <a:cubicBezTo>
                    <a:pt x="19681" y="27603"/>
                    <a:pt x="19288" y="27710"/>
                    <a:pt x="18895" y="27758"/>
                  </a:cubicBezTo>
                  <a:cubicBezTo>
                    <a:pt x="18717" y="27776"/>
                    <a:pt x="18541" y="27785"/>
                    <a:pt x="18365" y="27785"/>
                  </a:cubicBezTo>
                  <a:cubicBezTo>
                    <a:pt x="18190" y="27785"/>
                    <a:pt x="18014" y="27776"/>
                    <a:pt x="17836" y="27758"/>
                  </a:cubicBezTo>
                  <a:lnTo>
                    <a:pt x="17776" y="27758"/>
                  </a:lnTo>
                  <a:lnTo>
                    <a:pt x="17728" y="27794"/>
                  </a:lnTo>
                  <a:cubicBezTo>
                    <a:pt x="17169" y="28163"/>
                    <a:pt x="16526" y="28401"/>
                    <a:pt x="15847" y="28484"/>
                  </a:cubicBezTo>
                  <a:lnTo>
                    <a:pt x="15621" y="28508"/>
                  </a:lnTo>
                  <a:cubicBezTo>
                    <a:pt x="15527" y="28514"/>
                    <a:pt x="15433" y="28517"/>
                    <a:pt x="15339" y="28517"/>
                  </a:cubicBezTo>
                  <a:cubicBezTo>
                    <a:pt x="14684" y="28517"/>
                    <a:pt x="14034" y="28373"/>
                    <a:pt x="13430" y="28091"/>
                  </a:cubicBezTo>
                  <a:lnTo>
                    <a:pt x="13383" y="28068"/>
                  </a:lnTo>
                  <a:lnTo>
                    <a:pt x="13347" y="28080"/>
                  </a:lnTo>
                  <a:cubicBezTo>
                    <a:pt x="13145" y="28139"/>
                    <a:pt x="12942" y="28175"/>
                    <a:pt x="12728" y="28199"/>
                  </a:cubicBezTo>
                  <a:cubicBezTo>
                    <a:pt x="12560" y="28217"/>
                    <a:pt x="12391" y="28226"/>
                    <a:pt x="12222" y="28226"/>
                  </a:cubicBezTo>
                  <a:cubicBezTo>
                    <a:pt x="11840" y="28226"/>
                    <a:pt x="11460" y="28179"/>
                    <a:pt x="11097" y="28080"/>
                  </a:cubicBezTo>
                  <a:cubicBezTo>
                    <a:pt x="10358" y="27889"/>
                    <a:pt x="9692" y="27520"/>
                    <a:pt x="9144" y="26984"/>
                  </a:cubicBezTo>
                  <a:lnTo>
                    <a:pt x="9108" y="26948"/>
                  </a:lnTo>
                  <a:lnTo>
                    <a:pt x="9049" y="26948"/>
                  </a:lnTo>
                  <a:cubicBezTo>
                    <a:pt x="7513" y="26853"/>
                    <a:pt x="6132" y="25960"/>
                    <a:pt x="5429" y="24591"/>
                  </a:cubicBezTo>
                  <a:lnTo>
                    <a:pt x="5405" y="24531"/>
                  </a:lnTo>
                  <a:lnTo>
                    <a:pt x="5346" y="24520"/>
                  </a:lnTo>
                  <a:cubicBezTo>
                    <a:pt x="3929" y="23936"/>
                    <a:pt x="2905" y="22650"/>
                    <a:pt x="2667" y="21126"/>
                  </a:cubicBezTo>
                  <a:lnTo>
                    <a:pt x="2667" y="21067"/>
                  </a:lnTo>
                  <a:lnTo>
                    <a:pt x="2619" y="21031"/>
                  </a:lnTo>
                  <a:cubicBezTo>
                    <a:pt x="2048" y="20531"/>
                    <a:pt x="1607" y="19900"/>
                    <a:pt x="1357" y="19186"/>
                  </a:cubicBezTo>
                  <a:cubicBezTo>
                    <a:pt x="1095" y="18471"/>
                    <a:pt x="1024" y="17709"/>
                    <a:pt x="1155" y="16959"/>
                  </a:cubicBezTo>
                  <a:lnTo>
                    <a:pt x="1167" y="16911"/>
                  </a:lnTo>
                  <a:lnTo>
                    <a:pt x="1143" y="16852"/>
                  </a:lnTo>
                  <a:cubicBezTo>
                    <a:pt x="357" y="15530"/>
                    <a:pt x="322" y="13899"/>
                    <a:pt x="1048" y="12542"/>
                  </a:cubicBezTo>
                  <a:lnTo>
                    <a:pt x="1084" y="12494"/>
                  </a:lnTo>
                  <a:lnTo>
                    <a:pt x="1072" y="12435"/>
                  </a:lnTo>
                  <a:cubicBezTo>
                    <a:pt x="750" y="10923"/>
                    <a:pt x="1238" y="9363"/>
                    <a:pt x="2369" y="8303"/>
                  </a:cubicBezTo>
                  <a:lnTo>
                    <a:pt x="2405" y="8268"/>
                  </a:lnTo>
                  <a:lnTo>
                    <a:pt x="2405" y="8208"/>
                  </a:lnTo>
                  <a:cubicBezTo>
                    <a:pt x="2584" y="6684"/>
                    <a:pt x="3548" y="5351"/>
                    <a:pt x="4941" y="4708"/>
                  </a:cubicBezTo>
                  <a:lnTo>
                    <a:pt x="4989" y="4684"/>
                  </a:lnTo>
                  <a:lnTo>
                    <a:pt x="5024" y="4636"/>
                  </a:lnTo>
                  <a:cubicBezTo>
                    <a:pt x="5667" y="3267"/>
                    <a:pt x="6965" y="2314"/>
                    <a:pt x="8477" y="2136"/>
                  </a:cubicBezTo>
                  <a:lnTo>
                    <a:pt x="8608" y="2124"/>
                  </a:lnTo>
                  <a:lnTo>
                    <a:pt x="8644" y="2076"/>
                  </a:lnTo>
                  <a:cubicBezTo>
                    <a:pt x="9346" y="1350"/>
                    <a:pt x="10287" y="874"/>
                    <a:pt x="11299" y="755"/>
                  </a:cubicBezTo>
                  <a:cubicBezTo>
                    <a:pt x="11473" y="733"/>
                    <a:pt x="11649" y="723"/>
                    <a:pt x="11826" y="723"/>
                  </a:cubicBezTo>
                  <a:cubicBezTo>
                    <a:pt x="12143" y="723"/>
                    <a:pt x="12462" y="757"/>
                    <a:pt x="12775" y="826"/>
                  </a:cubicBezTo>
                  <a:lnTo>
                    <a:pt x="12835" y="838"/>
                  </a:lnTo>
                  <a:lnTo>
                    <a:pt x="12883" y="814"/>
                  </a:lnTo>
                  <a:cubicBezTo>
                    <a:pt x="13508" y="479"/>
                    <a:pt x="14206" y="312"/>
                    <a:pt x="14919" y="312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8" y="14"/>
                    <a:pt x="14359" y="40"/>
                  </a:cubicBezTo>
                  <a:cubicBezTo>
                    <a:pt x="13811" y="100"/>
                    <a:pt x="13276" y="267"/>
                    <a:pt x="12787" y="517"/>
                  </a:cubicBezTo>
                  <a:cubicBezTo>
                    <a:pt x="12468" y="448"/>
                    <a:pt x="12143" y="419"/>
                    <a:pt x="11817" y="419"/>
                  </a:cubicBezTo>
                  <a:cubicBezTo>
                    <a:pt x="11633" y="419"/>
                    <a:pt x="11448" y="428"/>
                    <a:pt x="11263" y="445"/>
                  </a:cubicBezTo>
                  <a:cubicBezTo>
                    <a:pt x="10990" y="481"/>
                    <a:pt x="10728" y="540"/>
                    <a:pt x="10466" y="612"/>
                  </a:cubicBezTo>
                  <a:cubicBezTo>
                    <a:pt x="9704" y="850"/>
                    <a:pt x="9013" y="1267"/>
                    <a:pt x="8453" y="1826"/>
                  </a:cubicBezTo>
                  <a:lnTo>
                    <a:pt x="8442" y="1826"/>
                  </a:lnTo>
                  <a:cubicBezTo>
                    <a:pt x="6846" y="2029"/>
                    <a:pt x="5465" y="3005"/>
                    <a:pt x="4763" y="4446"/>
                  </a:cubicBezTo>
                  <a:cubicBezTo>
                    <a:pt x="3310" y="5136"/>
                    <a:pt x="2310" y="6517"/>
                    <a:pt x="2107" y="8113"/>
                  </a:cubicBezTo>
                  <a:cubicBezTo>
                    <a:pt x="941" y="9220"/>
                    <a:pt x="429" y="10851"/>
                    <a:pt x="750" y="12435"/>
                  </a:cubicBezTo>
                  <a:cubicBezTo>
                    <a:pt x="0" y="13863"/>
                    <a:pt x="36" y="15566"/>
                    <a:pt x="833" y="16959"/>
                  </a:cubicBezTo>
                  <a:cubicBezTo>
                    <a:pt x="703" y="17745"/>
                    <a:pt x="786" y="18543"/>
                    <a:pt x="1048" y="19293"/>
                  </a:cubicBezTo>
                  <a:cubicBezTo>
                    <a:pt x="1322" y="20031"/>
                    <a:pt x="1774" y="20698"/>
                    <a:pt x="2369" y="21233"/>
                  </a:cubicBezTo>
                  <a:cubicBezTo>
                    <a:pt x="2631" y="22817"/>
                    <a:pt x="3691" y="24150"/>
                    <a:pt x="5167" y="24781"/>
                  </a:cubicBezTo>
                  <a:cubicBezTo>
                    <a:pt x="5548" y="25484"/>
                    <a:pt x="6084" y="26079"/>
                    <a:pt x="6751" y="26508"/>
                  </a:cubicBezTo>
                  <a:cubicBezTo>
                    <a:pt x="7418" y="26937"/>
                    <a:pt x="8180" y="27198"/>
                    <a:pt x="8965" y="27258"/>
                  </a:cubicBezTo>
                  <a:cubicBezTo>
                    <a:pt x="9840" y="28091"/>
                    <a:pt x="10998" y="28542"/>
                    <a:pt x="12188" y="28542"/>
                  </a:cubicBezTo>
                  <a:cubicBezTo>
                    <a:pt x="12375" y="28542"/>
                    <a:pt x="12563" y="28531"/>
                    <a:pt x="12752" y="28508"/>
                  </a:cubicBezTo>
                  <a:cubicBezTo>
                    <a:pt x="12954" y="28484"/>
                    <a:pt x="13156" y="28449"/>
                    <a:pt x="13347" y="28401"/>
                  </a:cubicBezTo>
                  <a:cubicBezTo>
                    <a:pt x="13978" y="28687"/>
                    <a:pt x="14645" y="28830"/>
                    <a:pt x="15335" y="28830"/>
                  </a:cubicBezTo>
                  <a:cubicBezTo>
                    <a:pt x="15442" y="28830"/>
                    <a:pt x="15550" y="28830"/>
                    <a:pt x="15669" y="28818"/>
                  </a:cubicBezTo>
                  <a:lnTo>
                    <a:pt x="15895" y="28806"/>
                  </a:lnTo>
                  <a:cubicBezTo>
                    <a:pt x="16597" y="28722"/>
                    <a:pt x="17276" y="28472"/>
                    <a:pt x="17871" y="28091"/>
                  </a:cubicBezTo>
                  <a:cubicBezTo>
                    <a:pt x="18050" y="28109"/>
                    <a:pt x="18231" y="28118"/>
                    <a:pt x="18413" y="28118"/>
                  </a:cubicBezTo>
                  <a:cubicBezTo>
                    <a:pt x="18595" y="28118"/>
                    <a:pt x="18776" y="28109"/>
                    <a:pt x="18955" y="28091"/>
                  </a:cubicBezTo>
                  <a:cubicBezTo>
                    <a:pt x="19372" y="28032"/>
                    <a:pt x="19788" y="27925"/>
                    <a:pt x="20181" y="27758"/>
                  </a:cubicBezTo>
                  <a:cubicBezTo>
                    <a:pt x="20919" y="27448"/>
                    <a:pt x="21562" y="26972"/>
                    <a:pt x="22062" y="26353"/>
                  </a:cubicBezTo>
                  <a:cubicBezTo>
                    <a:pt x="22836" y="26175"/>
                    <a:pt x="23551" y="25817"/>
                    <a:pt x="24146" y="25293"/>
                  </a:cubicBezTo>
                  <a:cubicBezTo>
                    <a:pt x="24741" y="24770"/>
                    <a:pt x="25206" y="24103"/>
                    <a:pt x="25479" y="23365"/>
                  </a:cubicBezTo>
                  <a:cubicBezTo>
                    <a:pt x="26146" y="22948"/>
                    <a:pt x="26718" y="22376"/>
                    <a:pt x="27111" y="21698"/>
                  </a:cubicBezTo>
                  <a:cubicBezTo>
                    <a:pt x="27515" y="21019"/>
                    <a:pt x="27730" y="20245"/>
                    <a:pt x="27754" y="19459"/>
                  </a:cubicBezTo>
                  <a:cubicBezTo>
                    <a:pt x="28801" y="18233"/>
                    <a:pt x="29147" y="16554"/>
                    <a:pt x="28670" y="15018"/>
                  </a:cubicBezTo>
                  <a:cubicBezTo>
                    <a:pt x="28956" y="14280"/>
                    <a:pt x="29063" y="13482"/>
                    <a:pt x="28968" y="12697"/>
                  </a:cubicBezTo>
                  <a:cubicBezTo>
                    <a:pt x="28932" y="12399"/>
                    <a:pt x="28873" y="12113"/>
                    <a:pt x="28777" y="11828"/>
                  </a:cubicBezTo>
                  <a:cubicBezTo>
                    <a:pt x="28766" y="11530"/>
                    <a:pt x="28718" y="11232"/>
                    <a:pt x="28646" y="10946"/>
                  </a:cubicBezTo>
                  <a:cubicBezTo>
                    <a:pt x="28456" y="10184"/>
                    <a:pt x="28075" y="9470"/>
                    <a:pt x="27539" y="8887"/>
                  </a:cubicBezTo>
                  <a:cubicBezTo>
                    <a:pt x="27492" y="8101"/>
                    <a:pt x="27242" y="7327"/>
                    <a:pt x="26813" y="6660"/>
                  </a:cubicBezTo>
                  <a:cubicBezTo>
                    <a:pt x="26384" y="5993"/>
                    <a:pt x="25789" y="5446"/>
                    <a:pt x="25098" y="5065"/>
                  </a:cubicBezTo>
                  <a:cubicBezTo>
                    <a:pt x="24479" y="3577"/>
                    <a:pt x="23158" y="2517"/>
                    <a:pt x="21574" y="2219"/>
                  </a:cubicBezTo>
                  <a:cubicBezTo>
                    <a:pt x="21062" y="1624"/>
                    <a:pt x="20395" y="1171"/>
                    <a:pt x="19657" y="898"/>
                  </a:cubicBezTo>
                  <a:cubicBezTo>
                    <a:pt x="19129" y="701"/>
                    <a:pt x="18574" y="605"/>
                    <a:pt x="18017" y="605"/>
                  </a:cubicBezTo>
                  <a:cubicBezTo>
                    <a:pt x="17833" y="605"/>
                    <a:pt x="17649" y="615"/>
                    <a:pt x="17467" y="636"/>
                  </a:cubicBezTo>
                  <a:lnTo>
                    <a:pt x="17312" y="648"/>
                  </a:lnTo>
                  <a:cubicBezTo>
                    <a:pt x="16633" y="255"/>
                    <a:pt x="15859" y="28"/>
                    <a:pt x="15073" y="5"/>
                  </a:cubicBezTo>
                  <a:cubicBezTo>
                    <a:pt x="15014" y="2"/>
                    <a:pt x="14954" y="0"/>
                    <a:pt x="14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110652" y="4520335"/>
            <a:ext cx="1313755" cy="1224881"/>
            <a:chOff x="6274872" y="1328494"/>
            <a:chExt cx="703521" cy="655964"/>
          </a:xfrm>
        </p:grpSpPr>
        <p:sp>
          <p:nvSpPr>
            <p:cNvPr id="215" name="Google Shape;215;p3"/>
            <p:cNvSpPr/>
            <p:nvPr/>
          </p:nvSpPr>
          <p:spPr>
            <a:xfrm>
              <a:off x="6329886" y="1364820"/>
              <a:ext cx="613370" cy="583198"/>
            </a:xfrm>
            <a:custGeom>
              <a:avLst/>
              <a:gdLst/>
              <a:ahLst/>
              <a:cxnLst/>
              <a:rect l="l" t="t" r="r" b="b"/>
              <a:pathLst>
                <a:path w="26814" h="25495" extrusionOk="0">
                  <a:moveTo>
                    <a:pt x="13062" y="1049"/>
                  </a:moveTo>
                  <a:cubicBezTo>
                    <a:pt x="18860" y="1049"/>
                    <a:pt x="23777" y="5287"/>
                    <a:pt x="24635" y="11026"/>
                  </a:cubicBezTo>
                  <a:cubicBezTo>
                    <a:pt x="25492" y="16753"/>
                    <a:pt x="22015" y="22254"/>
                    <a:pt x="16467" y="23932"/>
                  </a:cubicBezTo>
                  <a:cubicBezTo>
                    <a:pt x="15333" y="24278"/>
                    <a:pt x="14183" y="24443"/>
                    <a:pt x="13050" y="24443"/>
                  </a:cubicBezTo>
                  <a:cubicBezTo>
                    <a:pt x="8635" y="24443"/>
                    <a:pt x="4469" y="21933"/>
                    <a:pt x="2489" y="17765"/>
                  </a:cubicBezTo>
                  <a:cubicBezTo>
                    <a:pt x="1" y="12538"/>
                    <a:pt x="1727" y="6264"/>
                    <a:pt x="6537" y="3037"/>
                  </a:cubicBezTo>
                  <a:cubicBezTo>
                    <a:pt x="8466" y="1739"/>
                    <a:pt x="10740" y="1049"/>
                    <a:pt x="13062" y="1049"/>
                  </a:cubicBezTo>
                  <a:close/>
                  <a:moveTo>
                    <a:pt x="13062" y="1"/>
                  </a:moveTo>
                  <a:cubicBezTo>
                    <a:pt x="6025" y="1"/>
                    <a:pt x="322" y="5704"/>
                    <a:pt x="322" y="12752"/>
                  </a:cubicBezTo>
                  <a:cubicBezTo>
                    <a:pt x="310" y="17908"/>
                    <a:pt x="3418" y="22551"/>
                    <a:pt x="8180" y="24528"/>
                  </a:cubicBezTo>
                  <a:cubicBezTo>
                    <a:pt x="9757" y="25178"/>
                    <a:pt x="11413" y="25494"/>
                    <a:pt x="13055" y="25494"/>
                  </a:cubicBezTo>
                  <a:cubicBezTo>
                    <a:pt x="16374" y="25494"/>
                    <a:pt x="19637" y="24203"/>
                    <a:pt x="22075" y="21765"/>
                  </a:cubicBezTo>
                  <a:cubicBezTo>
                    <a:pt x="25718" y="18110"/>
                    <a:pt x="26813" y="12633"/>
                    <a:pt x="24837" y="7871"/>
                  </a:cubicBezTo>
                  <a:cubicBezTo>
                    <a:pt x="22861" y="3108"/>
                    <a:pt x="18217" y="1"/>
                    <a:pt x="13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360928" y="1656524"/>
              <a:ext cx="237534" cy="226348"/>
            </a:xfrm>
            <a:custGeom>
              <a:avLst/>
              <a:gdLst/>
              <a:ahLst/>
              <a:cxnLst/>
              <a:rect l="l" t="t" r="r" b="b"/>
              <a:pathLst>
                <a:path w="10384" h="9895" extrusionOk="0">
                  <a:moveTo>
                    <a:pt x="1" y="0"/>
                  </a:moveTo>
                  <a:cubicBezTo>
                    <a:pt x="1" y="4013"/>
                    <a:pt x="2061" y="7751"/>
                    <a:pt x="5454" y="9894"/>
                  </a:cubicBezTo>
                  <a:lnTo>
                    <a:pt x="10383" y="2274"/>
                  </a:lnTo>
                  <a:lnTo>
                    <a:pt x="10074" y="941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485665" y="1699553"/>
              <a:ext cx="258762" cy="224564"/>
            </a:xfrm>
            <a:custGeom>
              <a:avLst/>
              <a:gdLst/>
              <a:ahLst/>
              <a:cxnLst/>
              <a:rect l="l" t="t" r="r" b="b"/>
              <a:pathLst>
                <a:path w="11312" h="9817" extrusionOk="0">
                  <a:moveTo>
                    <a:pt x="6240" y="1"/>
                  </a:moveTo>
                  <a:lnTo>
                    <a:pt x="4930" y="405"/>
                  </a:lnTo>
                  <a:lnTo>
                    <a:pt x="1" y="8013"/>
                  </a:lnTo>
                  <a:cubicBezTo>
                    <a:pt x="1902" y="9210"/>
                    <a:pt x="4070" y="9816"/>
                    <a:pt x="6248" y="9816"/>
                  </a:cubicBezTo>
                  <a:cubicBezTo>
                    <a:pt x="7972" y="9816"/>
                    <a:pt x="9702" y="9436"/>
                    <a:pt x="11312" y="8668"/>
                  </a:cubicBezTo>
                  <a:lnTo>
                    <a:pt x="7561" y="405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360928" y="1434269"/>
              <a:ext cx="237786" cy="222276"/>
            </a:xfrm>
            <a:custGeom>
              <a:avLst/>
              <a:gdLst/>
              <a:ahLst/>
              <a:cxnLst/>
              <a:rect l="l" t="t" r="r" b="b"/>
              <a:pathLst>
                <a:path w="10395" h="9717" extrusionOk="0">
                  <a:moveTo>
                    <a:pt x="5180" y="1"/>
                  </a:moveTo>
                  <a:cubicBezTo>
                    <a:pt x="1942" y="2168"/>
                    <a:pt x="1" y="5811"/>
                    <a:pt x="1" y="9716"/>
                  </a:cubicBezTo>
                  <a:lnTo>
                    <a:pt x="9073" y="9716"/>
                  </a:lnTo>
                  <a:lnTo>
                    <a:pt x="10074" y="8776"/>
                  </a:lnTo>
                  <a:lnTo>
                    <a:pt x="10395" y="744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658623" y="1431821"/>
              <a:ext cx="237786" cy="224724"/>
            </a:xfrm>
            <a:custGeom>
              <a:avLst/>
              <a:gdLst/>
              <a:ahLst/>
              <a:cxnLst/>
              <a:rect l="l" t="t" r="r" b="b"/>
              <a:pathLst>
                <a:path w="10395" h="9824" extrusionOk="0">
                  <a:moveTo>
                    <a:pt x="5049" y="1"/>
                  </a:moveTo>
                  <a:lnTo>
                    <a:pt x="0" y="7537"/>
                  </a:lnTo>
                  <a:lnTo>
                    <a:pt x="322" y="8883"/>
                  </a:lnTo>
                  <a:lnTo>
                    <a:pt x="1322" y="9823"/>
                  </a:lnTo>
                  <a:lnTo>
                    <a:pt x="10395" y="9823"/>
                  </a:lnTo>
                  <a:cubicBezTo>
                    <a:pt x="10395" y="5859"/>
                    <a:pt x="8382" y="2156"/>
                    <a:pt x="5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479146" y="1388656"/>
              <a:ext cx="294973" cy="224861"/>
            </a:xfrm>
            <a:custGeom>
              <a:avLst/>
              <a:gdLst/>
              <a:ahLst/>
              <a:cxnLst/>
              <a:rect l="l" t="t" r="r" b="b"/>
              <a:pathLst>
                <a:path w="12895" h="9830" extrusionOk="0">
                  <a:moveTo>
                    <a:pt x="6521" y="0"/>
                  </a:moveTo>
                  <a:cubicBezTo>
                    <a:pt x="4247" y="0"/>
                    <a:pt x="1974" y="661"/>
                    <a:pt x="0" y="1983"/>
                  </a:cubicBezTo>
                  <a:lnTo>
                    <a:pt x="5215" y="9424"/>
                  </a:lnTo>
                  <a:lnTo>
                    <a:pt x="6537" y="9829"/>
                  </a:lnTo>
                  <a:lnTo>
                    <a:pt x="7846" y="9424"/>
                  </a:lnTo>
                  <a:lnTo>
                    <a:pt x="12895" y="1888"/>
                  </a:lnTo>
                  <a:lnTo>
                    <a:pt x="12883" y="1876"/>
                  </a:lnTo>
                  <a:cubicBezTo>
                    <a:pt x="10945" y="625"/>
                    <a:pt x="8733" y="0"/>
                    <a:pt x="6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658623" y="1656524"/>
              <a:ext cx="237786" cy="241331"/>
            </a:xfrm>
            <a:custGeom>
              <a:avLst/>
              <a:gdLst/>
              <a:ahLst/>
              <a:cxnLst/>
              <a:rect l="l" t="t" r="r" b="b"/>
              <a:pathLst>
                <a:path w="10395" h="10550" extrusionOk="0">
                  <a:moveTo>
                    <a:pt x="1322" y="0"/>
                  </a:moveTo>
                  <a:lnTo>
                    <a:pt x="310" y="941"/>
                  </a:lnTo>
                  <a:lnTo>
                    <a:pt x="0" y="2274"/>
                  </a:lnTo>
                  <a:lnTo>
                    <a:pt x="3751" y="10549"/>
                  </a:lnTo>
                  <a:cubicBezTo>
                    <a:pt x="7811" y="8609"/>
                    <a:pt x="10395" y="4501"/>
                    <a:pt x="103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568473" y="1604232"/>
              <a:ext cx="120391" cy="104333"/>
            </a:xfrm>
            <a:custGeom>
              <a:avLst/>
              <a:gdLst/>
              <a:ahLst/>
              <a:cxnLst/>
              <a:rect l="l" t="t" r="r" b="b"/>
              <a:pathLst>
                <a:path w="5263" h="4561" extrusionOk="0">
                  <a:moveTo>
                    <a:pt x="1310" y="0"/>
                  </a:moveTo>
                  <a:lnTo>
                    <a:pt x="1001" y="1346"/>
                  </a:lnTo>
                  <a:lnTo>
                    <a:pt x="0" y="2286"/>
                  </a:lnTo>
                  <a:lnTo>
                    <a:pt x="1001" y="3227"/>
                  </a:lnTo>
                  <a:lnTo>
                    <a:pt x="1310" y="4560"/>
                  </a:lnTo>
                  <a:lnTo>
                    <a:pt x="2632" y="4168"/>
                  </a:lnTo>
                  <a:lnTo>
                    <a:pt x="3941" y="4560"/>
                  </a:lnTo>
                  <a:lnTo>
                    <a:pt x="4263" y="3227"/>
                  </a:lnTo>
                  <a:lnTo>
                    <a:pt x="5263" y="2286"/>
                  </a:lnTo>
                  <a:lnTo>
                    <a:pt x="4263" y="1346"/>
                  </a:lnTo>
                  <a:lnTo>
                    <a:pt x="3941" y="0"/>
                  </a:lnTo>
                  <a:lnTo>
                    <a:pt x="2632" y="405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304289" y="1332154"/>
              <a:ext cx="674103" cy="648621"/>
            </a:xfrm>
            <a:custGeom>
              <a:avLst/>
              <a:gdLst/>
              <a:ahLst/>
              <a:cxnLst/>
              <a:rect l="l" t="t" r="r" b="b"/>
              <a:pathLst>
                <a:path w="29469" h="28355" extrusionOk="0">
                  <a:moveTo>
                    <a:pt x="14178" y="1433"/>
                  </a:moveTo>
                  <a:cubicBezTo>
                    <a:pt x="15819" y="1433"/>
                    <a:pt x="17474" y="1751"/>
                    <a:pt x="19050" y="2405"/>
                  </a:cubicBezTo>
                  <a:cubicBezTo>
                    <a:pt x="23813" y="4382"/>
                    <a:pt x="26920" y="9025"/>
                    <a:pt x="26920" y="14180"/>
                  </a:cubicBezTo>
                  <a:cubicBezTo>
                    <a:pt x="26920" y="21217"/>
                    <a:pt x="21217" y="26920"/>
                    <a:pt x="14181" y="26920"/>
                  </a:cubicBezTo>
                  <a:cubicBezTo>
                    <a:pt x="9025" y="26920"/>
                    <a:pt x="4382" y="23813"/>
                    <a:pt x="2405" y="19062"/>
                  </a:cubicBezTo>
                  <a:cubicBezTo>
                    <a:pt x="429" y="14299"/>
                    <a:pt x="1524" y="8811"/>
                    <a:pt x="5168" y="5167"/>
                  </a:cubicBezTo>
                  <a:cubicBezTo>
                    <a:pt x="7605" y="2730"/>
                    <a:pt x="10863" y="1433"/>
                    <a:pt x="14178" y="1433"/>
                  </a:cubicBezTo>
                  <a:close/>
                  <a:moveTo>
                    <a:pt x="14181" y="0"/>
                  </a:moveTo>
                  <a:cubicBezTo>
                    <a:pt x="6346" y="0"/>
                    <a:pt x="0" y="6346"/>
                    <a:pt x="0" y="14180"/>
                  </a:cubicBezTo>
                  <a:cubicBezTo>
                    <a:pt x="0" y="19907"/>
                    <a:pt x="3453" y="25075"/>
                    <a:pt x="8751" y="27277"/>
                  </a:cubicBezTo>
                  <a:cubicBezTo>
                    <a:pt x="10504" y="28002"/>
                    <a:pt x="12345" y="28354"/>
                    <a:pt x="14170" y="28354"/>
                  </a:cubicBezTo>
                  <a:cubicBezTo>
                    <a:pt x="17861" y="28354"/>
                    <a:pt x="21489" y="26914"/>
                    <a:pt x="24206" y="24205"/>
                  </a:cubicBezTo>
                  <a:cubicBezTo>
                    <a:pt x="28254" y="20145"/>
                    <a:pt x="29468" y="14049"/>
                    <a:pt x="27278" y="8751"/>
                  </a:cubicBezTo>
                  <a:cubicBezTo>
                    <a:pt x="25087" y="3453"/>
                    <a:pt x="19908" y="0"/>
                    <a:pt x="1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274872" y="1328494"/>
              <a:ext cx="681721" cy="655964"/>
            </a:xfrm>
            <a:custGeom>
              <a:avLst/>
              <a:gdLst/>
              <a:ahLst/>
              <a:cxnLst/>
              <a:rect l="l" t="t" r="r" b="b"/>
              <a:pathLst>
                <a:path w="29802" h="28676" extrusionOk="0">
                  <a:moveTo>
                    <a:pt x="15467" y="327"/>
                  </a:moveTo>
                  <a:cubicBezTo>
                    <a:pt x="23206" y="327"/>
                    <a:pt x="29468" y="6601"/>
                    <a:pt x="29480" y="14340"/>
                  </a:cubicBezTo>
                  <a:cubicBezTo>
                    <a:pt x="29480" y="20008"/>
                    <a:pt x="26063" y="25116"/>
                    <a:pt x="20824" y="27282"/>
                  </a:cubicBezTo>
                  <a:cubicBezTo>
                    <a:pt x="19092" y="28005"/>
                    <a:pt x="17270" y="28355"/>
                    <a:pt x="15463" y="28355"/>
                  </a:cubicBezTo>
                  <a:cubicBezTo>
                    <a:pt x="11818" y="28355"/>
                    <a:pt x="8231" y="26929"/>
                    <a:pt x="5549" y="24246"/>
                  </a:cubicBezTo>
                  <a:cubicBezTo>
                    <a:pt x="1548" y="20246"/>
                    <a:pt x="346" y="14209"/>
                    <a:pt x="2513" y="8971"/>
                  </a:cubicBezTo>
                  <a:cubicBezTo>
                    <a:pt x="4680" y="3732"/>
                    <a:pt x="9799" y="327"/>
                    <a:pt x="15467" y="327"/>
                  </a:cubicBezTo>
                  <a:close/>
                  <a:moveTo>
                    <a:pt x="15469" y="0"/>
                  </a:moveTo>
                  <a:cubicBezTo>
                    <a:pt x="11739" y="0"/>
                    <a:pt x="8072" y="1459"/>
                    <a:pt x="5323" y="4208"/>
                  </a:cubicBezTo>
                  <a:cubicBezTo>
                    <a:pt x="1227" y="8304"/>
                    <a:pt x="0" y="14471"/>
                    <a:pt x="2215" y="19829"/>
                  </a:cubicBezTo>
                  <a:cubicBezTo>
                    <a:pt x="4441" y="25175"/>
                    <a:pt x="9668" y="28675"/>
                    <a:pt x="15467" y="28675"/>
                  </a:cubicBezTo>
                  <a:cubicBezTo>
                    <a:pt x="23372" y="28664"/>
                    <a:pt x="29790" y="22246"/>
                    <a:pt x="29802" y="14340"/>
                  </a:cubicBezTo>
                  <a:cubicBezTo>
                    <a:pt x="29790" y="8542"/>
                    <a:pt x="26301" y="3315"/>
                    <a:pt x="20944" y="1089"/>
                  </a:cubicBezTo>
                  <a:cubicBezTo>
                    <a:pt x="19172" y="356"/>
                    <a:pt x="17313" y="0"/>
                    <a:pt x="15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33706" y="1385865"/>
              <a:ext cx="596466" cy="541932"/>
            </a:xfrm>
            <a:custGeom>
              <a:avLst/>
              <a:gdLst/>
              <a:ahLst/>
              <a:cxnLst/>
              <a:rect l="l" t="t" r="r" b="b"/>
              <a:pathLst>
                <a:path w="26075" h="23691" extrusionOk="0">
                  <a:moveTo>
                    <a:pt x="12895" y="283"/>
                  </a:moveTo>
                  <a:cubicBezTo>
                    <a:pt x="15121" y="283"/>
                    <a:pt x="17300" y="926"/>
                    <a:pt x="19169" y="2141"/>
                  </a:cubicBezTo>
                  <a:cubicBezTo>
                    <a:pt x="22670" y="4415"/>
                    <a:pt x="24682" y="8392"/>
                    <a:pt x="24408" y="12571"/>
                  </a:cubicBezTo>
                  <a:cubicBezTo>
                    <a:pt x="24146" y="16738"/>
                    <a:pt x="21646" y="20441"/>
                    <a:pt x="17883" y="22238"/>
                  </a:cubicBezTo>
                  <a:cubicBezTo>
                    <a:pt x="16261" y="23016"/>
                    <a:pt x="14565" y="23379"/>
                    <a:pt x="12903" y="23379"/>
                  </a:cubicBezTo>
                  <a:cubicBezTo>
                    <a:pt x="7723" y="23379"/>
                    <a:pt x="2878" y="19855"/>
                    <a:pt x="1643" y="14392"/>
                  </a:cubicBezTo>
                  <a:cubicBezTo>
                    <a:pt x="0" y="7165"/>
                    <a:pt x="5489" y="283"/>
                    <a:pt x="12895" y="283"/>
                  </a:cubicBezTo>
                  <a:close/>
                  <a:moveTo>
                    <a:pt x="12913" y="0"/>
                  </a:moveTo>
                  <a:cubicBezTo>
                    <a:pt x="12045" y="0"/>
                    <a:pt x="11166" y="96"/>
                    <a:pt x="10287" y="295"/>
                  </a:cubicBezTo>
                  <a:cubicBezTo>
                    <a:pt x="4406" y="1629"/>
                    <a:pt x="465" y="7165"/>
                    <a:pt x="1131" y="13154"/>
                  </a:cubicBezTo>
                  <a:cubicBezTo>
                    <a:pt x="1798" y="19143"/>
                    <a:pt x="6858" y="23679"/>
                    <a:pt x="12895" y="23691"/>
                  </a:cubicBezTo>
                  <a:cubicBezTo>
                    <a:pt x="14669" y="23691"/>
                    <a:pt x="16419" y="23298"/>
                    <a:pt x="18014" y="22524"/>
                  </a:cubicBezTo>
                  <a:cubicBezTo>
                    <a:pt x="23456" y="19929"/>
                    <a:pt x="26075" y="13654"/>
                    <a:pt x="24098" y="7951"/>
                  </a:cubicBezTo>
                  <a:cubicBezTo>
                    <a:pt x="22407" y="3110"/>
                    <a:pt x="17855" y="0"/>
                    <a:pt x="12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563029" y="1599863"/>
              <a:ext cx="131028" cy="113323"/>
            </a:xfrm>
            <a:custGeom>
              <a:avLst/>
              <a:gdLst/>
              <a:ahLst/>
              <a:cxnLst/>
              <a:rect l="l" t="t" r="r" b="b"/>
              <a:pathLst>
                <a:path w="5728" h="4954" extrusionOk="0">
                  <a:moveTo>
                    <a:pt x="4072" y="406"/>
                  </a:moveTo>
                  <a:lnTo>
                    <a:pt x="4358" y="1620"/>
                  </a:lnTo>
                  <a:lnTo>
                    <a:pt x="5275" y="2477"/>
                  </a:lnTo>
                  <a:lnTo>
                    <a:pt x="4358" y="3347"/>
                  </a:lnTo>
                  <a:lnTo>
                    <a:pt x="4072" y="4561"/>
                  </a:lnTo>
                  <a:lnTo>
                    <a:pt x="2870" y="4192"/>
                  </a:lnTo>
                  <a:lnTo>
                    <a:pt x="1667" y="4561"/>
                  </a:lnTo>
                  <a:lnTo>
                    <a:pt x="1381" y="3347"/>
                  </a:lnTo>
                  <a:lnTo>
                    <a:pt x="465" y="2477"/>
                  </a:lnTo>
                  <a:lnTo>
                    <a:pt x="1381" y="1620"/>
                  </a:lnTo>
                  <a:lnTo>
                    <a:pt x="1667" y="406"/>
                  </a:lnTo>
                  <a:lnTo>
                    <a:pt x="2870" y="763"/>
                  </a:lnTo>
                  <a:lnTo>
                    <a:pt x="4072" y="406"/>
                  </a:lnTo>
                  <a:close/>
                  <a:moveTo>
                    <a:pt x="1441" y="1"/>
                  </a:moveTo>
                  <a:lnTo>
                    <a:pt x="1096" y="1453"/>
                  </a:lnTo>
                  <a:lnTo>
                    <a:pt x="0" y="2477"/>
                  </a:lnTo>
                  <a:lnTo>
                    <a:pt x="1096" y="3501"/>
                  </a:lnTo>
                  <a:lnTo>
                    <a:pt x="1441" y="4954"/>
                  </a:lnTo>
                  <a:lnTo>
                    <a:pt x="2870" y="4525"/>
                  </a:lnTo>
                  <a:lnTo>
                    <a:pt x="4298" y="4954"/>
                  </a:lnTo>
                  <a:lnTo>
                    <a:pt x="4644" y="3501"/>
                  </a:lnTo>
                  <a:lnTo>
                    <a:pt x="5727" y="2477"/>
                  </a:lnTo>
                  <a:lnTo>
                    <a:pt x="4644" y="1453"/>
                  </a:lnTo>
                  <a:lnTo>
                    <a:pt x="4298" y="1"/>
                  </a:lnTo>
                  <a:lnTo>
                    <a:pt x="2870" y="43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655352" y="1707170"/>
              <a:ext cx="92346" cy="192036"/>
            </a:xfrm>
            <a:custGeom>
              <a:avLst/>
              <a:gdLst/>
              <a:ahLst/>
              <a:cxnLst/>
              <a:rect l="l" t="t" r="r" b="b"/>
              <a:pathLst>
                <a:path w="4037" h="8395" extrusionOk="0">
                  <a:moveTo>
                    <a:pt x="286" y="1"/>
                  </a:moveTo>
                  <a:lnTo>
                    <a:pt x="0" y="120"/>
                  </a:lnTo>
                  <a:lnTo>
                    <a:pt x="3751" y="8395"/>
                  </a:lnTo>
                  <a:lnTo>
                    <a:pt x="4037" y="8264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655627" y="1429648"/>
              <a:ext cx="121489" cy="176503"/>
            </a:xfrm>
            <a:custGeom>
              <a:avLst/>
              <a:gdLst/>
              <a:ahLst/>
              <a:cxnLst/>
              <a:rect l="l" t="t" r="r" b="b"/>
              <a:pathLst>
                <a:path w="5311" h="7716" extrusionOk="0">
                  <a:moveTo>
                    <a:pt x="5049" y="1"/>
                  </a:moveTo>
                  <a:lnTo>
                    <a:pt x="0" y="7537"/>
                  </a:lnTo>
                  <a:lnTo>
                    <a:pt x="262" y="7716"/>
                  </a:lnTo>
                  <a:lnTo>
                    <a:pt x="5311" y="179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688841" y="1652704"/>
              <a:ext cx="207568" cy="7389"/>
            </a:xfrm>
            <a:custGeom>
              <a:avLst/>
              <a:gdLst/>
              <a:ahLst/>
              <a:cxnLst/>
              <a:rect l="l" t="t" r="r" b="b"/>
              <a:pathLst>
                <a:path w="9074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74" y="322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360928" y="1652704"/>
              <a:ext cx="207293" cy="7389"/>
            </a:xfrm>
            <a:custGeom>
              <a:avLst/>
              <a:gdLst/>
              <a:ahLst/>
              <a:cxnLst/>
              <a:rect l="l" t="t" r="r" b="b"/>
              <a:pathLst>
                <a:path w="9062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61" y="32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476424" y="1431547"/>
              <a:ext cx="125035" cy="174879"/>
            </a:xfrm>
            <a:custGeom>
              <a:avLst/>
              <a:gdLst/>
              <a:ahLst/>
              <a:cxnLst/>
              <a:rect l="l" t="t" r="r" b="b"/>
              <a:pathLst>
                <a:path w="5466" h="7645" extrusionOk="0">
                  <a:moveTo>
                    <a:pt x="238" y="1"/>
                  </a:moveTo>
                  <a:lnTo>
                    <a:pt x="0" y="203"/>
                  </a:lnTo>
                  <a:lnTo>
                    <a:pt x="5215" y="7645"/>
                  </a:lnTo>
                  <a:lnTo>
                    <a:pt x="5465" y="7466"/>
                  </a:lnTo>
                  <a:lnTo>
                    <a:pt x="262" y="25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482669" y="1706644"/>
              <a:ext cx="118790" cy="178128"/>
            </a:xfrm>
            <a:custGeom>
              <a:avLst/>
              <a:gdLst/>
              <a:ahLst/>
              <a:cxnLst/>
              <a:rect l="l" t="t" r="r" b="b"/>
              <a:pathLst>
                <a:path w="5193" h="7787" extrusionOk="0">
                  <a:moveTo>
                    <a:pt x="4930" y="0"/>
                  </a:moveTo>
                  <a:lnTo>
                    <a:pt x="1" y="7608"/>
                  </a:lnTo>
                  <a:lnTo>
                    <a:pt x="263" y="7787"/>
                  </a:lnTo>
                  <a:lnTo>
                    <a:pt x="5192" y="167"/>
                  </a:lnTo>
                  <a:lnTo>
                    <a:pt x="4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780364" y="1523345"/>
              <a:ext cx="78736" cy="289529"/>
            </a:xfrm>
            <a:custGeom>
              <a:avLst/>
              <a:gdLst/>
              <a:ahLst/>
              <a:cxnLst/>
              <a:rect l="l" t="t" r="r" b="b"/>
              <a:pathLst>
                <a:path w="3442" h="12657" extrusionOk="0">
                  <a:moveTo>
                    <a:pt x="2096" y="0"/>
                  </a:moveTo>
                  <a:lnTo>
                    <a:pt x="1822" y="143"/>
                  </a:lnTo>
                  <a:cubicBezTo>
                    <a:pt x="2429" y="1239"/>
                    <a:pt x="2834" y="2429"/>
                    <a:pt x="3013" y="3667"/>
                  </a:cubicBezTo>
                  <a:lnTo>
                    <a:pt x="3322" y="3620"/>
                  </a:lnTo>
                  <a:cubicBezTo>
                    <a:pt x="3144" y="2346"/>
                    <a:pt x="2727" y="1119"/>
                    <a:pt x="2096" y="0"/>
                  </a:cubicBezTo>
                  <a:close/>
                  <a:moveTo>
                    <a:pt x="3120" y="4906"/>
                  </a:moveTo>
                  <a:lnTo>
                    <a:pt x="3120" y="5120"/>
                  </a:lnTo>
                  <a:cubicBezTo>
                    <a:pt x="3120" y="5358"/>
                    <a:pt x="3120" y="5584"/>
                    <a:pt x="3096" y="5834"/>
                  </a:cubicBezTo>
                  <a:lnTo>
                    <a:pt x="3263" y="5846"/>
                  </a:lnTo>
                  <a:lnTo>
                    <a:pt x="3418" y="5834"/>
                  </a:lnTo>
                  <a:cubicBezTo>
                    <a:pt x="3429" y="5608"/>
                    <a:pt x="3441" y="5370"/>
                    <a:pt x="3441" y="5132"/>
                  </a:cubicBezTo>
                  <a:lnTo>
                    <a:pt x="3441" y="4906"/>
                  </a:lnTo>
                  <a:close/>
                  <a:moveTo>
                    <a:pt x="2155" y="9430"/>
                  </a:moveTo>
                  <a:cubicBezTo>
                    <a:pt x="1977" y="9799"/>
                    <a:pt x="1774" y="10168"/>
                    <a:pt x="1560" y="10513"/>
                  </a:cubicBezTo>
                  <a:lnTo>
                    <a:pt x="1822" y="10680"/>
                  </a:lnTo>
                  <a:cubicBezTo>
                    <a:pt x="2048" y="10323"/>
                    <a:pt x="2251" y="9942"/>
                    <a:pt x="2441" y="9561"/>
                  </a:cubicBezTo>
                  <a:lnTo>
                    <a:pt x="2155" y="9430"/>
                  </a:lnTo>
                  <a:close/>
                  <a:moveTo>
                    <a:pt x="1024" y="11287"/>
                  </a:moveTo>
                  <a:cubicBezTo>
                    <a:pt x="715" y="11692"/>
                    <a:pt x="370" y="12073"/>
                    <a:pt x="0" y="12418"/>
                  </a:cubicBezTo>
                  <a:lnTo>
                    <a:pt x="227" y="12657"/>
                  </a:lnTo>
                  <a:cubicBezTo>
                    <a:pt x="596" y="12287"/>
                    <a:pt x="953" y="11895"/>
                    <a:pt x="1274" y="11478"/>
                  </a:cubicBezTo>
                  <a:lnTo>
                    <a:pt x="1024" y="112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10282" y="1361228"/>
              <a:ext cx="613370" cy="590267"/>
            </a:xfrm>
            <a:custGeom>
              <a:avLst/>
              <a:gdLst/>
              <a:ahLst/>
              <a:cxnLst/>
              <a:rect l="l" t="t" r="r" b="b"/>
              <a:pathLst>
                <a:path w="26814" h="25804" extrusionOk="0">
                  <a:moveTo>
                    <a:pt x="13889" y="324"/>
                  </a:moveTo>
                  <a:cubicBezTo>
                    <a:pt x="13899" y="324"/>
                    <a:pt x="13909" y="324"/>
                    <a:pt x="13919" y="325"/>
                  </a:cubicBezTo>
                  <a:cubicBezTo>
                    <a:pt x="20860" y="325"/>
                    <a:pt x="26492" y="5956"/>
                    <a:pt x="26504" y="12909"/>
                  </a:cubicBezTo>
                  <a:cubicBezTo>
                    <a:pt x="26504" y="17993"/>
                    <a:pt x="23432" y="22589"/>
                    <a:pt x="18729" y="24530"/>
                  </a:cubicBezTo>
                  <a:cubicBezTo>
                    <a:pt x="17172" y="25176"/>
                    <a:pt x="15537" y="25490"/>
                    <a:pt x="13916" y="25490"/>
                  </a:cubicBezTo>
                  <a:cubicBezTo>
                    <a:pt x="10639" y="25490"/>
                    <a:pt x="7418" y="24209"/>
                    <a:pt x="5013" y="21803"/>
                  </a:cubicBezTo>
                  <a:cubicBezTo>
                    <a:pt x="1417" y="18208"/>
                    <a:pt x="334" y="12790"/>
                    <a:pt x="2286" y="8087"/>
                  </a:cubicBezTo>
                  <a:cubicBezTo>
                    <a:pt x="4235" y="3394"/>
                    <a:pt x="8805" y="324"/>
                    <a:pt x="13889" y="324"/>
                  </a:cubicBezTo>
                  <a:close/>
                  <a:moveTo>
                    <a:pt x="13914" y="1"/>
                  </a:moveTo>
                  <a:cubicBezTo>
                    <a:pt x="10556" y="1"/>
                    <a:pt x="7256" y="1308"/>
                    <a:pt x="4787" y="3777"/>
                  </a:cubicBezTo>
                  <a:cubicBezTo>
                    <a:pt x="1096" y="7468"/>
                    <a:pt x="0" y="13028"/>
                    <a:pt x="1989" y="17850"/>
                  </a:cubicBezTo>
                  <a:cubicBezTo>
                    <a:pt x="3985" y="22663"/>
                    <a:pt x="8686" y="25804"/>
                    <a:pt x="13889" y="25804"/>
                  </a:cubicBezTo>
                  <a:cubicBezTo>
                    <a:pt x="13899" y="25804"/>
                    <a:pt x="13909" y="25804"/>
                    <a:pt x="13919" y="25804"/>
                  </a:cubicBezTo>
                  <a:cubicBezTo>
                    <a:pt x="21039" y="25804"/>
                    <a:pt x="26813" y="20029"/>
                    <a:pt x="26813" y="12909"/>
                  </a:cubicBezTo>
                  <a:cubicBezTo>
                    <a:pt x="26813" y="7683"/>
                    <a:pt x="23670" y="2980"/>
                    <a:pt x="18848" y="979"/>
                  </a:cubicBezTo>
                  <a:cubicBezTo>
                    <a:pt x="17251" y="321"/>
                    <a:pt x="15575" y="1"/>
                    <a:pt x="1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3"/>
          <p:cNvSpPr txBox="1">
            <a:spLocks noGrp="1"/>
          </p:cNvSpPr>
          <p:nvPr>
            <p:ph type="title"/>
          </p:nvPr>
        </p:nvSpPr>
        <p:spPr>
          <a:xfrm>
            <a:off x="2247300" y="2026450"/>
            <a:ext cx="4649400" cy="17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" name="Google Shape;236;p3"/>
          <p:cNvSpPr txBox="1">
            <a:spLocks noGrp="1"/>
          </p:cNvSpPr>
          <p:nvPr>
            <p:ph type="subTitle" idx="1"/>
          </p:nvPr>
        </p:nvSpPr>
        <p:spPr>
          <a:xfrm>
            <a:off x="2197350" y="3853550"/>
            <a:ext cx="4749300" cy="36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"/>
          <p:cNvSpPr txBox="1">
            <a:spLocks noGrp="1"/>
          </p:cNvSpPr>
          <p:nvPr>
            <p:ph type="title" idx="2" hasCustomPrompt="1"/>
          </p:nvPr>
        </p:nvSpPr>
        <p:spPr>
          <a:xfrm>
            <a:off x="4003050" y="1080795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38" name="Google Shape;238;p3"/>
          <p:cNvGrpSpPr/>
          <p:nvPr/>
        </p:nvGrpSpPr>
        <p:grpSpPr>
          <a:xfrm>
            <a:off x="6946757" y="4456914"/>
            <a:ext cx="1324922" cy="1230029"/>
            <a:chOff x="4545186" y="1159462"/>
            <a:chExt cx="719362" cy="667841"/>
          </a:xfrm>
        </p:grpSpPr>
        <p:sp>
          <p:nvSpPr>
            <p:cNvPr id="239" name="Google Shape;239;p3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"/>
          <p:cNvGrpSpPr/>
          <p:nvPr/>
        </p:nvGrpSpPr>
        <p:grpSpPr>
          <a:xfrm>
            <a:off x="7693323" y="3886825"/>
            <a:ext cx="1115450" cy="1038941"/>
            <a:chOff x="2759648" y="-499250"/>
            <a:chExt cx="1115450" cy="1038941"/>
          </a:xfrm>
        </p:grpSpPr>
        <p:sp>
          <p:nvSpPr>
            <p:cNvPr id="262" name="Google Shape;262;p3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5"/>
          <p:cNvGrpSpPr/>
          <p:nvPr/>
        </p:nvGrpSpPr>
        <p:grpSpPr>
          <a:xfrm>
            <a:off x="201434" y="1192770"/>
            <a:ext cx="779373" cy="1041098"/>
            <a:chOff x="1513100" y="-706100"/>
            <a:chExt cx="584325" cy="780550"/>
          </a:xfrm>
        </p:grpSpPr>
        <p:sp>
          <p:nvSpPr>
            <p:cNvPr id="440" name="Google Shape;440;p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5"/>
          <p:cNvGrpSpPr/>
          <p:nvPr/>
        </p:nvGrpSpPr>
        <p:grpSpPr>
          <a:xfrm>
            <a:off x="8078106" y="2133950"/>
            <a:ext cx="950935" cy="3635626"/>
            <a:chOff x="8078106" y="2133950"/>
            <a:chExt cx="950935" cy="3635626"/>
          </a:xfrm>
        </p:grpSpPr>
        <p:sp>
          <p:nvSpPr>
            <p:cNvPr id="448" name="Google Shape;448;p5"/>
            <p:cNvSpPr/>
            <p:nvPr/>
          </p:nvSpPr>
          <p:spPr>
            <a:xfrm rot="514118">
              <a:off x="8350058" y="2150672"/>
              <a:ext cx="412625" cy="3606325"/>
            </a:xfrm>
            <a:custGeom>
              <a:avLst/>
              <a:gdLst/>
              <a:ahLst/>
              <a:cxnLst/>
              <a:rect l="l" t="t" r="r" b="b"/>
              <a:pathLst>
                <a:path w="11990" h="104792" extrusionOk="0">
                  <a:moveTo>
                    <a:pt x="6568" y="0"/>
                  </a:moveTo>
                  <a:cubicBezTo>
                    <a:pt x="5232" y="0"/>
                    <a:pt x="3218" y="2674"/>
                    <a:pt x="2191" y="8751"/>
                  </a:cubicBezTo>
                  <a:cubicBezTo>
                    <a:pt x="596" y="18181"/>
                    <a:pt x="524" y="32337"/>
                    <a:pt x="262" y="36326"/>
                  </a:cubicBezTo>
                  <a:cubicBezTo>
                    <a:pt x="0" y="40315"/>
                    <a:pt x="917" y="41910"/>
                    <a:pt x="2524" y="44410"/>
                  </a:cubicBezTo>
                  <a:lnTo>
                    <a:pt x="2381" y="44220"/>
                  </a:lnTo>
                  <a:lnTo>
                    <a:pt x="2381" y="44220"/>
                  </a:lnTo>
                  <a:cubicBezTo>
                    <a:pt x="4858" y="47720"/>
                    <a:pt x="4489" y="49006"/>
                    <a:pt x="4656" y="54638"/>
                  </a:cubicBezTo>
                  <a:cubicBezTo>
                    <a:pt x="4822" y="60258"/>
                    <a:pt x="3298" y="87940"/>
                    <a:pt x="3501" y="94952"/>
                  </a:cubicBezTo>
                  <a:cubicBezTo>
                    <a:pt x="3710" y="101815"/>
                    <a:pt x="3124" y="104792"/>
                    <a:pt x="7238" y="104792"/>
                  </a:cubicBezTo>
                  <a:cubicBezTo>
                    <a:pt x="7335" y="104792"/>
                    <a:pt x="7435" y="104790"/>
                    <a:pt x="7537" y="104787"/>
                  </a:cubicBezTo>
                  <a:cubicBezTo>
                    <a:pt x="11990" y="104656"/>
                    <a:pt x="11204" y="101763"/>
                    <a:pt x="10990" y="94738"/>
                  </a:cubicBezTo>
                  <a:cubicBezTo>
                    <a:pt x="10787" y="87713"/>
                    <a:pt x="7632" y="60162"/>
                    <a:pt x="7465" y="54554"/>
                  </a:cubicBezTo>
                  <a:cubicBezTo>
                    <a:pt x="7370" y="51078"/>
                    <a:pt x="7120" y="48947"/>
                    <a:pt x="7596" y="47065"/>
                  </a:cubicBezTo>
                  <a:cubicBezTo>
                    <a:pt x="8739" y="44589"/>
                    <a:pt x="9085" y="43077"/>
                    <a:pt x="8918" y="37326"/>
                  </a:cubicBezTo>
                  <a:cubicBezTo>
                    <a:pt x="8751" y="31575"/>
                    <a:pt x="8013" y="6572"/>
                    <a:pt x="7882" y="2334"/>
                  </a:cubicBezTo>
                  <a:cubicBezTo>
                    <a:pt x="7840" y="819"/>
                    <a:pt x="7308" y="0"/>
                    <a:pt x="6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 rot="514118">
              <a:off x="8345313" y="2143438"/>
              <a:ext cx="398309" cy="3616649"/>
            </a:xfrm>
            <a:custGeom>
              <a:avLst/>
              <a:gdLst/>
              <a:ahLst/>
              <a:cxnLst/>
              <a:rect l="l" t="t" r="r" b="b"/>
              <a:pathLst>
                <a:path w="11574" h="105092" extrusionOk="0">
                  <a:moveTo>
                    <a:pt x="6725" y="287"/>
                  </a:moveTo>
                  <a:cubicBezTo>
                    <a:pt x="6742" y="287"/>
                    <a:pt x="6759" y="288"/>
                    <a:pt x="6775" y="289"/>
                  </a:cubicBezTo>
                  <a:cubicBezTo>
                    <a:pt x="7430" y="337"/>
                    <a:pt x="7847" y="1182"/>
                    <a:pt x="7894" y="2492"/>
                  </a:cubicBezTo>
                  <a:lnTo>
                    <a:pt x="8918" y="37484"/>
                  </a:lnTo>
                  <a:cubicBezTo>
                    <a:pt x="9097" y="43259"/>
                    <a:pt x="8716" y="44747"/>
                    <a:pt x="7668" y="47045"/>
                  </a:cubicBezTo>
                  <a:lnTo>
                    <a:pt x="7644" y="47033"/>
                  </a:lnTo>
                  <a:lnTo>
                    <a:pt x="7608" y="47188"/>
                  </a:lnTo>
                  <a:cubicBezTo>
                    <a:pt x="7227" y="48676"/>
                    <a:pt x="7299" y="50331"/>
                    <a:pt x="7394" y="52617"/>
                  </a:cubicBezTo>
                  <a:cubicBezTo>
                    <a:pt x="7418" y="53260"/>
                    <a:pt x="7454" y="53950"/>
                    <a:pt x="7466" y="54701"/>
                  </a:cubicBezTo>
                  <a:cubicBezTo>
                    <a:pt x="7549" y="57356"/>
                    <a:pt x="8299" y="64892"/>
                    <a:pt x="9085" y="72858"/>
                  </a:cubicBezTo>
                  <a:cubicBezTo>
                    <a:pt x="9966" y="81871"/>
                    <a:pt x="10895" y="91193"/>
                    <a:pt x="11002" y="94884"/>
                  </a:cubicBezTo>
                  <a:cubicBezTo>
                    <a:pt x="11026" y="95801"/>
                    <a:pt x="11061" y="96646"/>
                    <a:pt x="11097" y="97420"/>
                  </a:cubicBezTo>
                  <a:cubicBezTo>
                    <a:pt x="11240" y="100825"/>
                    <a:pt x="11335" y="102873"/>
                    <a:pt x="10347" y="103933"/>
                  </a:cubicBezTo>
                  <a:cubicBezTo>
                    <a:pt x="9835" y="104492"/>
                    <a:pt x="8978" y="104766"/>
                    <a:pt x="7680" y="104802"/>
                  </a:cubicBezTo>
                  <a:cubicBezTo>
                    <a:pt x="7572" y="104806"/>
                    <a:pt x="7467" y="104808"/>
                    <a:pt x="7365" y="104808"/>
                  </a:cubicBezTo>
                  <a:cubicBezTo>
                    <a:pt x="6241" y="104808"/>
                    <a:pt x="5478" y="104568"/>
                    <a:pt x="4965" y="104088"/>
                  </a:cubicBezTo>
                  <a:cubicBezTo>
                    <a:pt x="3929" y="103087"/>
                    <a:pt x="3894" y="101040"/>
                    <a:pt x="3846" y="97634"/>
                  </a:cubicBezTo>
                  <a:cubicBezTo>
                    <a:pt x="3834" y="96849"/>
                    <a:pt x="3810" y="96015"/>
                    <a:pt x="3787" y="95098"/>
                  </a:cubicBezTo>
                  <a:cubicBezTo>
                    <a:pt x="3679" y="91407"/>
                    <a:pt x="4048" y="82049"/>
                    <a:pt x="4406" y="73012"/>
                  </a:cubicBezTo>
                  <a:cubicBezTo>
                    <a:pt x="4727" y="64999"/>
                    <a:pt x="5025" y="57439"/>
                    <a:pt x="4941" y="54784"/>
                  </a:cubicBezTo>
                  <a:cubicBezTo>
                    <a:pt x="4918" y="54010"/>
                    <a:pt x="4906" y="53319"/>
                    <a:pt x="4894" y="52688"/>
                  </a:cubicBezTo>
                  <a:cubicBezTo>
                    <a:pt x="4822" y="48890"/>
                    <a:pt x="4799" y="47414"/>
                    <a:pt x="2786" y="44497"/>
                  </a:cubicBezTo>
                  <a:cubicBezTo>
                    <a:pt x="1131" y="41925"/>
                    <a:pt x="274" y="40401"/>
                    <a:pt x="536" y="36496"/>
                  </a:cubicBezTo>
                  <a:cubicBezTo>
                    <a:pt x="608" y="35520"/>
                    <a:pt x="655" y="33948"/>
                    <a:pt x="727" y="31960"/>
                  </a:cubicBezTo>
                  <a:cubicBezTo>
                    <a:pt x="929" y="26007"/>
                    <a:pt x="1274" y="16041"/>
                    <a:pt x="2477" y="8921"/>
                  </a:cubicBezTo>
                  <a:cubicBezTo>
                    <a:pt x="3556" y="2589"/>
                    <a:pt x="5628" y="287"/>
                    <a:pt x="6725" y="287"/>
                  </a:cubicBezTo>
                  <a:close/>
                  <a:moveTo>
                    <a:pt x="6712" y="1"/>
                  </a:moveTo>
                  <a:cubicBezTo>
                    <a:pt x="5253" y="1"/>
                    <a:pt x="3245" y="2740"/>
                    <a:pt x="2203" y="8874"/>
                  </a:cubicBezTo>
                  <a:cubicBezTo>
                    <a:pt x="989" y="16017"/>
                    <a:pt x="655" y="25983"/>
                    <a:pt x="453" y="31936"/>
                  </a:cubicBezTo>
                  <a:cubicBezTo>
                    <a:pt x="381" y="33924"/>
                    <a:pt x="322" y="35496"/>
                    <a:pt x="262" y="36460"/>
                  </a:cubicBezTo>
                  <a:cubicBezTo>
                    <a:pt x="0" y="40342"/>
                    <a:pt x="858" y="41997"/>
                    <a:pt x="2417" y="44437"/>
                  </a:cubicBezTo>
                  <a:lnTo>
                    <a:pt x="2417" y="44449"/>
                  </a:lnTo>
                  <a:cubicBezTo>
                    <a:pt x="4513" y="47438"/>
                    <a:pt x="4537" y="48759"/>
                    <a:pt x="4608" y="52688"/>
                  </a:cubicBezTo>
                  <a:cubicBezTo>
                    <a:pt x="4620" y="53319"/>
                    <a:pt x="4644" y="54010"/>
                    <a:pt x="4656" y="54784"/>
                  </a:cubicBezTo>
                  <a:cubicBezTo>
                    <a:pt x="4739" y="57427"/>
                    <a:pt x="4441" y="64988"/>
                    <a:pt x="4120" y="72989"/>
                  </a:cubicBezTo>
                  <a:cubicBezTo>
                    <a:pt x="3763" y="82037"/>
                    <a:pt x="3394" y="91396"/>
                    <a:pt x="3501" y="95098"/>
                  </a:cubicBezTo>
                  <a:cubicBezTo>
                    <a:pt x="3536" y="96015"/>
                    <a:pt x="3548" y="96861"/>
                    <a:pt x="3560" y="97634"/>
                  </a:cubicBezTo>
                  <a:cubicBezTo>
                    <a:pt x="3608" y="101111"/>
                    <a:pt x="3644" y="103207"/>
                    <a:pt x="4775" y="104290"/>
                  </a:cubicBezTo>
                  <a:cubicBezTo>
                    <a:pt x="5344" y="104837"/>
                    <a:pt x="6196" y="105091"/>
                    <a:pt x="7439" y="105091"/>
                  </a:cubicBezTo>
                  <a:cubicBezTo>
                    <a:pt x="7522" y="105091"/>
                    <a:pt x="7606" y="105090"/>
                    <a:pt x="7692" y="105088"/>
                  </a:cubicBezTo>
                  <a:cubicBezTo>
                    <a:pt x="9061" y="105040"/>
                    <a:pt x="9978" y="104731"/>
                    <a:pt x="10549" y="104111"/>
                  </a:cubicBezTo>
                  <a:cubicBezTo>
                    <a:pt x="10799" y="103838"/>
                    <a:pt x="10990" y="103516"/>
                    <a:pt x="11121" y="103171"/>
                  </a:cubicBezTo>
                  <a:cubicBezTo>
                    <a:pt x="11573" y="101933"/>
                    <a:pt x="11490" y="100075"/>
                    <a:pt x="11371" y="97396"/>
                  </a:cubicBezTo>
                  <a:cubicBezTo>
                    <a:pt x="11335" y="96622"/>
                    <a:pt x="11299" y="95777"/>
                    <a:pt x="11276" y="94872"/>
                  </a:cubicBezTo>
                  <a:cubicBezTo>
                    <a:pt x="11168" y="91157"/>
                    <a:pt x="10252" y="81847"/>
                    <a:pt x="9359" y="72834"/>
                  </a:cubicBezTo>
                  <a:cubicBezTo>
                    <a:pt x="8573" y="64868"/>
                    <a:pt x="7835" y="57332"/>
                    <a:pt x="7751" y="54689"/>
                  </a:cubicBezTo>
                  <a:cubicBezTo>
                    <a:pt x="7727" y="53939"/>
                    <a:pt x="7704" y="53248"/>
                    <a:pt x="7668" y="52605"/>
                  </a:cubicBezTo>
                  <a:cubicBezTo>
                    <a:pt x="7573" y="50355"/>
                    <a:pt x="7513" y="48712"/>
                    <a:pt x="7870" y="47271"/>
                  </a:cubicBezTo>
                  <a:cubicBezTo>
                    <a:pt x="9049" y="44699"/>
                    <a:pt x="9371" y="43104"/>
                    <a:pt x="9204" y="37460"/>
                  </a:cubicBezTo>
                  <a:lnTo>
                    <a:pt x="8168" y="2468"/>
                  </a:lnTo>
                  <a:cubicBezTo>
                    <a:pt x="8132" y="980"/>
                    <a:pt x="7608" y="63"/>
                    <a:pt x="6787" y="3"/>
                  </a:cubicBezTo>
                  <a:cubicBezTo>
                    <a:pt x="6762" y="2"/>
                    <a:pt x="6737" y="1"/>
                    <a:pt x="6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 rot="514118">
              <a:off x="8530735" y="2554500"/>
              <a:ext cx="70102" cy="1051042"/>
            </a:xfrm>
            <a:custGeom>
              <a:avLst/>
              <a:gdLst/>
              <a:ahLst/>
              <a:cxnLst/>
              <a:rect l="l" t="t" r="r" b="b"/>
              <a:pathLst>
                <a:path w="2037" h="30541" extrusionOk="0">
                  <a:moveTo>
                    <a:pt x="1406" y="1"/>
                  </a:moveTo>
                  <a:lnTo>
                    <a:pt x="1346" y="965"/>
                  </a:lnTo>
                  <a:lnTo>
                    <a:pt x="1632" y="977"/>
                  </a:lnTo>
                  <a:lnTo>
                    <a:pt x="1691" y="25"/>
                  </a:lnTo>
                  <a:lnTo>
                    <a:pt x="1406" y="1"/>
                  </a:lnTo>
                  <a:close/>
                  <a:moveTo>
                    <a:pt x="1144" y="4311"/>
                  </a:moveTo>
                  <a:lnTo>
                    <a:pt x="1096" y="5156"/>
                  </a:lnTo>
                  <a:lnTo>
                    <a:pt x="1382" y="5168"/>
                  </a:lnTo>
                  <a:lnTo>
                    <a:pt x="1429" y="4335"/>
                  </a:lnTo>
                  <a:lnTo>
                    <a:pt x="1144" y="4311"/>
                  </a:lnTo>
                  <a:close/>
                  <a:moveTo>
                    <a:pt x="1037" y="6263"/>
                  </a:moveTo>
                  <a:lnTo>
                    <a:pt x="834" y="9621"/>
                  </a:lnTo>
                  <a:lnTo>
                    <a:pt x="1108" y="9633"/>
                  </a:lnTo>
                  <a:lnTo>
                    <a:pt x="1310" y="6287"/>
                  </a:lnTo>
                  <a:lnTo>
                    <a:pt x="1037" y="6263"/>
                  </a:lnTo>
                  <a:close/>
                  <a:moveTo>
                    <a:pt x="786" y="10454"/>
                  </a:moveTo>
                  <a:lnTo>
                    <a:pt x="715" y="11574"/>
                  </a:lnTo>
                  <a:lnTo>
                    <a:pt x="1001" y="11586"/>
                  </a:lnTo>
                  <a:lnTo>
                    <a:pt x="1060" y="10478"/>
                  </a:lnTo>
                  <a:lnTo>
                    <a:pt x="786" y="10454"/>
                  </a:lnTo>
                  <a:close/>
                  <a:moveTo>
                    <a:pt x="513" y="14931"/>
                  </a:moveTo>
                  <a:lnTo>
                    <a:pt x="465" y="15765"/>
                  </a:lnTo>
                  <a:lnTo>
                    <a:pt x="751" y="15788"/>
                  </a:lnTo>
                  <a:lnTo>
                    <a:pt x="798" y="14943"/>
                  </a:lnTo>
                  <a:lnTo>
                    <a:pt x="513" y="14931"/>
                  </a:lnTo>
                  <a:close/>
                  <a:moveTo>
                    <a:pt x="405" y="16884"/>
                  </a:moveTo>
                  <a:lnTo>
                    <a:pt x="203" y="20229"/>
                  </a:lnTo>
                  <a:lnTo>
                    <a:pt x="477" y="20253"/>
                  </a:lnTo>
                  <a:lnTo>
                    <a:pt x="679" y="16896"/>
                  </a:lnTo>
                  <a:lnTo>
                    <a:pt x="405" y="16884"/>
                  </a:lnTo>
                  <a:close/>
                  <a:moveTo>
                    <a:pt x="155" y="21075"/>
                  </a:moveTo>
                  <a:lnTo>
                    <a:pt x="84" y="22194"/>
                  </a:lnTo>
                  <a:lnTo>
                    <a:pt x="370" y="22206"/>
                  </a:lnTo>
                  <a:lnTo>
                    <a:pt x="429" y="21087"/>
                  </a:lnTo>
                  <a:lnTo>
                    <a:pt x="155" y="21075"/>
                  </a:lnTo>
                  <a:close/>
                  <a:moveTo>
                    <a:pt x="275" y="25552"/>
                  </a:moveTo>
                  <a:lnTo>
                    <a:pt x="1" y="25563"/>
                  </a:lnTo>
                  <a:cubicBezTo>
                    <a:pt x="13" y="25849"/>
                    <a:pt x="36" y="26135"/>
                    <a:pt x="72" y="26409"/>
                  </a:cubicBezTo>
                  <a:lnTo>
                    <a:pt x="346" y="26373"/>
                  </a:lnTo>
                  <a:cubicBezTo>
                    <a:pt x="322" y="26111"/>
                    <a:pt x="298" y="25837"/>
                    <a:pt x="275" y="25552"/>
                  </a:cubicBezTo>
                  <a:close/>
                  <a:moveTo>
                    <a:pt x="548" y="27457"/>
                  </a:moveTo>
                  <a:lnTo>
                    <a:pt x="275" y="27528"/>
                  </a:lnTo>
                  <a:cubicBezTo>
                    <a:pt x="572" y="28754"/>
                    <a:pt x="1096" y="29766"/>
                    <a:pt x="1834" y="30540"/>
                  </a:cubicBezTo>
                  <a:lnTo>
                    <a:pt x="2037" y="30350"/>
                  </a:lnTo>
                  <a:cubicBezTo>
                    <a:pt x="1334" y="29612"/>
                    <a:pt x="834" y="28635"/>
                    <a:pt x="548" y="274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5"/>
          <p:cNvGrpSpPr/>
          <p:nvPr/>
        </p:nvGrpSpPr>
        <p:grpSpPr>
          <a:xfrm rot="6025700">
            <a:off x="8169615" y="540221"/>
            <a:ext cx="615945" cy="295730"/>
            <a:chOff x="5483233" y="971356"/>
            <a:chExt cx="558006" cy="267912"/>
          </a:xfrm>
        </p:grpSpPr>
        <p:sp>
          <p:nvSpPr>
            <p:cNvPr id="452" name="Google Shape;452;p5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5"/>
          <p:cNvGrpSpPr/>
          <p:nvPr/>
        </p:nvGrpSpPr>
        <p:grpSpPr>
          <a:xfrm flipH="1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461" name="Google Shape;461;p5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5"/>
          <p:cNvGrpSpPr/>
          <p:nvPr/>
        </p:nvGrpSpPr>
        <p:grpSpPr>
          <a:xfrm>
            <a:off x="-336487" y="3947036"/>
            <a:ext cx="1559229" cy="1452354"/>
            <a:chOff x="7718638" y="4176986"/>
            <a:chExt cx="1559229" cy="1452354"/>
          </a:xfrm>
        </p:grpSpPr>
        <p:sp>
          <p:nvSpPr>
            <p:cNvPr id="523" name="Google Shape;523;p5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8278302" y="4621265"/>
              <a:ext cx="67882" cy="58534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8573513" y="5121006"/>
              <a:ext cx="67882" cy="58044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8760602" y="4562464"/>
              <a:ext cx="58311" cy="58311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8623324" y="5232332"/>
              <a:ext cx="68416" cy="58311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8455331" y="4874051"/>
              <a:ext cx="67882" cy="58311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8098112" y="4947229"/>
              <a:ext cx="68416" cy="58000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8434632" y="4617570"/>
              <a:ext cx="67882" cy="58267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8358337" y="4498322"/>
              <a:ext cx="68416" cy="58267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8434810" y="5231263"/>
              <a:ext cx="67704" cy="58000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5"/>
          <p:cNvSpPr txBox="1">
            <a:spLocks noGrp="1"/>
          </p:cNvSpPr>
          <p:nvPr>
            <p:ph type="body" idx="1"/>
          </p:nvPr>
        </p:nvSpPr>
        <p:spPr>
          <a:xfrm>
            <a:off x="1591875" y="2734925"/>
            <a:ext cx="25236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0" name="Google Shape;540;p5"/>
          <p:cNvSpPr txBox="1">
            <a:spLocks noGrp="1"/>
          </p:cNvSpPr>
          <p:nvPr>
            <p:ph type="body" idx="2"/>
          </p:nvPr>
        </p:nvSpPr>
        <p:spPr>
          <a:xfrm>
            <a:off x="5028525" y="2734925"/>
            <a:ext cx="25236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1" name="Google Shape;541;p5"/>
          <p:cNvSpPr txBox="1">
            <a:spLocks noGrp="1"/>
          </p:cNvSpPr>
          <p:nvPr>
            <p:ph type="title" idx="3"/>
          </p:nvPr>
        </p:nvSpPr>
        <p:spPr>
          <a:xfrm>
            <a:off x="1591875" y="2385650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2" name="Google Shape;542;p5"/>
          <p:cNvSpPr txBox="1">
            <a:spLocks noGrp="1"/>
          </p:cNvSpPr>
          <p:nvPr>
            <p:ph type="title" idx="4"/>
          </p:nvPr>
        </p:nvSpPr>
        <p:spPr>
          <a:xfrm>
            <a:off x="5028525" y="2385650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Google Shape;852;p8"/>
          <p:cNvGrpSpPr/>
          <p:nvPr/>
        </p:nvGrpSpPr>
        <p:grpSpPr>
          <a:xfrm>
            <a:off x="313033" y="304744"/>
            <a:ext cx="8771654" cy="4799587"/>
            <a:chOff x="313033" y="304744"/>
            <a:chExt cx="8771654" cy="4799587"/>
          </a:xfrm>
        </p:grpSpPr>
        <p:sp>
          <p:nvSpPr>
            <p:cNvPr id="853" name="Google Shape;853;p8"/>
            <p:cNvSpPr/>
            <p:nvPr/>
          </p:nvSpPr>
          <p:spPr>
            <a:xfrm>
              <a:off x="135048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1862458" y="8936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1064858" y="9830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64158" y="12588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25058" y="1959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71608" y="2630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565433" y="33535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313033" y="38567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25058" y="4397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349233" y="497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1252133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2615383" y="4963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3032808" y="456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3502433" y="49040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4926208" y="4538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5582208" y="5045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417083" y="4852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386158" y="45090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8854658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7110333" y="5053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9026108" y="43748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8787558" y="3830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9003733" y="3368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2130808" y="453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27047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345858" y="3047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4300008" y="804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4739808" y="4314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380883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716333" y="34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6171058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6633208" y="371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8683208" y="28168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9033558" y="2205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8727933" y="1735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9003733" y="12365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8549033" y="8563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70282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7572458" y="438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812913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7907908" y="75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8"/>
          <p:cNvGrpSpPr/>
          <p:nvPr/>
        </p:nvGrpSpPr>
        <p:grpSpPr>
          <a:xfrm rot="7200274">
            <a:off x="1058687" y="250370"/>
            <a:ext cx="272692" cy="391039"/>
            <a:chOff x="4581400" y="731725"/>
            <a:chExt cx="125025" cy="179275"/>
          </a:xfrm>
        </p:grpSpPr>
        <p:sp>
          <p:nvSpPr>
            <p:cNvPr id="895" name="Google Shape;895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8"/>
          <p:cNvGrpSpPr/>
          <p:nvPr/>
        </p:nvGrpSpPr>
        <p:grpSpPr>
          <a:xfrm rot="3667762">
            <a:off x="413713" y="469976"/>
            <a:ext cx="272690" cy="391039"/>
            <a:chOff x="4581400" y="731725"/>
            <a:chExt cx="125025" cy="179275"/>
          </a:xfrm>
        </p:grpSpPr>
        <p:sp>
          <p:nvSpPr>
            <p:cNvPr id="900" name="Google Shape;900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8"/>
          <p:cNvGrpSpPr/>
          <p:nvPr/>
        </p:nvGrpSpPr>
        <p:grpSpPr>
          <a:xfrm rot="8300613">
            <a:off x="718801" y="1067988"/>
            <a:ext cx="272693" cy="391040"/>
            <a:chOff x="4581400" y="731725"/>
            <a:chExt cx="125025" cy="179275"/>
          </a:xfrm>
        </p:grpSpPr>
        <p:sp>
          <p:nvSpPr>
            <p:cNvPr id="905" name="Google Shape;905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8"/>
          <p:cNvSpPr txBox="1">
            <a:spLocks noGrp="1"/>
          </p:cNvSpPr>
          <p:nvPr>
            <p:ph type="title"/>
          </p:nvPr>
        </p:nvSpPr>
        <p:spPr>
          <a:xfrm>
            <a:off x="1334750" y="1085850"/>
            <a:ext cx="51783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10" name="Google Shape;910;p8"/>
          <p:cNvGrpSpPr/>
          <p:nvPr/>
        </p:nvGrpSpPr>
        <p:grpSpPr>
          <a:xfrm>
            <a:off x="219298" y="4065375"/>
            <a:ext cx="1115450" cy="1038941"/>
            <a:chOff x="2759648" y="-499250"/>
            <a:chExt cx="1115450" cy="1038941"/>
          </a:xfrm>
        </p:grpSpPr>
        <p:sp>
          <p:nvSpPr>
            <p:cNvPr id="911" name="Google Shape;911;p8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9"/>
          <p:cNvGrpSpPr/>
          <p:nvPr/>
        </p:nvGrpSpPr>
        <p:grpSpPr>
          <a:xfrm>
            <a:off x="353409" y="539702"/>
            <a:ext cx="555416" cy="598065"/>
            <a:chOff x="7718659" y="128527"/>
            <a:chExt cx="555416" cy="598065"/>
          </a:xfrm>
        </p:grpSpPr>
        <p:sp>
          <p:nvSpPr>
            <p:cNvPr id="944" name="Google Shape;944;p9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9"/>
          <p:cNvGrpSpPr/>
          <p:nvPr/>
        </p:nvGrpSpPr>
        <p:grpSpPr>
          <a:xfrm>
            <a:off x="415080" y="3886107"/>
            <a:ext cx="710831" cy="949539"/>
            <a:chOff x="1513100" y="-706100"/>
            <a:chExt cx="584325" cy="780550"/>
          </a:xfrm>
        </p:grpSpPr>
        <p:sp>
          <p:nvSpPr>
            <p:cNvPr id="959" name="Google Shape;959;p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9"/>
          <p:cNvGrpSpPr/>
          <p:nvPr/>
        </p:nvGrpSpPr>
        <p:grpSpPr>
          <a:xfrm>
            <a:off x="105034" y="128520"/>
            <a:ext cx="8933875" cy="4886425"/>
            <a:chOff x="105034" y="128520"/>
            <a:chExt cx="8933875" cy="4886425"/>
          </a:xfrm>
        </p:grpSpPr>
        <p:sp>
          <p:nvSpPr>
            <p:cNvPr id="967" name="Google Shape;967;p9"/>
            <p:cNvSpPr/>
            <p:nvPr/>
          </p:nvSpPr>
          <p:spPr>
            <a:xfrm flipH="1">
              <a:off x="7634861" y="178076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 flipH="1">
              <a:off x="8877328" y="251426"/>
              <a:ext cx="59749" cy="51031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 flipH="1">
              <a:off x="8816072" y="679894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 flipH="1">
              <a:off x="8254931" y="2767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 flipH="1">
              <a:off x="8647477" y="837148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 flipH="1">
              <a:off x="7420611" y="47581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 flipH="1">
              <a:off x="8090237" y="4808495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 flipH="1">
              <a:off x="8450434" y="474137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 flipH="1">
              <a:off x="8672845" y="446314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 flipH="1">
              <a:off x="8886309" y="4014389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 flipH="1">
              <a:off x="8988173" y="3050149"/>
              <a:ext cx="50736" cy="50736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 flipH="1">
              <a:off x="8767303" y="239143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 flipH="1">
              <a:off x="8816072" y="3712335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 flipH="1">
              <a:off x="8911676" y="1575471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 flipH="1">
              <a:off x="8937044" y="487522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 flipH="1">
              <a:off x="7021411" y="4900593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flipH="1">
              <a:off x="5377384" y="152708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 flipH="1">
              <a:off x="6248380" y="17807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 flipH="1">
              <a:off x="6299476" y="4900593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 flipH="1">
              <a:off x="6827875" y="464304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 flipH="1">
              <a:off x="6495372" y="178076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 flipH="1">
              <a:off x="7016331" y="417268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 flipH="1">
              <a:off x="6903552" y="30255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 flipH="1">
              <a:off x="737985" y="277974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 flipH="1">
              <a:off x="130402" y="251426"/>
              <a:ext cx="59716" cy="51031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 flipH="1">
              <a:off x="292736" y="366171"/>
              <a:ext cx="50736" cy="51129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 flipH="1">
              <a:off x="105034" y="1003776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 flipH="1">
              <a:off x="4824831" y="391900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 flipH="1">
              <a:off x="5677472" y="415334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 flipH="1">
              <a:off x="4434972" y="178076"/>
              <a:ext cx="51162" cy="51129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 flipH="1">
              <a:off x="2177528" y="152708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 flipH="1">
              <a:off x="3048524" y="17807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 flipH="1">
              <a:off x="3295516" y="178076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 flipH="1">
              <a:off x="3992083" y="300195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 flipH="1">
              <a:off x="3703696" y="30255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 flipH="1">
              <a:off x="1624975" y="201477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 flipH="1">
              <a:off x="1073568" y="128520"/>
              <a:ext cx="51162" cy="50736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 flipH="1">
              <a:off x="2505242" y="575012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 flipH="1">
              <a:off x="2177528" y="478155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 flipH="1">
              <a:off x="1624975" y="473317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 flipH="1">
              <a:off x="2399546" y="4907607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 flipH="1">
              <a:off x="5650531" y="4758153"/>
              <a:ext cx="59749" cy="50834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 flipH="1">
              <a:off x="394568" y="4875225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 flipH="1">
              <a:off x="5917057" y="472770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 flipH="1">
              <a:off x="5088997" y="47581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 flipH="1">
              <a:off x="5353590" y="492556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 flipH="1">
              <a:off x="4689798" y="4900593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 flipH="1">
              <a:off x="3967895" y="4900593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 flipH="1">
              <a:off x="4496261" y="464304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 flipH="1">
              <a:off x="1391617" y="4821376"/>
              <a:ext cx="59323" cy="51227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 flipH="1">
              <a:off x="992384" y="4964209"/>
              <a:ext cx="51162" cy="50736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 flipH="1">
              <a:off x="798848" y="4706270"/>
              <a:ext cx="50768" cy="51129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 flipH="1">
              <a:off x="3318950" y="4758153"/>
              <a:ext cx="59716" cy="50834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 flipH="1">
              <a:off x="3585477" y="4727705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 flipH="1">
              <a:off x="292736" y="282809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 flipH="1">
              <a:off x="343439" y="446314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 flipH="1">
              <a:off x="155737" y="3780245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 flipH="1">
              <a:off x="105034" y="3399793"/>
              <a:ext cx="50736" cy="50736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 flipH="1">
              <a:off x="105034" y="1575471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 flipH="1">
              <a:off x="155737" y="4643047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 flipH="1">
              <a:off x="200639" y="2449187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 flipH="1">
              <a:off x="2683224" y="27792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 flipH="1">
              <a:off x="1124728" y="792858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 flipH="1">
              <a:off x="1708000" y="910352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 flipH="1">
              <a:off x="745121" y="1240271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 flipH="1">
              <a:off x="908823" y="4397845"/>
              <a:ext cx="50768" cy="51129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 flipH="1">
              <a:off x="1657275" y="439802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 flipH="1">
              <a:off x="2556403" y="451392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 flipH="1">
              <a:off x="3490108" y="4397830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 flipH="1">
              <a:off x="4608786" y="427219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 flipH="1">
              <a:off x="5512972" y="43758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 flipH="1">
              <a:off x="7638345" y="4426670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 flipH="1">
              <a:off x="8219637" y="4462957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 flipH="1">
              <a:off x="7527411" y="731051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9"/>
          <p:cNvSpPr txBox="1">
            <a:spLocks noGrp="1"/>
          </p:cNvSpPr>
          <p:nvPr>
            <p:ph type="title"/>
          </p:nvPr>
        </p:nvSpPr>
        <p:spPr>
          <a:xfrm>
            <a:off x="1048525" y="1467013"/>
            <a:ext cx="3611400" cy="8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2" name="Google Shape;1042;p9"/>
          <p:cNvSpPr txBox="1">
            <a:spLocks noGrp="1"/>
          </p:cNvSpPr>
          <p:nvPr>
            <p:ph type="subTitle" idx="1"/>
          </p:nvPr>
        </p:nvSpPr>
        <p:spPr>
          <a:xfrm>
            <a:off x="1048525" y="2356648"/>
            <a:ext cx="36114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"/>
          <p:cNvSpPr txBox="1">
            <a:spLocks noGrp="1"/>
          </p:cNvSpPr>
          <p:nvPr>
            <p:ph type="title"/>
          </p:nvPr>
        </p:nvSpPr>
        <p:spPr>
          <a:xfrm>
            <a:off x="5606775" y="539700"/>
            <a:ext cx="28239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1"/>
          <p:cNvGrpSpPr/>
          <p:nvPr/>
        </p:nvGrpSpPr>
        <p:grpSpPr>
          <a:xfrm rot="10800000">
            <a:off x="218333" y="171957"/>
            <a:ext cx="8771654" cy="4799587"/>
            <a:chOff x="218333" y="171957"/>
            <a:chExt cx="8771654" cy="4799587"/>
          </a:xfrm>
        </p:grpSpPr>
        <p:sp>
          <p:nvSpPr>
            <p:cNvPr id="1098" name="Google Shape;1098;p11"/>
            <p:cNvSpPr/>
            <p:nvPr/>
          </p:nvSpPr>
          <p:spPr>
            <a:xfrm>
              <a:off x="125578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1767758" y="7608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970158" y="8503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269458" y="11261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530358" y="1826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276908" y="2497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470733" y="32207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218333" y="37239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530358" y="4264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254533" y="484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1157433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2520683" y="4830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2938108" y="443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3407733" y="47712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4831508" y="4406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5487508" y="4912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6322383" y="4720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8759958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7015633" y="4920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8931408" y="42420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8692858" y="3697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8909033" y="3235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2036108" y="321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26100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3251158" y="1719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4205308" y="671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4645108" y="2986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5286183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5621633" y="20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6076358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6538508" y="239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8588508" y="26840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8938858" y="2072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8633233" y="1603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8909033" y="11037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8454333" y="7235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69335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7477758" y="306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803443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7813208" y="61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11"/>
          <p:cNvSpPr/>
          <p:nvPr/>
        </p:nvSpPr>
        <p:spPr>
          <a:xfrm rot="10800000">
            <a:off x="866683" y="321057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1"/>
                </a:moveTo>
                <a:cubicBezTo>
                  <a:pt x="345" y="1"/>
                  <a:pt x="0" y="346"/>
                  <a:pt x="0" y="786"/>
                </a:cubicBezTo>
                <a:cubicBezTo>
                  <a:pt x="0" y="1215"/>
                  <a:pt x="345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46"/>
                  <a:pt x="1215" y="1"/>
                  <a:pt x="7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1"/>
          <p:cNvSpPr/>
          <p:nvPr/>
        </p:nvSpPr>
        <p:spPr>
          <a:xfrm rot="10800000">
            <a:off x="1559908" y="456007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1"/>
                </a:moveTo>
                <a:cubicBezTo>
                  <a:pt x="345" y="1"/>
                  <a:pt x="0" y="346"/>
                  <a:pt x="0" y="786"/>
                </a:cubicBezTo>
                <a:cubicBezTo>
                  <a:pt x="0" y="1215"/>
                  <a:pt x="345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46"/>
                  <a:pt x="1215" y="1"/>
                  <a:pt x="7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"/>
          <p:cNvSpPr txBox="1">
            <a:spLocks noGrp="1"/>
          </p:cNvSpPr>
          <p:nvPr>
            <p:ph type="title" hasCustomPrompt="1"/>
          </p:nvPr>
        </p:nvSpPr>
        <p:spPr>
          <a:xfrm>
            <a:off x="713400" y="1409000"/>
            <a:ext cx="4095900" cy="15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1" name="Google Shape;1141;p11"/>
          <p:cNvSpPr txBox="1">
            <a:spLocks noGrp="1"/>
          </p:cNvSpPr>
          <p:nvPr>
            <p:ph type="body" idx="1"/>
          </p:nvPr>
        </p:nvSpPr>
        <p:spPr>
          <a:xfrm>
            <a:off x="713400" y="3094850"/>
            <a:ext cx="4095900" cy="387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600"/>
            </a:lvl1pPr>
            <a:lvl2pPr marL="914400" lvl="1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13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145" name="Google Shape;1145;p13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3770626" y="437767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13"/>
          <p:cNvGrpSpPr/>
          <p:nvPr/>
        </p:nvGrpSpPr>
        <p:grpSpPr>
          <a:xfrm>
            <a:off x="7718638" y="4176986"/>
            <a:ext cx="1559229" cy="1452354"/>
            <a:chOff x="7718638" y="4176986"/>
            <a:chExt cx="1559229" cy="1452354"/>
          </a:xfrm>
        </p:grpSpPr>
        <p:sp>
          <p:nvSpPr>
            <p:cNvPr id="1207" name="Google Shape;1207;p13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8278302" y="4621265"/>
              <a:ext cx="67882" cy="58534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8573513" y="5121006"/>
              <a:ext cx="67882" cy="58044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8760602" y="4562464"/>
              <a:ext cx="58311" cy="58311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8623324" y="5232332"/>
              <a:ext cx="68416" cy="58311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8455331" y="4874051"/>
              <a:ext cx="67882" cy="58311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8098112" y="4947229"/>
              <a:ext cx="68416" cy="58000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8434632" y="4617570"/>
              <a:ext cx="67882" cy="58267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8358337" y="4498322"/>
              <a:ext cx="68416" cy="58267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8434810" y="5231263"/>
              <a:ext cx="67704" cy="58000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3"/>
          <p:cNvGrpSpPr/>
          <p:nvPr/>
        </p:nvGrpSpPr>
        <p:grpSpPr>
          <a:xfrm>
            <a:off x="8182950" y="445037"/>
            <a:ext cx="779347" cy="776262"/>
            <a:chOff x="8182950" y="445037"/>
            <a:chExt cx="779347" cy="776262"/>
          </a:xfrm>
        </p:grpSpPr>
        <p:sp>
          <p:nvSpPr>
            <p:cNvPr id="1223" name="Google Shape;1223;p13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3"/>
          <p:cNvGrpSpPr/>
          <p:nvPr/>
        </p:nvGrpSpPr>
        <p:grpSpPr>
          <a:xfrm>
            <a:off x="342992" y="4224306"/>
            <a:ext cx="615927" cy="680655"/>
            <a:chOff x="5483233" y="622621"/>
            <a:chExt cx="558006" cy="616647"/>
          </a:xfrm>
        </p:grpSpPr>
        <p:sp>
          <p:nvSpPr>
            <p:cNvPr id="1238" name="Google Shape;1238;p13"/>
            <p:cNvSpPr/>
            <p:nvPr/>
          </p:nvSpPr>
          <p:spPr>
            <a:xfrm>
              <a:off x="5941929" y="688801"/>
              <a:ext cx="47853" cy="73197"/>
            </a:xfrm>
            <a:custGeom>
              <a:avLst/>
              <a:gdLst/>
              <a:ahLst/>
              <a:cxnLst/>
              <a:rect l="l" t="t" r="r" b="b"/>
              <a:pathLst>
                <a:path w="1739" h="2660" extrusionOk="0">
                  <a:moveTo>
                    <a:pt x="1691" y="1"/>
                  </a:moveTo>
                  <a:cubicBezTo>
                    <a:pt x="596" y="60"/>
                    <a:pt x="1" y="1310"/>
                    <a:pt x="643" y="2203"/>
                  </a:cubicBezTo>
                  <a:cubicBezTo>
                    <a:pt x="837" y="2470"/>
                    <a:pt x="1159" y="2659"/>
                    <a:pt x="1471" y="2659"/>
                  </a:cubicBezTo>
                  <a:cubicBezTo>
                    <a:pt x="1562" y="2659"/>
                    <a:pt x="1653" y="2643"/>
                    <a:pt x="1739" y="2608"/>
                  </a:cubicBezTo>
                  <a:cubicBezTo>
                    <a:pt x="1727" y="2501"/>
                    <a:pt x="1691" y="2382"/>
                    <a:pt x="1644" y="2275"/>
                  </a:cubicBezTo>
                  <a:cubicBezTo>
                    <a:pt x="1489" y="1858"/>
                    <a:pt x="1263" y="1584"/>
                    <a:pt x="1322" y="1108"/>
                  </a:cubicBezTo>
                  <a:cubicBezTo>
                    <a:pt x="1405" y="727"/>
                    <a:pt x="1525" y="358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5878033" y="626721"/>
              <a:ext cx="118298" cy="191714"/>
            </a:xfrm>
            <a:custGeom>
              <a:avLst/>
              <a:gdLst/>
              <a:ahLst/>
              <a:cxnLst/>
              <a:rect l="l" t="t" r="r" b="b"/>
              <a:pathLst>
                <a:path w="4299" h="6967" extrusionOk="0">
                  <a:moveTo>
                    <a:pt x="2739" y="0"/>
                  </a:moveTo>
                  <a:cubicBezTo>
                    <a:pt x="2534" y="0"/>
                    <a:pt x="2330" y="34"/>
                    <a:pt x="2144" y="102"/>
                  </a:cubicBezTo>
                  <a:cubicBezTo>
                    <a:pt x="799" y="602"/>
                    <a:pt x="215" y="2137"/>
                    <a:pt x="72" y="3471"/>
                  </a:cubicBezTo>
                  <a:cubicBezTo>
                    <a:pt x="1" y="4162"/>
                    <a:pt x="251" y="4947"/>
                    <a:pt x="560" y="5566"/>
                  </a:cubicBezTo>
                  <a:cubicBezTo>
                    <a:pt x="763" y="5983"/>
                    <a:pt x="1072" y="6352"/>
                    <a:pt x="1453" y="6626"/>
                  </a:cubicBezTo>
                  <a:cubicBezTo>
                    <a:pt x="1561" y="6698"/>
                    <a:pt x="1680" y="6769"/>
                    <a:pt x="1799" y="6817"/>
                  </a:cubicBezTo>
                  <a:cubicBezTo>
                    <a:pt x="2030" y="6915"/>
                    <a:pt x="2281" y="6967"/>
                    <a:pt x="2529" y="6967"/>
                  </a:cubicBezTo>
                  <a:cubicBezTo>
                    <a:pt x="2882" y="6967"/>
                    <a:pt x="3228" y="6862"/>
                    <a:pt x="3501" y="6638"/>
                  </a:cubicBezTo>
                  <a:cubicBezTo>
                    <a:pt x="4001" y="6221"/>
                    <a:pt x="4180" y="5507"/>
                    <a:pt x="4061" y="4876"/>
                  </a:cubicBezTo>
                  <a:lnTo>
                    <a:pt x="4061" y="4876"/>
                  </a:lnTo>
                  <a:cubicBezTo>
                    <a:pt x="3975" y="4910"/>
                    <a:pt x="3885" y="4926"/>
                    <a:pt x="3795" y="4926"/>
                  </a:cubicBezTo>
                  <a:cubicBezTo>
                    <a:pt x="3475" y="4926"/>
                    <a:pt x="3151" y="4729"/>
                    <a:pt x="2965" y="4459"/>
                  </a:cubicBezTo>
                  <a:cubicBezTo>
                    <a:pt x="2311" y="3578"/>
                    <a:pt x="2906" y="2328"/>
                    <a:pt x="4001" y="2257"/>
                  </a:cubicBezTo>
                  <a:lnTo>
                    <a:pt x="4013" y="2257"/>
                  </a:lnTo>
                  <a:lnTo>
                    <a:pt x="4037" y="2221"/>
                  </a:lnTo>
                  <a:cubicBezTo>
                    <a:pt x="4180" y="1840"/>
                    <a:pt x="4299" y="1423"/>
                    <a:pt x="4216" y="1030"/>
                  </a:cubicBezTo>
                  <a:cubicBezTo>
                    <a:pt x="4070" y="349"/>
                    <a:pt x="3398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5873795" y="622621"/>
              <a:ext cx="126801" cy="199584"/>
            </a:xfrm>
            <a:custGeom>
              <a:avLst/>
              <a:gdLst/>
              <a:ahLst/>
              <a:cxnLst/>
              <a:rect l="l" t="t" r="r" b="b"/>
              <a:pathLst>
                <a:path w="4608" h="7253" extrusionOk="0">
                  <a:moveTo>
                    <a:pt x="2950" y="285"/>
                  </a:moveTo>
                  <a:cubicBezTo>
                    <a:pt x="3195" y="285"/>
                    <a:pt x="3446" y="354"/>
                    <a:pt x="3667" y="465"/>
                  </a:cubicBezTo>
                  <a:cubicBezTo>
                    <a:pt x="3953" y="620"/>
                    <a:pt x="4167" y="882"/>
                    <a:pt x="4239" y="1203"/>
                  </a:cubicBezTo>
                  <a:cubicBezTo>
                    <a:pt x="4310" y="1584"/>
                    <a:pt x="4179" y="2001"/>
                    <a:pt x="4048" y="2334"/>
                  </a:cubicBezTo>
                  <a:lnTo>
                    <a:pt x="3977" y="2525"/>
                  </a:lnTo>
                  <a:cubicBezTo>
                    <a:pt x="3822" y="2834"/>
                    <a:pt x="3727" y="3156"/>
                    <a:pt x="3667" y="3501"/>
                  </a:cubicBezTo>
                  <a:cubicBezTo>
                    <a:pt x="3608" y="3894"/>
                    <a:pt x="3739" y="4156"/>
                    <a:pt x="3870" y="4430"/>
                  </a:cubicBezTo>
                  <a:cubicBezTo>
                    <a:pt x="3905" y="4537"/>
                    <a:pt x="3953" y="4620"/>
                    <a:pt x="3989" y="4727"/>
                  </a:cubicBezTo>
                  <a:cubicBezTo>
                    <a:pt x="4036" y="4834"/>
                    <a:pt x="4060" y="4942"/>
                    <a:pt x="4084" y="5049"/>
                  </a:cubicBezTo>
                  <a:cubicBezTo>
                    <a:pt x="4203" y="5668"/>
                    <a:pt x="3989" y="6323"/>
                    <a:pt x="3572" y="6680"/>
                  </a:cubicBezTo>
                  <a:cubicBezTo>
                    <a:pt x="3303" y="6878"/>
                    <a:pt x="2985" y="6979"/>
                    <a:pt x="2663" y="6979"/>
                  </a:cubicBezTo>
                  <a:cubicBezTo>
                    <a:pt x="2442" y="6979"/>
                    <a:pt x="2220" y="6931"/>
                    <a:pt x="2012" y="6835"/>
                  </a:cubicBezTo>
                  <a:cubicBezTo>
                    <a:pt x="1905" y="6787"/>
                    <a:pt x="1798" y="6728"/>
                    <a:pt x="1691" y="6656"/>
                  </a:cubicBezTo>
                  <a:cubicBezTo>
                    <a:pt x="1334" y="6394"/>
                    <a:pt x="1036" y="6049"/>
                    <a:pt x="845" y="5644"/>
                  </a:cubicBezTo>
                  <a:cubicBezTo>
                    <a:pt x="488" y="4930"/>
                    <a:pt x="322" y="4191"/>
                    <a:pt x="381" y="3632"/>
                  </a:cubicBezTo>
                  <a:cubicBezTo>
                    <a:pt x="452" y="2846"/>
                    <a:pt x="810" y="953"/>
                    <a:pt x="2357" y="381"/>
                  </a:cubicBezTo>
                  <a:cubicBezTo>
                    <a:pt x="2524" y="310"/>
                    <a:pt x="2703" y="286"/>
                    <a:pt x="2893" y="286"/>
                  </a:cubicBezTo>
                  <a:cubicBezTo>
                    <a:pt x="2912" y="285"/>
                    <a:pt x="2931" y="285"/>
                    <a:pt x="2950" y="285"/>
                  </a:cubicBezTo>
                  <a:close/>
                  <a:moveTo>
                    <a:pt x="2884" y="0"/>
                  </a:moveTo>
                  <a:cubicBezTo>
                    <a:pt x="2671" y="0"/>
                    <a:pt x="2457" y="36"/>
                    <a:pt x="2250" y="108"/>
                  </a:cubicBezTo>
                  <a:cubicBezTo>
                    <a:pt x="572" y="751"/>
                    <a:pt x="179" y="2763"/>
                    <a:pt x="95" y="3596"/>
                  </a:cubicBezTo>
                  <a:cubicBezTo>
                    <a:pt x="0" y="4477"/>
                    <a:pt x="417" y="5406"/>
                    <a:pt x="595" y="5775"/>
                  </a:cubicBezTo>
                  <a:cubicBezTo>
                    <a:pt x="810" y="6216"/>
                    <a:pt x="1131" y="6597"/>
                    <a:pt x="1536" y="6882"/>
                  </a:cubicBezTo>
                  <a:cubicBezTo>
                    <a:pt x="1655" y="6966"/>
                    <a:pt x="1774" y="7037"/>
                    <a:pt x="1905" y="7085"/>
                  </a:cubicBezTo>
                  <a:cubicBezTo>
                    <a:pt x="2143" y="7192"/>
                    <a:pt x="2417" y="7251"/>
                    <a:pt x="2679" y="7251"/>
                  </a:cubicBezTo>
                  <a:cubicBezTo>
                    <a:pt x="2695" y="7252"/>
                    <a:pt x="2712" y="7252"/>
                    <a:pt x="2728" y="7252"/>
                  </a:cubicBezTo>
                  <a:cubicBezTo>
                    <a:pt x="3103" y="7252"/>
                    <a:pt x="3454" y="7122"/>
                    <a:pt x="3751" y="6894"/>
                  </a:cubicBezTo>
                  <a:cubicBezTo>
                    <a:pt x="4251" y="6477"/>
                    <a:pt x="4489" y="5727"/>
                    <a:pt x="4358" y="5001"/>
                  </a:cubicBezTo>
                  <a:cubicBezTo>
                    <a:pt x="4334" y="4870"/>
                    <a:pt x="4298" y="4751"/>
                    <a:pt x="4251" y="4632"/>
                  </a:cubicBezTo>
                  <a:cubicBezTo>
                    <a:pt x="4215" y="4525"/>
                    <a:pt x="4167" y="4418"/>
                    <a:pt x="4120" y="4322"/>
                  </a:cubicBezTo>
                  <a:cubicBezTo>
                    <a:pt x="4001" y="4061"/>
                    <a:pt x="3893" y="3846"/>
                    <a:pt x="3941" y="3537"/>
                  </a:cubicBezTo>
                  <a:cubicBezTo>
                    <a:pt x="4001" y="3227"/>
                    <a:pt x="4096" y="2918"/>
                    <a:pt x="4227" y="2632"/>
                  </a:cubicBezTo>
                  <a:lnTo>
                    <a:pt x="4298" y="2465"/>
                  </a:lnTo>
                  <a:lnTo>
                    <a:pt x="4322" y="2417"/>
                  </a:lnTo>
                  <a:cubicBezTo>
                    <a:pt x="4453" y="2072"/>
                    <a:pt x="4608" y="1608"/>
                    <a:pt x="4513" y="1155"/>
                  </a:cubicBezTo>
                  <a:cubicBezTo>
                    <a:pt x="4417" y="751"/>
                    <a:pt x="4155" y="417"/>
                    <a:pt x="3798" y="227"/>
                  </a:cubicBezTo>
                  <a:cubicBezTo>
                    <a:pt x="3514" y="78"/>
                    <a:pt x="3200" y="0"/>
                    <a:pt x="2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5937004" y="684866"/>
              <a:ext cx="55723" cy="80956"/>
            </a:xfrm>
            <a:custGeom>
              <a:avLst/>
              <a:gdLst/>
              <a:ahLst/>
              <a:cxnLst/>
              <a:rect l="l" t="t" r="r" b="b"/>
              <a:pathLst>
                <a:path w="2025" h="2942" extrusionOk="0">
                  <a:moveTo>
                    <a:pt x="1846" y="1"/>
                  </a:moveTo>
                  <a:cubicBezTo>
                    <a:pt x="644" y="84"/>
                    <a:pt x="1" y="1453"/>
                    <a:pt x="703" y="2430"/>
                  </a:cubicBezTo>
                  <a:cubicBezTo>
                    <a:pt x="930" y="2739"/>
                    <a:pt x="1275" y="2930"/>
                    <a:pt x="1656" y="2942"/>
                  </a:cubicBezTo>
                  <a:cubicBezTo>
                    <a:pt x="1775" y="2942"/>
                    <a:pt x="1882" y="2918"/>
                    <a:pt x="1989" y="2882"/>
                  </a:cubicBezTo>
                  <a:lnTo>
                    <a:pt x="2025" y="2870"/>
                  </a:lnTo>
                  <a:lnTo>
                    <a:pt x="1870" y="2632"/>
                  </a:lnTo>
                  <a:cubicBezTo>
                    <a:pt x="1803" y="2658"/>
                    <a:pt x="1733" y="2670"/>
                    <a:pt x="1663" y="2670"/>
                  </a:cubicBezTo>
                  <a:cubicBezTo>
                    <a:pt x="1383" y="2670"/>
                    <a:pt x="1094" y="2482"/>
                    <a:pt x="942" y="2263"/>
                  </a:cubicBezTo>
                  <a:cubicBezTo>
                    <a:pt x="358" y="1465"/>
                    <a:pt x="882" y="346"/>
                    <a:pt x="1870" y="286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13"/>
          <p:cNvGrpSpPr/>
          <p:nvPr/>
        </p:nvGrpSpPr>
        <p:grpSpPr>
          <a:xfrm>
            <a:off x="7718659" y="128527"/>
            <a:ext cx="555416" cy="598065"/>
            <a:chOff x="7718659" y="128527"/>
            <a:chExt cx="555416" cy="598065"/>
          </a:xfrm>
        </p:grpSpPr>
        <p:sp>
          <p:nvSpPr>
            <p:cNvPr id="1251" name="Google Shape;1251;p13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13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13"/>
          <p:cNvSpPr txBox="1">
            <a:spLocks noGrp="1"/>
          </p:cNvSpPr>
          <p:nvPr>
            <p:ph type="title" idx="2" hasCustomPrompt="1"/>
          </p:nvPr>
        </p:nvSpPr>
        <p:spPr>
          <a:xfrm>
            <a:off x="877755" y="1783922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7" name="Google Shape;1267;p13"/>
          <p:cNvSpPr txBox="1">
            <a:spLocks noGrp="1"/>
          </p:cNvSpPr>
          <p:nvPr>
            <p:ph type="title" idx="3"/>
          </p:nvPr>
        </p:nvSpPr>
        <p:spPr>
          <a:xfrm>
            <a:off x="1956650" y="1570525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8" name="Google Shape;1268;p13"/>
          <p:cNvSpPr txBox="1">
            <a:spLocks noGrp="1"/>
          </p:cNvSpPr>
          <p:nvPr>
            <p:ph type="title" idx="4"/>
          </p:nvPr>
        </p:nvSpPr>
        <p:spPr>
          <a:xfrm>
            <a:off x="1956650" y="1861174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69" name="Google Shape;1269;p13"/>
          <p:cNvSpPr txBox="1">
            <a:spLocks noGrp="1"/>
          </p:cNvSpPr>
          <p:nvPr>
            <p:ph type="title" idx="5" hasCustomPrompt="1"/>
          </p:nvPr>
        </p:nvSpPr>
        <p:spPr>
          <a:xfrm>
            <a:off x="4697880" y="1783923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0" name="Google Shape;1270;p13"/>
          <p:cNvSpPr txBox="1">
            <a:spLocks noGrp="1"/>
          </p:cNvSpPr>
          <p:nvPr>
            <p:ph type="title" idx="6"/>
          </p:nvPr>
        </p:nvSpPr>
        <p:spPr>
          <a:xfrm>
            <a:off x="5776900" y="1570525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1" name="Google Shape;1271;p13"/>
          <p:cNvSpPr txBox="1">
            <a:spLocks noGrp="1"/>
          </p:cNvSpPr>
          <p:nvPr>
            <p:ph type="title" idx="7"/>
          </p:nvPr>
        </p:nvSpPr>
        <p:spPr>
          <a:xfrm>
            <a:off x="5776900" y="1861174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72" name="Google Shape;1272;p13"/>
          <p:cNvSpPr txBox="1">
            <a:spLocks noGrp="1"/>
          </p:cNvSpPr>
          <p:nvPr>
            <p:ph type="title" idx="8" hasCustomPrompt="1"/>
          </p:nvPr>
        </p:nvSpPr>
        <p:spPr>
          <a:xfrm>
            <a:off x="877755" y="3373547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3" name="Google Shape;1273;p13"/>
          <p:cNvSpPr txBox="1">
            <a:spLocks noGrp="1"/>
          </p:cNvSpPr>
          <p:nvPr>
            <p:ph type="title" idx="9"/>
          </p:nvPr>
        </p:nvSpPr>
        <p:spPr>
          <a:xfrm>
            <a:off x="1956650" y="3160079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4" name="Google Shape;1274;p13"/>
          <p:cNvSpPr txBox="1">
            <a:spLocks noGrp="1"/>
          </p:cNvSpPr>
          <p:nvPr>
            <p:ph type="title" idx="13"/>
          </p:nvPr>
        </p:nvSpPr>
        <p:spPr>
          <a:xfrm>
            <a:off x="1956650" y="3450862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75" name="Google Shape;1275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7880" y="3373547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6" name="Google Shape;1276;p13"/>
          <p:cNvSpPr txBox="1">
            <a:spLocks noGrp="1"/>
          </p:cNvSpPr>
          <p:nvPr>
            <p:ph type="title" idx="15"/>
          </p:nvPr>
        </p:nvSpPr>
        <p:spPr>
          <a:xfrm>
            <a:off x="5776900" y="3160079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7" name="Google Shape;1277;p13"/>
          <p:cNvSpPr txBox="1">
            <a:spLocks noGrp="1"/>
          </p:cNvSpPr>
          <p:nvPr>
            <p:ph type="title" idx="16"/>
          </p:nvPr>
        </p:nvSpPr>
        <p:spPr>
          <a:xfrm>
            <a:off x="5776900" y="3450862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8" r:id="rId12"/>
    <p:sldLayoutId id="2147483672" r:id="rId13"/>
    <p:sldLayoutId id="2147483675" r:id="rId14"/>
    <p:sldLayoutId id="2147483676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sunburst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avg_rating_per_pric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ount_restaurants_by_municipi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treemap_municipi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uisine_typ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diet_typ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top_roman_reviewer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0" name="Google Shape;3740;p34"/>
          <p:cNvGrpSpPr/>
          <p:nvPr/>
        </p:nvGrpSpPr>
        <p:grpSpPr>
          <a:xfrm>
            <a:off x="5463856" y="1340314"/>
            <a:ext cx="2925734" cy="3072724"/>
            <a:chOff x="4955850" y="826725"/>
            <a:chExt cx="3355200" cy="3523363"/>
          </a:xfrm>
        </p:grpSpPr>
        <p:grpSp>
          <p:nvGrpSpPr>
            <p:cNvPr id="3741" name="Google Shape;3741;p34"/>
            <p:cNvGrpSpPr/>
            <p:nvPr/>
          </p:nvGrpSpPr>
          <p:grpSpPr>
            <a:xfrm>
              <a:off x="4955850" y="826725"/>
              <a:ext cx="3355200" cy="3257575"/>
              <a:chOff x="4955850" y="826725"/>
              <a:chExt cx="3355200" cy="3257575"/>
            </a:xfrm>
          </p:grpSpPr>
          <p:sp>
            <p:nvSpPr>
              <p:cNvPr id="3742" name="Google Shape;3742;p34"/>
              <p:cNvSpPr/>
              <p:nvPr/>
            </p:nvSpPr>
            <p:spPr>
              <a:xfrm>
                <a:off x="5325225" y="1195825"/>
                <a:ext cx="2616425" cy="2519375"/>
              </a:xfrm>
              <a:custGeom>
                <a:avLst/>
                <a:gdLst/>
                <a:ahLst/>
                <a:cxnLst/>
                <a:rect l="l" t="t" r="r" b="b"/>
                <a:pathLst>
                  <a:path w="104657" h="100775" extrusionOk="0">
                    <a:moveTo>
                      <a:pt x="94203" y="1822"/>
                    </a:moveTo>
                    <a:lnTo>
                      <a:pt x="102835" y="89892"/>
                    </a:lnTo>
                    <a:lnTo>
                      <a:pt x="10443" y="98941"/>
                    </a:lnTo>
                    <a:lnTo>
                      <a:pt x="1822" y="10882"/>
                    </a:lnTo>
                    <a:lnTo>
                      <a:pt x="94203" y="1822"/>
                    </a:lnTo>
                    <a:close/>
                    <a:moveTo>
                      <a:pt x="95715" y="0"/>
                    </a:moveTo>
                    <a:lnTo>
                      <a:pt x="1" y="9382"/>
                    </a:lnTo>
                    <a:lnTo>
                      <a:pt x="8954" y="100774"/>
                    </a:lnTo>
                    <a:lnTo>
                      <a:pt x="104657" y="91392"/>
                    </a:lnTo>
                    <a:lnTo>
                      <a:pt x="957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4"/>
              <p:cNvSpPr/>
              <p:nvPr/>
            </p:nvSpPr>
            <p:spPr>
              <a:xfrm>
                <a:off x="4960300" y="1130325"/>
                <a:ext cx="588800" cy="2949800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117992" extrusionOk="0">
                    <a:moveTo>
                      <a:pt x="1" y="1"/>
                    </a:moveTo>
                    <a:lnTo>
                      <a:pt x="11550" y="117992"/>
                    </a:lnTo>
                    <a:lnTo>
                      <a:pt x="23551" y="103394"/>
                    </a:lnTo>
                    <a:lnTo>
                      <a:pt x="14598" y="120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4"/>
              <p:cNvSpPr/>
              <p:nvPr/>
            </p:nvSpPr>
            <p:spPr>
              <a:xfrm>
                <a:off x="5370775" y="1241350"/>
                <a:ext cx="2525350" cy="2428000"/>
              </a:xfrm>
              <a:custGeom>
                <a:avLst/>
                <a:gdLst/>
                <a:ahLst/>
                <a:cxnLst/>
                <a:rect l="l" t="t" r="r" b="b"/>
                <a:pathLst>
                  <a:path w="101014" h="97120" extrusionOk="0">
                    <a:moveTo>
                      <a:pt x="92393" y="1"/>
                    </a:moveTo>
                    <a:lnTo>
                      <a:pt x="0" y="9061"/>
                    </a:lnTo>
                    <a:lnTo>
                      <a:pt x="8621" y="97120"/>
                    </a:lnTo>
                    <a:lnTo>
                      <a:pt x="101013" y="88083"/>
                    </a:lnTo>
                    <a:lnTo>
                      <a:pt x="923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4"/>
              <p:cNvSpPr/>
              <p:nvPr/>
            </p:nvSpPr>
            <p:spPr>
              <a:xfrm>
                <a:off x="4960300" y="830900"/>
                <a:ext cx="3057550" cy="599500"/>
              </a:xfrm>
              <a:custGeom>
                <a:avLst/>
                <a:gdLst/>
                <a:ahLst/>
                <a:cxnLst/>
                <a:rect l="l" t="t" r="r" b="b"/>
                <a:pathLst>
                  <a:path w="122302" h="23980" extrusionOk="0">
                    <a:moveTo>
                      <a:pt x="122302" y="0"/>
                    </a:moveTo>
                    <a:lnTo>
                      <a:pt x="1" y="11978"/>
                    </a:lnTo>
                    <a:lnTo>
                      <a:pt x="14598" y="23979"/>
                    </a:lnTo>
                    <a:lnTo>
                      <a:pt x="110312" y="14597"/>
                    </a:lnTo>
                    <a:lnTo>
                      <a:pt x="1223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4"/>
              <p:cNvSpPr/>
              <p:nvPr/>
            </p:nvSpPr>
            <p:spPr>
              <a:xfrm>
                <a:off x="4955850" y="826725"/>
                <a:ext cx="3355200" cy="3257575"/>
              </a:xfrm>
              <a:custGeom>
                <a:avLst/>
                <a:gdLst/>
                <a:ahLst/>
                <a:cxnLst/>
                <a:rect l="l" t="t" r="r" b="b"/>
                <a:pathLst>
                  <a:path w="134208" h="130303" extrusionOk="0">
                    <a:moveTo>
                      <a:pt x="122337" y="346"/>
                    </a:moveTo>
                    <a:lnTo>
                      <a:pt x="133850" y="118015"/>
                    </a:lnTo>
                    <a:lnTo>
                      <a:pt x="11871" y="129957"/>
                    </a:lnTo>
                    <a:lnTo>
                      <a:pt x="357" y="12288"/>
                    </a:lnTo>
                    <a:lnTo>
                      <a:pt x="122337" y="346"/>
                    </a:lnTo>
                    <a:close/>
                    <a:moveTo>
                      <a:pt x="122623" y="0"/>
                    </a:moveTo>
                    <a:lnTo>
                      <a:pt x="167" y="11990"/>
                    </a:lnTo>
                    <a:lnTo>
                      <a:pt x="0" y="12002"/>
                    </a:lnTo>
                    <a:lnTo>
                      <a:pt x="11573" y="130147"/>
                    </a:lnTo>
                    <a:lnTo>
                      <a:pt x="11585" y="130302"/>
                    </a:lnTo>
                    <a:lnTo>
                      <a:pt x="134053" y="118313"/>
                    </a:lnTo>
                    <a:lnTo>
                      <a:pt x="134207" y="118301"/>
                    </a:lnTo>
                    <a:lnTo>
                      <a:pt x="122635" y="155"/>
                    </a:lnTo>
                    <a:lnTo>
                      <a:pt x="1226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4"/>
              <p:cNvSpPr/>
              <p:nvPr/>
            </p:nvSpPr>
            <p:spPr>
              <a:xfrm>
                <a:off x="5320775" y="1191350"/>
                <a:ext cx="2625350" cy="2528025"/>
              </a:xfrm>
              <a:custGeom>
                <a:avLst/>
                <a:gdLst/>
                <a:ahLst/>
                <a:cxnLst/>
                <a:rect l="l" t="t" r="r" b="b"/>
                <a:pathLst>
                  <a:path w="105014" h="101121" extrusionOk="0">
                    <a:moveTo>
                      <a:pt x="95750" y="358"/>
                    </a:moveTo>
                    <a:lnTo>
                      <a:pt x="104680" y="91440"/>
                    </a:lnTo>
                    <a:lnTo>
                      <a:pt x="9287" y="100787"/>
                    </a:lnTo>
                    <a:lnTo>
                      <a:pt x="357" y="9704"/>
                    </a:lnTo>
                    <a:lnTo>
                      <a:pt x="95750" y="358"/>
                    </a:lnTo>
                    <a:close/>
                    <a:moveTo>
                      <a:pt x="96036" y="1"/>
                    </a:moveTo>
                    <a:lnTo>
                      <a:pt x="167" y="9395"/>
                    </a:lnTo>
                    <a:lnTo>
                      <a:pt x="0" y="9418"/>
                    </a:lnTo>
                    <a:lnTo>
                      <a:pt x="8989" y="101120"/>
                    </a:lnTo>
                    <a:lnTo>
                      <a:pt x="104859" y="91726"/>
                    </a:lnTo>
                    <a:lnTo>
                      <a:pt x="105013" y="91714"/>
                    </a:lnTo>
                    <a:lnTo>
                      <a:pt x="96048" y="155"/>
                    </a:lnTo>
                    <a:lnTo>
                      <a:pt x="960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4"/>
              <p:cNvSpPr/>
              <p:nvPr/>
            </p:nvSpPr>
            <p:spPr>
              <a:xfrm>
                <a:off x="5366300" y="1237200"/>
                <a:ext cx="2534275" cy="2436625"/>
              </a:xfrm>
              <a:custGeom>
                <a:avLst/>
                <a:gdLst/>
                <a:ahLst/>
                <a:cxnLst/>
                <a:rect l="l" t="t" r="r" b="b"/>
                <a:pathLst>
                  <a:path w="101371" h="97465" extrusionOk="0">
                    <a:moveTo>
                      <a:pt x="92429" y="345"/>
                    </a:moveTo>
                    <a:lnTo>
                      <a:pt x="101025" y="88094"/>
                    </a:lnTo>
                    <a:lnTo>
                      <a:pt x="8942" y="97119"/>
                    </a:lnTo>
                    <a:lnTo>
                      <a:pt x="358" y="9370"/>
                    </a:lnTo>
                    <a:lnTo>
                      <a:pt x="92429" y="345"/>
                    </a:lnTo>
                    <a:close/>
                    <a:moveTo>
                      <a:pt x="92715" y="0"/>
                    </a:moveTo>
                    <a:lnTo>
                      <a:pt x="168" y="9061"/>
                    </a:lnTo>
                    <a:lnTo>
                      <a:pt x="1" y="9085"/>
                    </a:lnTo>
                    <a:lnTo>
                      <a:pt x="8645" y="97310"/>
                    </a:lnTo>
                    <a:lnTo>
                      <a:pt x="8657" y="97465"/>
                    </a:lnTo>
                    <a:lnTo>
                      <a:pt x="101204" y="88404"/>
                    </a:lnTo>
                    <a:lnTo>
                      <a:pt x="101371" y="88380"/>
                    </a:lnTo>
                    <a:lnTo>
                      <a:pt x="92727" y="155"/>
                    </a:lnTo>
                    <a:lnTo>
                      <a:pt x="92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4"/>
              <p:cNvSpPr/>
              <p:nvPr/>
            </p:nvSpPr>
            <p:spPr>
              <a:xfrm>
                <a:off x="4957625" y="1127350"/>
                <a:ext cx="370025" cy="306025"/>
              </a:xfrm>
              <a:custGeom>
                <a:avLst/>
                <a:gdLst/>
                <a:ahLst/>
                <a:cxnLst/>
                <a:rect l="l" t="t" r="r" b="b"/>
                <a:pathLst>
                  <a:path w="14801" h="12241" extrusionOk="0">
                    <a:moveTo>
                      <a:pt x="203" y="1"/>
                    </a:moveTo>
                    <a:lnTo>
                      <a:pt x="1" y="251"/>
                    </a:lnTo>
                    <a:lnTo>
                      <a:pt x="14598" y="12240"/>
                    </a:lnTo>
                    <a:lnTo>
                      <a:pt x="14800" y="11990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0" name="Google Shape;3750;p34"/>
            <p:cNvSpPr/>
            <p:nvPr/>
          </p:nvSpPr>
          <p:spPr>
            <a:xfrm>
              <a:off x="7939250" y="3477950"/>
              <a:ext cx="370000" cy="306000"/>
            </a:xfrm>
            <a:custGeom>
              <a:avLst/>
              <a:gdLst/>
              <a:ahLst/>
              <a:cxnLst/>
              <a:rect l="l" t="t" r="r" b="b"/>
              <a:pathLst>
                <a:path w="14800" h="12240" extrusionOk="0">
                  <a:moveTo>
                    <a:pt x="203" y="0"/>
                  </a:moveTo>
                  <a:lnTo>
                    <a:pt x="1" y="250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4"/>
            <p:cNvSpPr/>
            <p:nvPr/>
          </p:nvSpPr>
          <p:spPr>
            <a:xfrm>
              <a:off x="7974375" y="2535875"/>
              <a:ext cx="111950" cy="170875"/>
            </a:xfrm>
            <a:custGeom>
              <a:avLst/>
              <a:gdLst/>
              <a:ahLst/>
              <a:cxnLst/>
              <a:rect l="l" t="t" r="r" b="b"/>
              <a:pathLst>
                <a:path w="4478" h="6835" extrusionOk="0">
                  <a:moveTo>
                    <a:pt x="1953" y="0"/>
                  </a:moveTo>
                  <a:cubicBezTo>
                    <a:pt x="1953" y="1881"/>
                    <a:pt x="1263" y="3679"/>
                    <a:pt x="0" y="5072"/>
                  </a:cubicBezTo>
                  <a:lnTo>
                    <a:pt x="1810" y="6834"/>
                  </a:lnTo>
                  <a:cubicBezTo>
                    <a:pt x="3525" y="4977"/>
                    <a:pt x="4477" y="2536"/>
                    <a:pt x="4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4"/>
            <p:cNvSpPr/>
            <p:nvPr/>
          </p:nvSpPr>
          <p:spPr>
            <a:xfrm>
              <a:off x="7936575" y="2662675"/>
              <a:ext cx="83075" cy="82750"/>
            </a:xfrm>
            <a:custGeom>
              <a:avLst/>
              <a:gdLst/>
              <a:ahLst/>
              <a:cxnLst/>
              <a:rect l="l" t="t" r="r" b="b"/>
              <a:pathLst>
                <a:path w="3323" h="3310" extrusionOk="0">
                  <a:moveTo>
                    <a:pt x="1512" y="0"/>
                  </a:moveTo>
                  <a:cubicBezTo>
                    <a:pt x="1072" y="488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79" y="2858"/>
                    <a:pt x="2775" y="2346"/>
                    <a:pt x="3322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4"/>
            <p:cNvSpPr/>
            <p:nvPr/>
          </p:nvSpPr>
          <p:spPr>
            <a:xfrm>
              <a:off x="6693250" y="3580325"/>
              <a:ext cx="76225" cy="76825"/>
            </a:xfrm>
            <a:custGeom>
              <a:avLst/>
              <a:gdLst/>
              <a:ahLst/>
              <a:cxnLst/>
              <a:rect l="l" t="t" r="r" b="b"/>
              <a:pathLst>
                <a:path w="3049" h="3073" extrusionOk="0">
                  <a:moveTo>
                    <a:pt x="2144" y="1"/>
                  </a:moveTo>
                  <a:lnTo>
                    <a:pt x="1" y="1311"/>
                  </a:lnTo>
                  <a:cubicBezTo>
                    <a:pt x="346" y="1942"/>
                    <a:pt x="763" y="2525"/>
                    <a:pt x="1239" y="3073"/>
                  </a:cubicBezTo>
                  <a:lnTo>
                    <a:pt x="3049" y="1311"/>
                  </a:lnTo>
                  <a:cubicBezTo>
                    <a:pt x="2704" y="906"/>
                    <a:pt x="2394" y="465"/>
                    <a:pt x="2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4"/>
            <p:cNvSpPr/>
            <p:nvPr/>
          </p:nvSpPr>
          <p:spPr>
            <a:xfrm>
              <a:off x="6651300" y="3398775"/>
              <a:ext cx="95850" cy="214325"/>
            </a:xfrm>
            <a:custGeom>
              <a:avLst/>
              <a:gdLst/>
              <a:ahLst/>
              <a:cxnLst/>
              <a:rect l="l" t="t" r="r" b="b"/>
              <a:pathLst>
                <a:path w="3834" h="8573" extrusionOk="0">
                  <a:moveTo>
                    <a:pt x="1084" y="0"/>
                  </a:moveTo>
                  <a:cubicBezTo>
                    <a:pt x="0" y="2798"/>
                    <a:pt x="214" y="5941"/>
                    <a:pt x="1679" y="8573"/>
                  </a:cubicBezTo>
                  <a:lnTo>
                    <a:pt x="3822" y="7263"/>
                  </a:lnTo>
                  <a:lnTo>
                    <a:pt x="3834" y="7263"/>
                  </a:lnTo>
                  <a:cubicBezTo>
                    <a:pt x="2774" y="5298"/>
                    <a:pt x="2631" y="2965"/>
                    <a:pt x="3441" y="893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4"/>
            <p:cNvSpPr/>
            <p:nvPr/>
          </p:nvSpPr>
          <p:spPr>
            <a:xfrm>
              <a:off x="6724225" y="3613075"/>
              <a:ext cx="189025" cy="129500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4"/>
            <p:cNvSpPr/>
            <p:nvPr/>
          </p:nvSpPr>
          <p:spPr>
            <a:xfrm>
              <a:off x="6678375" y="3238325"/>
              <a:ext cx="234875" cy="18280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4"/>
            <p:cNvSpPr/>
            <p:nvPr/>
          </p:nvSpPr>
          <p:spPr>
            <a:xfrm>
              <a:off x="7927050" y="2315600"/>
              <a:ext cx="158975" cy="220300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67" y="0"/>
                  </a:moveTo>
                  <a:lnTo>
                    <a:pt x="0" y="2227"/>
                  </a:lnTo>
                  <a:cubicBezTo>
                    <a:pt x="2382" y="3572"/>
                    <a:pt x="3846" y="6084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70" y="1774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4"/>
            <p:cNvSpPr/>
            <p:nvPr/>
          </p:nvSpPr>
          <p:spPr>
            <a:xfrm>
              <a:off x="6698625" y="1641700"/>
              <a:ext cx="1200" cy="2700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4"/>
            <p:cNvSpPr/>
            <p:nvPr/>
          </p:nvSpPr>
          <p:spPr>
            <a:xfrm>
              <a:off x="6667075" y="1375000"/>
              <a:ext cx="190525" cy="26672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4"/>
            <p:cNvSpPr/>
            <p:nvPr/>
          </p:nvSpPr>
          <p:spPr>
            <a:xfrm>
              <a:off x="6698325" y="164140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4"/>
            <p:cNvSpPr/>
            <p:nvPr/>
          </p:nvSpPr>
          <p:spPr>
            <a:xfrm>
              <a:off x="6698325" y="16411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4"/>
            <p:cNvSpPr/>
            <p:nvPr/>
          </p:nvSpPr>
          <p:spPr>
            <a:xfrm>
              <a:off x="6697725" y="1639025"/>
              <a:ext cx="925" cy="2700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4"/>
            <p:cNvSpPr/>
            <p:nvPr/>
          </p:nvSpPr>
          <p:spPr>
            <a:xfrm>
              <a:off x="6696250" y="1631275"/>
              <a:ext cx="3000" cy="101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4"/>
            <p:cNvSpPr/>
            <p:nvPr/>
          </p:nvSpPr>
          <p:spPr>
            <a:xfrm>
              <a:off x="6697125" y="16375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4"/>
            <p:cNvSpPr/>
            <p:nvPr/>
          </p:nvSpPr>
          <p:spPr>
            <a:xfrm>
              <a:off x="6692675" y="1633075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4"/>
            <p:cNvSpPr/>
            <p:nvPr/>
          </p:nvSpPr>
          <p:spPr>
            <a:xfrm>
              <a:off x="6481025" y="1477775"/>
              <a:ext cx="211675" cy="155325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4"/>
            <p:cNvSpPr/>
            <p:nvPr/>
          </p:nvSpPr>
          <p:spPr>
            <a:xfrm>
              <a:off x="6644750" y="1505975"/>
              <a:ext cx="2700" cy="7475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4"/>
            <p:cNvSpPr/>
            <p:nvPr/>
          </p:nvSpPr>
          <p:spPr>
            <a:xfrm>
              <a:off x="6442050" y="1513750"/>
              <a:ext cx="255400" cy="191075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4"/>
            <p:cNvSpPr/>
            <p:nvPr/>
          </p:nvSpPr>
          <p:spPr>
            <a:xfrm>
              <a:off x="6478350" y="1252675"/>
              <a:ext cx="237550" cy="25332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4"/>
            <p:cNvSpPr/>
            <p:nvPr/>
          </p:nvSpPr>
          <p:spPr>
            <a:xfrm>
              <a:off x="6436975" y="1248200"/>
              <a:ext cx="427175" cy="463475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4"/>
            <p:cNvSpPr/>
            <p:nvPr/>
          </p:nvSpPr>
          <p:spPr>
            <a:xfrm>
              <a:off x="6582225" y="1625325"/>
              <a:ext cx="28900" cy="42000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4"/>
            <p:cNvSpPr/>
            <p:nvPr/>
          </p:nvSpPr>
          <p:spPr>
            <a:xfrm>
              <a:off x="6893000" y="2927875"/>
              <a:ext cx="47050" cy="35375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4"/>
            <p:cNvSpPr/>
            <p:nvPr/>
          </p:nvSpPr>
          <p:spPr>
            <a:xfrm>
              <a:off x="6856375" y="2983050"/>
              <a:ext cx="47050" cy="34850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4"/>
            <p:cNvSpPr/>
            <p:nvPr/>
          </p:nvSpPr>
          <p:spPr>
            <a:xfrm>
              <a:off x="6827800" y="3041025"/>
              <a:ext cx="47050" cy="34175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4"/>
            <p:cNvSpPr/>
            <p:nvPr/>
          </p:nvSpPr>
          <p:spPr>
            <a:xfrm>
              <a:off x="6818275" y="3106325"/>
              <a:ext cx="45575" cy="32775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4"/>
            <p:cNvSpPr/>
            <p:nvPr/>
          </p:nvSpPr>
          <p:spPr>
            <a:xfrm>
              <a:off x="6816500" y="3173750"/>
              <a:ext cx="44075" cy="32775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4"/>
            <p:cNvSpPr/>
            <p:nvPr/>
          </p:nvSpPr>
          <p:spPr>
            <a:xfrm>
              <a:off x="6888525" y="2923800"/>
              <a:ext cx="55975" cy="43700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4"/>
            <p:cNvSpPr/>
            <p:nvPr/>
          </p:nvSpPr>
          <p:spPr>
            <a:xfrm>
              <a:off x="6854600" y="2979075"/>
              <a:ext cx="53600" cy="42650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4"/>
            <p:cNvSpPr/>
            <p:nvPr/>
          </p:nvSpPr>
          <p:spPr>
            <a:xfrm>
              <a:off x="6823325" y="3036925"/>
              <a:ext cx="56000" cy="42175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4"/>
            <p:cNvSpPr/>
            <p:nvPr/>
          </p:nvSpPr>
          <p:spPr>
            <a:xfrm>
              <a:off x="6815300" y="3102425"/>
              <a:ext cx="52700" cy="40675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4"/>
            <p:cNvSpPr/>
            <p:nvPr/>
          </p:nvSpPr>
          <p:spPr>
            <a:xfrm>
              <a:off x="6810825" y="3169850"/>
              <a:ext cx="53325" cy="40550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4"/>
            <p:cNvSpPr/>
            <p:nvPr/>
          </p:nvSpPr>
          <p:spPr>
            <a:xfrm>
              <a:off x="6739100" y="3042775"/>
              <a:ext cx="11925" cy="25025"/>
            </a:xfrm>
            <a:custGeom>
              <a:avLst/>
              <a:gdLst/>
              <a:ahLst/>
              <a:cxnLst/>
              <a:rect l="l" t="t" r="r" b="b"/>
              <a:pathLst>
                <a:path w="477" h="1001" extrusionOk="0">
                  <a:moveTo>
                    <a:pt x="167" y="0"/>
                  </a:moveTo>
                  <a:cubicBezTo>
                    <a:pt x="96" y="310"/>
                    <a:pt x="36" y="631"/>
                    <a:pt x="1" y="953"/>
                  </a:cubicBezTo>
                  <a:lnTo>
                    <a:pt x="322" y="1000"/>
                  </a:lnTo>
                  <a:cubicBezTo>
                    <a:pt x="358" y="691"/>
                    <a:pt x="417" y="369"/>
                    <a:pt x="477" y="72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4"/>
            <p:cNvSpPr/>
            <p:nvPr/>
          </p:nvSpPr>
          <p:spPr>
            <a:xfrm>
              <a:off x="6743275" y="3161225"/>
              <a:ext cx="16100" cy="32775"/>
            </a:xfrm>
            <a:custGeom>
              <a:avLst/>
              <a:gdLst/>
              <a:ahLst/>
              <a:cxnLst/>
              <a:rect l="l" t="t" r="r" b="b"/>
              <a:pathLst>
                <a:path w="644" h="1311" extrusionOk="0">
                  <a:moveTo>
                    <a:pt x="310" y="1"/>
                  </a:moveTo>
                  <a:lnTo>
                    <a:pt x="0" y="72"/>
                  </a:lnTo>
                  <a:cubicBezTo>
                    <a:pt x="60" y="382"/>
                    <a:pt x="143" y="692"/>
                    <a:pt x="238" y="1001"/>
                  </a:cubicBezTo>
                  <a:cubicBezTo>
                    <a:pt x="274" y="1108"/>
                    <a:pt x="310" y="1215"/>
                    <a:pt x="345" y="1311"/>
                  </a:cubicBezTo>
                  <a:lnTo>
                    <a:pt x="643" y="1215"/>
                  </a:lnTo>
                  <a:cubicBezTo>
                    <a:pt x="607" y="1108"/>
                    <a:pt x="572" y="1001"/>
                    <a:pt x="548" y="906"/>
                  </a:cubicBezTo>
                  <a:cubicBezTo>
                    <a:pt x="453" y="608"/>
                    <a:pt x="369" y="31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4"/>
            <p:cNvSpPr/>
            <p:nvPr/>
          </p:nvSpPr>
          <p:spPr>
            <a:xfrm>
              <a:off x="6761125" y="3213025"/>
              <a:ext cx="69075" cy="74450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4"/>
            <p:cNvSpPr/>
            <p:nvPr/>
          </p:nvSpPr>
          <p:spPr>
            <a:xfrm>
              <a:off x="6752200" y="2929075"/>
              <a:ext cx="55675" cy="85450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4"/>
            <p:cNvSpPr/>
            <p:nvPr/>
          </p:nvSpPr>
          <p:spPr>
            <a:xfrm>
              <a:off x="6857575" y="3290125"/>
              <a:ext cx="13125" cy="9250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4"/>
            <p:cNvSpPr/>
            <p:nvPr/>
          </p:nvSpPr>
          <p:spPr>
            <a:xfrm>
              <a:off x="7718100" y="830900"/>
              <a:ext cx="588475" cy="2949775"/>
            </a:xfrm>
            <a:custGeom>
              <a:avLst/>
              <a:gdLst/>
              <a:ahLst/>
              <a:cxnLst/>
              <a:rect l="l" t="t" r="r" b="b"/>
              <a:pathLst>
                <a:path w="23539" h="117991" extrusionOk="0">
                  <a:moveTo>
                    <a:pt x="11990" y="0"/>
                  </a:moveTo>
                  <a:lnTo>
                    <a:pt x="0" y="14597"/>
                  </a:lnTo>
                  <a:lnTo>
                    <a:pt x="8942" y="105989"/>
                  </a:lnTo>
                  <a:lnTo>
                    <a:pt x="23539" y="117991"/>
                  </a:lnTo>
                  <a:lnTo>
                    <a:pt x="119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4"/>
            <p:cNvSpPr/>
            <p:nvPr/>
          </p:nvSpPr>
          <p:spPr>
            <a:xfrm>
              <a:off x="5249025" y="3480625"/>
              <a:ext cx="3057550" cy="599500"/>
            </a:xfrm>
            <a:custGeom>
              <a:avLst/>
              <a:gdLst/>
              <a:ahLst/>
              <a:cxnLst/>
              <a:rect l="l" t="t" r="r" b="b"/>
              <a:pathLst>
                <a:path w="122302" h="23980" extrusionOk="0">
                  <a:moveTo>
                    <a:pt x="107705" y="0"/>
                  </a:moveTo>
                  <a:lnTo>
                    <a:pt x="12002" y="9382"/>
                  </a:lnTo>
                  <a:lnTo>
                    <a:pt x="1" y="23980"/>
                  </a:lnTo>
                  <a:lnTo>
                    <a:pt x="1" y="23980"/>
                  </a:lnTo>
                  <a:lnTo>
                    <a:pt x="122302" y="12002"/>
                  </a:lnTo>
                  <a:lnTo>
                    <a:pt x="107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4"/>
            <p:cNvSpPr/>
            <p:nvPr/>
          </p:nvSpPr>
          <p:spPr>
            <a:xfrm>
              <a:off x="7715125" y="828500"/>
              <a:ext cx="305700" cy="370025"/>
            </a:xfrm>
            <a:custGeom>
              <a:avLst/>
              <a:gdLst/>
              <a:ahLst/>
              <a:cxnLst/>
              <a:rect l="l" t="t" r="r" b="b"/>
              <a:pathLst>
                <a:path w="12228" h="14801" extrusionOk="0">
                  <a:moveTo>
                    <a:pt x="11990" y="1"/>
                  </a:moveTo>
                  <a:lnTo>
                    <a:pt x="0" y="14598"/>
                  </a:lnTo>
                  <a:lnTo>
                    <a:pt x="250" y="14800"/>
                  </a:lnTo>
                  <a:lnTo>
                    <a:pt x="12228" y="203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4"/>
            <p:cNvSpPr/>
            <p:nvPr/>
          </p:nvSpPr>
          <p:spPr>
            <a:xfrm rot="4703943" flipH="1">
              <a:off x="7938145" y="3477944"/>
              <a:ext cx="370036" cy="306034"/>
            </a:xfrm>
            <a:custGeom>
              <a:avLst/>
              <a:gdLst/>
              <a:ahLst/>
              <a:cxnLst/>
              <a:rect l="l" t="t" r="r" b="b"/>
              <a:pathLst>
                <a:path w="14801" h="12241" extrusionOk="0">
                  <a:moveTo>
                    <a:pt x="203" y="1"/>
                  </a:moveTo>
                  <a:lnTo>
                    <a:pt x="1" y="251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4"/>
            <p:cNvSpPr/>
            <p:nvPr/>
          </p:nvSpPr>
          <p:spPr>
            <a:xfrm>
              <a:off x="7272500" y="2900800"/>
              <a:ext cx="847450" cy="807750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4"/>
            <p:cNvSpPr/>
            <p:nvPr/>
          </p:nvSpPr>
          <p:spPr>
            <a:xfrm>
              <a:off x="7302575" y="2923125"/>
              <a:ext cx="793275" cy="763275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4"/>
            <p:cNvSpPr/>
            <p:nvPr/>
          </p:nvSpPr>
          <p:spPr>
            <a:xfrm>
              <a:off x="7398700" y="3019250"/>
              <a:ext cx="593550" cy="571050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4"/>
            <p:cNvSpPr/>
            <p:nvPr/>
          </p:nvSpPr>
          <p:spPr>
            <a:xfrm>
              <a:off x="7244225" y="2896825"/>
              <a:ext cx="848050" cy="815700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4"/>
            <p:cNvSpPr/>
            <p:nvPr/>
          </p:nvSpPr>
          <p:spPr>
            <a:xfrm>
              <a:off x="7268325" y="2918975"/>
              <a:ext cx="801625" cy="771525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4"/>
            <p:cNvSpPr/>
            <p:nvPr/>
          </p:nvSpPr>
          <p:spPr>
            <a:xfrm>
              <a:off x="7371925" y="3015250"/>
              <a:ext cx="601875" cy="579100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4"/>
            <p:cNvSpPr/>
            <p:nvPr/>
          </p:nvSpPr>
          <p:spPr>
            <a:xfrm>
              <a:off x="7558550" y="3146350"/>
              <a:ext cx="38125" cy="32875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4"/>
            <p:cNvSpPr/>
            <p:nvPr/>
          </p:nvSpPr>
          <p:spPr>
            <a:xfrm>
              <a:off x="7724350" y="3427025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4"/>
            <p:cNvSpPr/>
            <p:nvPr/>
          </p:nvSpPr>
          <p:spPr>
            <a:xfrm>
              <a:off x="7829425" y="3113325"/>
              <a:ext cx="32750" cy="32750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4"/>
            <p:cNvSpPr/>
            <p:nvPr/>
          </p:nvSpPr>
          <p:spPr>
            <a:xfrm>
              <a:off x="7752325" y="3489550"/>
              <a:ext cx="38425" cy="32750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4"/>
            <p:cNvSpPr/>
            <p:nvPr/>
          </p:nvSpPr>
          <p:spPr>
            <a:xfrm>
              <a:off x="7657975" y="3288325"/>
              <a:ext cx="38125" cy="32750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4"/>
            <p:cNvSpPr/>
            <p:nvPr/>
          </p:nvSpPr>
          <p:spPr>
            <a:xfrm>
              <a:off x="7457350" y="3329425"/>
              <a:ext cx="38425" cy="32575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4"/>
            <p:cNvSpPr/>
            <p:nvPr/>
          </p:nvSpPr>
          <p:spPr>
            <a:xfrm>
              <a:off x="7646350" y="3144275"/>
              <a:ext cx="38125" cy="32725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4"/>
            <p:cNvSpPr/>
            <p:nvPr/>
          </p:nvSpPr>
          <p:spPr>
            <a:xfrm>
              <a:off x="7603500" y="3077300"/>
              <a:ext cx="38425" cy="32725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4"/>
            <p:cNvSpPr/>
            <p:nvPr/>
          </p:nvSpPr>
          <p:spPr>
            <a:xfrm>
              <a:off x="7646450" y="3488950"/>
              <a:ext cx="38025" cy="32575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4"/>
            <p:cNvSpPr/>
            <p:nvPr/>
          </p:nvSpPr>
          <p:spPr>
            <a:xfrm>
              <a:off x="7834175" y="2694800"/>
              <a:ext cx="140225" cy="93200"/>
            </a:xfrm>
            <a:custGeom>
              <a:avLst/>
              <a:gdLst/>
              <a:ahLst/>
              <a:cxnLst/>
              <a:rect l="l" t="t" r="r" b="b"/>
              <a:pathLst>
                <a:path w="5609" h="3728" extrusionOk="0">
                  <a:moveTo>
                    <a:pt x="4096" y="1"/>
                  </a:moveTo>
                  <a:cubicBezTo>
                    <a:pt x="2887" y="776"/>
                    <a:pt x="1491" y="1204"/>
                    <a:pt x="60" y="1204"/>
                  </a:cubicBezTo>
                  <a:cubicBezTo>
                    <a:pt x="40" y="1204"/>
                    <a:pt x="20" y="1204"/>
                    <a:pt x="1" y="1203"/>
                  </a:cubicBezTo>
                  <a:lnTo>
                    <a:pt x="1" y="3728"/>
                  </a:lnTo>
                  <a:cubicBezTo>
                    <a:pt x="2001" y="3728"/>
                    <a:pt x="3953" y="3132"/>
                    <a:pt x="5608" y="2025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4"/>
            <p:cNvSpPr/>
            <p:nvPr/>
          </p:nvSpPr>
          <p:spPr>
            <a:xfrm>
              <a:off x="7613900" y="2625750"/>
              <a:ext cx="76525" cy="76825"/>
            </a:xfrm>
            <a:custGeom>
              <a:avLst/>
              <a:gdLst/>
              <a:ahLst/>
              <a:cxnLst/>
              <a:rect l="l" t="t" r="r" b="b"/>
              <a:pathLst>
                <a:path w="3061" h="3073" extrusionOk="0">
                  <a:moveTo>
                    <a:pt x="2156" y="1"/>
                  </a:moveTo>
                  <a:lnTo>
                    <a:pt x="1" y="1310"/>
                  </a:lnTo>
                  <a:cubicBezTo>
                    <a:pt x="358" y="1941"/>
                    <a:pt x="775" y="2537"/>
                    <a:pt x="1251" y="3073"/>
                  </a:cubicBezTo>
                  <a:lnTo>
                    <a:pt x="3061" y="1322"/>
                  </a:lnTo>
                  <a:cubicBezTo>
                    <a:pt x="2704" y="917"/>
                    <a:pt x="2406" y="465"/>
                    <a:pt x="2156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4"/>
            <p:cNvSpPr/>
            <p:nvPr/>
          </p:nvSpPr>
          <p:spPr>
            <a:xfrm>
              <a:off x="7571950" y="2444175"/>
              <a:ext cx="95850" cy="214350"/>
            </a:xfrm>
            <a:custGeom>
              <a:avLst/>
              <a:gdLst/>
              <a:ahLst/>
              <a:cxnLst/>
              <a:rect l="l" t="t" r="r" b="b"/>
              <a:pathLst>
                <a:path w="3834" h="8574" extrusionOk="0">
                  <a:moveTo>
                    <a:pt x="1096" y="1"/>
                  </a:moveTo>
                  <a:cubicBezTo>
                    <a:pt x="0" y="2811"/>
                    <a:pt x="215" y="5954"/>
                    <a:pt x="1679" y="8573"/>
                  </a:cubicBezTo>
                  <a:lnTo>
                    <a:pt x="3834" y="7264"/>
                  </a:lnTo>
                  <a:lnTo>
                    <a:pt x="3834" y="7252"/>
                  </a:lnTo>
                  <a:cubicBezTo>
                    <a:pt x="2774" y="5299"/>
                    <a:pt x="2631" y="2966"/>
                    <a:pt x="3441" y="894"/>
                  </a:cubicBez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4"/>
            <p:cNvSpPr/>
            <p:nvPr/>
          </p:nvSpPr>
          <p:spPr>
            <a:xfrm>
              <a:off x="7006400" y="3270175"/>
              <a:ext cx="158975" cy="220300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4"/>
            <p:cNvSpPr/>
            <p:nvPr/>
          </p:nvSpPr>
          <p:spPr>
            <a:xfrm>
              <a:off x="7015925" y="3617250"/>
              <a:ext cx="82775" cy="82775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4"/>
            <p:cNvSpPr/>
            <p:nvPr/>
          </p:nvSpPr>
          <p:spPr>
            <a:xfrm>
              <a:off x="6913225" y="3649400"/>
              <a:ext cx="140525" cy="93175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4"/>
            <p:cNvSpPr/>
            <p:nvPr/>
          </p:nvSpPr>
          <p:spPr>
            <a:xfrm>
              <a:off x="6913225" y="3238325"/>
              <a:ext cx="122075" cy="87550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4"/>
            <p:cNvSpPr/>
            <p:nvPr/>
          </p:nvSpPr>
          <p:spPr>
            <a:xfrm>
              <a:off x="7834175" y="2283750"/>
              <a:ext cx="122075" cy="87525"/>
            </a:xfrm>
            <a:custGeom>
              <a:avLst/>
              <a:gdLst/>
              <a:ahLst/>
              <a:cxnLst/>
              <a:rect l="l" t="t" r="r" b="b"/>
              <a:pathLst>
                <a:path w="4883" h="3501" extrusionOk="0">
                  <a:moveTo>
                    <a:pt x="1" y="0"/>
                  </a:moveTo>
                  <a:lnTo>
                    <a:pt x="1" y="2513"/>
                  </a:lnTo>
                  <a:cubicBezTo>
                    <a:pt x="1298" y="2513"/>
                    <a:pt x="2584" y="2858"/>
                    <a:pt x="3715" y="3501"/>
                  </a:cubicBezTo>
                  <a:lnTo>
                    <a:pt x="4882" y="1263"/>
                  </a:lnTo>
                  <a:cubicBezTo>
                    <a:pt x="3382" y="441"/>
                    <a:pt x="170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4"/>
            <p:cNvSpPr/>
            <p:nvPr/>
          </p:nvSpPr>
          <p:spPr>
            <a:xfrm>
              <a:off x="7053725" y="3490450"/>
              <a:ext cx="111650" cy="17057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4"/>
            <p:cNvSpPr/>
            <p:nvPr/>
          </p:nvSpPr>
          <p:spPr>
            <a:xfrm>
              <a:off x="7644875" y="2658500"/>
              <a:ext cx="189325" cy="129500"/>
            </a:xfrm>
            <a:custGeom>
              <a:avLst/>
              <a:gdLst/>
              <a:ahLst/>
              <a:cxnLst/>
              <a:rect l="l" t="t" r="r" b="b"/>
              <a:pathLst>
                <a:path w="7573" h="5180" extrusionOk="0">
                  <a:moveTo>
                    <a:pt x="1822" y="0"/>
                  </a:moveTo>
                  <a:lnTo>
                    <a:pt x="0" y="1751"/>
                  </a:lnTo>
                  <a:cubicBezTo>
                    <a:pt x="1917" y="3929"/>
                    <a:pt x="4667" y="5180"/>
                    <a:pt x="7573" y="5180"/>
                  </a:cubicBezTo>
                  <a:lnTo>
                    <a:pt x="7573" y="2655"/>
                  </a:lnTo>
                  <a:cubicBezTo>
                    <a:pt x="7559" y="2656"/>
                    <a:pt x="7546" y="2656"/>
                    <a:pt x="7533" y="2656"/>
                  </a:cubicBezTo>
                  <a:cubicBezTo>
                    <a:pt x="5333" y="2656"/>
                    <a:pt x="3242" y="1681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4"/>
            <p:cNvSpPr/>
            <p:nvPr/>
          </p:nvSpPr>
          <p:spPr>
            <a:xfrm>
              <a:off x="7599325" y="2283750"/>
              <a:ext cx="234875" cy="183075"/>
            </a:xfrm>
            <a:custGeom>
              <a:avLst/>
              <a:gdLst/>
              <a:ahLst/>
              <a:cxnLst/>
              <a:rect l="l" t="t" r="r" b="b"/>
              <a:pathLst>
                <a:path w="9395" h="7323" extrusionOk="0">
                  <a:moveTo>
                    <a:pt x="9395" y="0"/>
                  </a:moveTo>
                  <a:cubicBezTo>
                    <a:pt x="5239" y="0"/>
                    <a:pt x="1513" y="2548"/>
                    <a:pt x="1" y="6430"/>
                  </a:cubicBezTo>
                  <a:lnTo>
                    <a:pt x="2358" y="7323"/>
                  </a:lnTo>
                  <a:cubicBezTo>
                    <a:pt x="3489" y="4430"/>
                    <a:pt x="6287" y="2525"/>
                    <a:pt x="9395" y="2525"/>
                  </a:cubicBezTo>
                  <a:lnTo>
                    <a:pt x="9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4"/>
            <p:cNvSpPr/>
            <p:nvPr/>
          </p:nvSpPr>
          <p:spPr>
            <a:xfrm>
              <a:off x="6643250" y="3220175"/>
              <a:ext cx="561400" cy="54037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4"/>
            <p:cNvSpPr/>
            <p:nvPr/>
          </p:nvSpPr>
          <p:spPr>
            <a:xfrm>
              <a:off x="7542775" y="2265900"/>
              <a:ext cx="565875" cy="540250"/>
            </a:xfrm>
            <a:custGeom>
              <a:avLst/>
              <a:gdLst/>
              <a:ahLst/>
              <a:cxnLst/>
              <a:rect l="l" t="t" r="r" b="b"/>
              <a:pathLst>
                <a:path w="22635" h="21610" extrusionOk="0">
                  <a:moveTo>
                    <a:pt x="11648" y="711"/>
                  </a:moveTo>
                  <a:cubicBezTo>
                    <a:pt x="14830" y="711"/>
                    <a:pt x="17924" y="2221"/>
                    <a:pt x="19860" y="4941"/>
                  </a:cubicBezTo>
                  <a:cubicBezTo>
                    <a:pt x="22634" y="8823"/>
                    <a:pt x="22301" y="14121"/>
                    <a:pt x="19074" y="17633"/>
                  </a:cubicBezTo>
                  <a:cubicBezTo>
                    <a:pt x="18527" y="18217"/>
                    <a:pt x="17931" y="18729"/>
                    <a:pt x="17264" y="19181"/>
                  </a:cubicBezTo>
                  <a:cubicBezTo>
                    <a:pt x="15609" y="20288"/>
                    <a:pt x="13657" y="20884"/>
                    <a:pt x="11657" y="20884"/>
                  </a:cubicBezTo>
                  <a:cubicBezTo>
                    <a:pt x="6882" y="20884"/>
                    <a:pt x="2763" y="17538"/>
                    <a:pt x="1786" y="12871"/>
                  </a:cubicBezTo>
                  <a:cubicBezTo>
                    <a:pt x="810" y="8192"/>
                    <a:pt x="3239" y="3477"/>
                    <a:pt x="7608" y="1560"/>
                  </a:cubicBezTo>
                  <a:cubicBezTo>
                    <a:pt x="8916" y="986"/>
                    <a:pt x="10290" y="711"/>
                    <a:pt x="11648" y="711"/>
                  </a:cubicBezTo>
                  <a:close/>
                  <a:moveTo>
                    <a:pt x="11657" y="0"/>
                  </a:moveTo>
                  <a:cubicBezTo>
                    <a:pt x="7287" y="0"/>
                    <a:pt x="3346" y="2631"/>
                    <a:pt x="1667" y="6668"/>
                  </a:cubicBezTo>
                  <a:cubicBezTo>
                    <a:pt x="0" y="10704"/>
                    <a:pt x="917" y="15347"/>
                    <a:pt x="4013" y="18443"/>
                  </a:cubicBezTo>
                  <a:cubicBezTo>
                    <a:pt x="6083" y="20513"/>
                    <a:pt x="8846" y="21609"/>
                    <a:pt x="11656" y="21609"/>
                  </a:cubicBezTo>
                  <a:cubicBezTo>
                    <a:pt x="13048" y="21609"/>
                    <a:pt x="14451" y="21340"/>
                    <a:pt x="15788" y="20788"/>
                  </a:cubicBezTo>
                  <a:cubicBezTo>
                    <a:pt x="19824" y="19110"/>
                    <a:pt x="22456" y="15169"/>
                    <a:pt x="22456" y="10799"/>
                  </a:cubicBezTo>
                  <a:cubicBezTo>
                    <a:pt x="22456" y="4834"/>
                    <a:pt x="17622" y="0"/>
                    <a:pt x="11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4"/>
            <p:cNvSpPr/>
            <p:nvPr/>
          </p:nvSpPr>
          <p:spPr>
            <a:xfrm>
              <a:off x="7574625" y="2280025"/>
              <a:ext cx="560200" cy="511925"/>
            </a:xfrm>
            <a:custGeom>
              <a:avLst/>
              <a:gdLst/>
              <a:ahLst/>
              <a:cxnLst/>
              <a:rect l="l" t="t" r="r" b="b"/>
              <a:pathLst>
                <a:path w="22408" h="20477" extrusionOk="0">
                  <a:moveTo>
                    <a:pt x="10537" y="316"/>
                  </a:moveTo>
                  <a:cubicBezTo>
                    <a:pt x="12109" y="340"/>
                    <a:pt x="13657" y="745"/>
                    <a:pt x="15050" y="1483"/>
                  </a:cubicBezTo>
                  <a:lnTo>
                    <a:pt x="14038" y="3436"/>
                  </a:lnTo>
                  <a:cubicBezTo>
                    <a:pt x="12954" y="2852"/>
                    <a:pt x="11764" y="2543"/>
                    <a:pt x="10537" y="2519"/>
                  </a:cubicBezTo>
                  <a:lnTo>
                    <a:pt x="10537" y="316"/>
                  </a:lnTo>
                  <a:close/>
                  <a:moveTo>
                    <a:pt x="10216" y="316"/>
                  </a:moveTo>
                  <a:lnTo>
                    <a:pt x="10216" y="2519"/>
                  </a:lnTo>
                  <a:cubicBezTo>
                    <a:pt x="7156" y="2566"/>
                    <a:pt x="4418" y="4436"/>
                    <a:pt x="3251" y="7269"/>
                  </a:cubicBezTo>
                  <a:lnTo>
                    <a:pt x="1203" y="6484"/>
                  </a:lnTo>
                  <a:cubicBezTo>
                    <a:pt x="2691" y="2793"/>
                    <a:pt x="6239" y="364"/>
                    <a:pt x="10216" y="316"/>
                  </a:cubicBezTo>
                  <a:close/>
                  <a:moveTo>
                    <a:pt x="15324" y="1638"/>
                  </a:moveTo>
                  <a:cubicBezTo>
                    <a:pt x="18348" y="3376"/>
                    <a:pt x="20241" y="6579"/>
                    <a:pt x="20301" y="10079"/>
                  </a:cubicBezTo>
                  <a:lnTo>
                    <a:pt x="18098" y="10079"/>
                  </a:lnTo>
                  <a:cubicBezTo>
                    <a:pt x="18038" y="7412"/>
                    <a:pt x="16610" y="4960"/>
                    <a:pt x="14312" y="3590"/>
                  </a:cubicBezTo>
                  <a:lnTo>
                    <a:pt x="15324" y="1638"/>
                  </a:lnTo>
                  <a:close/>
                  <a:moveTo>
                    <a:pt x="1084" y="6769"/>
                  </a:moveTo>
                  <a:lnTo>
                    <a:pt x="3132" y="7555"/>
                  </a:lnTo>
                  <a:cubicBezTo>
                    <a:pt x="2382" y="9591"/>
                    <a:pt x="2524" y="11841"/>
                    <a:pt x="3513" y="13770"/>
                  </a:cubicBezTo>
                  <a:lnTo>
                    <a:pt x="1632" y="14913"/>
                  </a:lnTo>
                  <a:cubicBezTo>
                    <a:pt x="858" y="13473"/>
                    <a:pt x="453" y="11865"/>
                    <a:pt x="453" y="10234"/>
                  </a:cubicBezTo>
                  <a:cubicBezTo>
                    <a:pt x="453" y="9055"/>
                    <a:pt x="667" y="7877"/>
                    <a:pt x="1084" y="6769"/>
                  </a:cubicBezTo>
                  <a:close/>
                  <a:moveTo>
                    <a:pt x="3667" y="14044"/>
                  </a:moveTo>
                  <a:cubicBezTo>
                    <a:pt x="3882" y="14425"/>
                    <a:pt x="4132" y="14794"/>
                    <a:pt x="4418" y="15127"/>
                  </a:cubicBezTo>
                  <a:lnTo>
                    <a:pt x="2834" y="16663"/>
                  </a:lnTo>
                  <a:cubicBezTo>
                    <a:pt x="2441" y="16211"/>
                    <a:pt x="2096" y="15711"/>
                    <a:pt x="1786" y="15199"/>
                  </a:cubicBezTo>
                  <a:lnTo>
                    <a:pt x="1798" y="15199"/>
                  </a:lnTo>
                  <a:lnTo>
                    <a:pt x="3667" y="14044"/>
                  </a:lnTo>
                  <a:close/>
                  <a:moveTo>
                    <a:pt x="20301" y="10401"/>
                  </a:moveTo>
                  <a:cubicBezTo>
                    <a:pt x="20265" y="12770"/>
                    <a:pt x="19372" y="15056"/>
                    <a:pt x="17788" y="16830"/>
                  </a:cubicBezTo>
                  <a:lnTo>
                    <a:pt x="16217" y="15294"/>
                  </a:lnTo>
                  <a:cubicBezTo>
                    <a:pt x="17395" y="13937"/>
                    <a:pt x="18062" y="12199"/>
                    <a:pt x="18098" y="10401"/>
                  </a:cubicBezTo>
                  <a:close/>
                  <a:moveTo>
                    <a:pt x="10365" y="2833"/>
                  </a:moveTo>
                  <a:cubicBezTo>
                    <a:pt x="10815" y="2833"/>
                    <a:pt x="11271" y="2874"/>
                    <a:pt x="11728" y="2959"/>
                  </a:cubicBezTo>
                  <a:cubicBezTo>
                    <a:pt x="15240" y="3602"/>
                    <a:pt x="17776" y="6674"/>
                    <a:pt x="17788" y="10234"/>
                  </a:cubicBezTo>
                  <a:cubicBezTo>
                    <a:pt x="17788" y="12068"/>
                    <a:pt x="17110" y="13842"/>
                    <a:pt x="15871" y="15199"/>
                  </a:cubicBezTo>
                  <a:cubicBezTo>
                    <a:pt x="14425" y="16804"/>
                    <a:pt x="12413" y="17643"/>
                    <a:pt x="10377" y="17643"/>
                  </a:cubicBezTo>
                  <a:cubicBezTo>
                    <a:pt x="9045" y="17643"/>
                    <a:pt x="7702" y="17284"/>
                    <a:pt x="6501" y="16544"/>
                  </a:cubicBezTo>
                  <a:cubicBezTo>
                    <a:pt x="3465" y="14687"/>
                    <a:pt x="2191" y="10913"/>
                    <a:pt x="3465" y="7579"/>
                  </a:cubicBezTo>
                  <a:cubicBezTo>
                    <a:pt x="4584" y="4679"/>
                    <a:pt x="7351" y="2833"/>
                    <a:pt x="10365" y="2833"/>
                  </a:cubicBezTo>
                  <a:close/>
                  <a:moveTo>
                    <a:pt x="16002" y="15532"/>
                  </a:moveTo>
                  <a:lnTo>
                    <a:pt x="17574" y="17068"/>
                  </a:lnTo>
                  <a:cubicBezTo>
                    <a:pt x="17112" y="17554"/>
                    <a:pt x="16591" y="18005"/>
                    <a:pt x="16034" y="18384"/>
                  </a:cubicBezTo>
                  <a:lnTo>
                    <a:pt x="16034" y="18384"/>
                  </a:lnTo>
                  <a:lnTo>
                    <a:pt x="14705" y="16628"/>
                  </a:lnTo>
                  <a:cubicBezTo>
                    <a:pt x="15181" y="16306"/>
                    <a:pt x="15609" y="15937"/>
                    <a:pt x="16002" y="15532"/>
                  </a:cubicBezTo>
                  <a:close/>
                  <a:moveTo>
                    <a:pt x="4620" y="15378"/>
                  </a:moveTo>
                  <a:cubicBezTo>
                    <a:pt x="6049" y="16973"/>
                    <a:pt x="8085" y="17902"/>
                    <a:pt x="10228" y="17949"/>
                  </a:cubicBezTo>
                  <a:lnTo>
                    <a:pt x="10228" y="20152"/>
                  </a:lnTo>
                  <a:cubicBezTo>
                    <a:pt x="7489" y="20104"/>
                    <a:pt x="4882" y="18937"/>
                    <a:pt x="3036" y="16902"/>
                  </a:cubicBezTo>
                  <a:lnTo>
                    <a:pt x="3048" y="16902"/>
                  </a:lnTo>
                  <a:lnTo>
                    <a:pt x="4620" y="15378"/>
                  </a:lnTo>
                  <a:close/>
                  <a:moveTo>
                    <a:pt x="14443" y="16806"/>
                  </a:moveTo>
                  <a:lnTo>
                    <a:pt x="15764" y="18568"/>
                  </a:lnTo>
                  <a:cubicBezTo>
                    <a:pt x="14205" y="19580"/>
                    <a:pt x="12395" y="20128"/>
                    <a:pt x="10537" y="20152"/>
                  </a:cubicBezTo>
                  <a:lnTo>
                    <a:pt x="10537" y="17961"/>
                  </a:lnTo>
                  <a:cubicBezTo>
                    <a:pt x="11919" y="17925"/>
                    <a:pt x="13264" y="17533"/>
                    <a:pt x="14443" y="16806"/>
                  </a:cubicBezTo>
                  <a:close/>
                  <a:moveTo>
                    <a:pt x="10388" y="0"/>
                  </a:moveTo>
                  <a:cubicBezTo>
                    <a:pt x="8517" y="0"/>
                    <a:pt x="6648" y="514"/>
                    <a:pt x="5001" y="1531"/>
                  </a:cubicBezTo>
                  <a:cubicBezTo>
                    <a:pt x="1846" y="3483"/>
                    <a:pt x="0" y="6972"/>
                    <a:pt x="155" y="10675"/>
                  </a:cubicBezTo>
                  <a:cubicBezTo>
                    <a:pt x="310" y="14365"/>
                    <a:pt x="2453" y="17699"/>
                    <a:pt x="5751" y="19366"/>
                  </a:cubicBezTo>
                  <a:cubicBezTo>
                    <a:pt x="7217" y="20109"/>
                    <a:pt x="8806" y="20477"/>
                    <a:pt x="10390" y="20477"/>
                  </a:cubicBezTo>
                  <a:cubicBezTo>
                    <a:pt x="12383" y="20477"/>
                    <a:pt x="14367" y="19895"/>
                    <a:pt x="16086" y="18747"/>
                  </a:cubicBezTo>
                  <a:cubicBezTo>
                    <a:pt x="16752" y="18295"/>
                    <a:pt x="17360" y="17771"/>
                    <a:pt x="17907" y="17175"/>
                  </a:cubicBezTo>
                  <a:cubicBezTo>
                    <a:pt x="22408" y="12294"/>
                    <a:pt x="21146" y="4495"/>
                    <a:pt x="15336" y="1281"/>
                  </a:cubicBezTo>
                  <a:cubicBezTo>
                    <a:pt x="13794" y="425"/>
                    <a:pt x="12090" y="0"/>
                    <a:pt x="10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4"/>
            <p:cNvSpPr/>
            <p:nvPr/>
          </p:nvSpPr>
          <p:spPr>
            <a:xfrm>
              <a:off x="7538600" y="2262025"/>
              <a:ext cx="569750" cy="547975"/>
            </a:xfrm>
            <a:custGeom>
              <a:avLst/>
              <a:gdLst/>
              <a:ahLst/>
              <a:cxnLst/>
              <a:rect l="l" t="t" r="r" b="b"/>
              <a:pathLst>
                <a:path w="22790" h="21919" extrusionOk="0">
                  <a:moveTo>
                    <a:pt x="11824" y="311"/>
                  </a:moveTo>
                  <a:cubicBezTo>
                    <a:pt x="13195" y="311"/>
                    <a:pt x="14579" y="575"/>
                    <a:pt x="15896" y="1119"/>
                  </a:cubicBezTo>
                  <a:cubicBezTo>
                    <a:pt x="19872" y="2774"/>
                    <a:pt x="22468" y="6656"/>
                    <a:pt x="22468" y="10954"/>
                  </a:cubicBezTo>
                  <a:cubicBezTo>
                    <a:pt x="22456" y="16836"/>
                    <a:pt x="17693" y="21598"/>
                    <a:pt x="11824" y="21598"/>
                  </a:cubicBezTo>
                  <a:cubicBezTo>
                    <a:pt x="7514" y="21598"/>
                    <a:pt x="3632" y="19003"/>
                    <a:pt x="1989" y="15026"/>
                  </a:cubicBezTo>
                  <a:cubicBezTo>
                    <a:pt x="334" y="11049"/>
                    <a:pt x="1251" y="6477"/>
                    <a:pt x="4299" y="3429"/>
                  </a:cubicBezTo>
                  <a:cubicBezTo>
                    <a:pt x="6330" y="1391"/>
                    <a:pt x="9053" y="311"/>
                    <a:pt x="11824" y="311"/>
                  </a:cubicBezTo>
                  <a:close/>
                  <a:moveTo>
                    <a:pt x="11824" y="0"/>
                  </a:moveTo>
                  <a:cubicBezTo>
                    <a:pt x="7383" y="0"/>
                    <a:pt x="3394" y="2667"/>
                    <a:pt x="1691" y="6763"/>
                  </a:cubicBezTo>
                  <a:cubicBezTo>
                    <a:pt x="1" y="10859"/>
                    <a:pt x="929" y="15574"/>
                    <a:pt x="4073" y="18705"/>
                  </a:cubicBezTo>
                  <a:cubicBezTo>
                    <a:pt x="6167" y="20807"/>
                    <a:pt x="8969" y="21919"/>
                    <a:pt x="11821" y="21919"/>
                  </a:cubicBezTo>
                  <a:cubicBezTo>
                    <a:pt x="13234" y="21919"/>
                    <a:pt x="14658" y="21646"/>
                    <a:pt x="16015" y="21086"/>
                  </a:cubicBezTo>
                  <a:cubicBezTo>
                    <a:pt x="20110" y="19384"/>
                    <a:pt x="22789" y="15395"/>
                    <a:pt x="22789" y="10954"/>
                  </a:cubicBezTo>
                  <a:cubicBezTo>
                    <a:pt x="22777" y="4906"/>
                    <a:pt x="17872" y="0"/>
                    <a:pt x="1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4"/>
            <p:cNvSpPr/>
            <p:nvPr/>
          </p:nvSpPr>
          <p:spPr>
            <a:xfrm>
              <a:off x="6634025" y="3234475"/>
              <a:ext cx="580150" cy="512075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4"/>
            <p:cNvSpPr/>
            <p:nvPr/>
          </p:nvSpPr>
          <p:spPr>
            <a:xfrm>
              <a:off x="6617650" y="3216300"/>
              <a:ext cx="569750" cy="548225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4"/>
            <p:cNvSpPr/>
            <p:nvPr/>
          </p:nvSpPr>
          <p:spPr>
            <a:xfrm>
              <a:off x="7200475" y="2116175"/>
              <a:ext cx="3000" cy="7450"/>
            </a:xfrm>
            <a:custGeom>
              <a:avLst/>
              <a:gdLst/>
              <a:ahLst/>
              <a:cxnLst/>
              <a:rect l="l" t="t" r="r" b="b"/>
              <a:pathLst>
                <a:path w="120" h="298" extrusionOk="0">
                  <a:moveTo>
                    <a:pt x="119" y="0"/>
                  </a:moveTo>
                  <a:cubicBezTo>
                    <a:pt x="72" y="95"/>
                    <a:pt x="36" y="191"/>
                    <a:pt x="0" y="298"/>
                  </a:cubicBezTo>
                  <a:cubicBezTo>
                    <a:pt x="48" y="203"/>
                    <a:pt x="95" y="95"/>
                    <a:pt x="119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4"/>
            <p:cNvSpPr/>
            <p:nvPr/>
          </p:nvSpPr>
          <p:spPr>
            <a:xfrm>
              <a:off x="7147175" y="2091800"/>
              <a:ext cx="260200" cy="225600"/>
            </a:xfrm>
            <a:custGeom>
              <a:avLst/>
              <a:gdLst/>
              <a:ahLst/>
              <a:cxnLst/>
              <a:rect l="l" t="t" r="r" b="b"/>
              <a:pathLst>
                <a:path w="10408" h="9024" extrusionOk="0">
                  <a:moveTo>
                    <a:pt x="7334" y="1"/>
                  </a:moveTo>
                  <a:cubicBezTo>
                    <a:pt x="7050" y="1"/>
                    <a:pt x="6712" y="91"/>
                    <a:pt x="6478" y="166"/>
                  </a:cubicBezTo>
                  <a:cubicBezTo>
                    <a:pt x="5204" y="570"/>
                    <a:pt x="4073" y="1344"/>
                    <a:pt x="3239" y="2392"/>
                  </a:cubicBezTo>
                  <a:cubicBezTo>
                    <a:pt x="3275" y="2094"/>
                    <a:pt x="3335" y="1749"/>
                    <a:pt x="3370" y="1451"/>
                  </a:cubicBezTo>
                  <a:lnTo>
                    <a:pt x="3370" y="1451"/>
                  </a:lnTo>
                  <a:cubicBezTo>
                    <a:pt x="1954" y="2547"/>
                    <a:pt x="1525" y="4761"/>
                    <a:pt x="299" y="6083"/>
                  </a:cubicBezTo>
                  <a:cubicBezTo>
                    <a:pt x="227" y="6166"/>
                    <a:pt x="84" y="6274"/>
                    <a:pt x="1" y="6357"/>
                  </a:cubicBezTo>
                  <a:cubicBezTo>
                    <a:pt x="186" y="6253"/>
                    <a:pt x="388" y="6202"/>
                    <a:pt x="589" y="6202"/>
                  </a:cubicBezTo>
                  <a:cubicBezTo>
                    <a:pt x="802" y="6202"/>
                    <a:pt x="1014" y="6259"/>
                    <a:pt x="1204" y="6369"/>
                  </a:cubicBezTo>
                  <a:cubicBezTo>
                    <a:pt x="1537" y="6595"/>
                    <a:pt x="1835" y="6881"/>
                    <a:pt x="2061" y="7214"/>
                  </a:cubicBezTo>
                  <a:cubicBezTo>
                    <a:pt x="2632" y="7905"/>
                    <a:pt x="3228" y="8631"/>
                    <a:pt x="4025" y="9024"/>
                  </a:cubicBezTo>
                  <a:cubicBezTo>
                    <a:pt x="3990" y="8774"/>
                    <a:pt x="4073" y="8512"/>
                    <a:pt x="4049" y="8250"/>
                  </a:cubicBezTo>
                  <a:lnTo>
                    <a:pt x="4049" y="8250"/>
                  </a:lnTo>
                  <a:cubicBezTo>
                    <a:pt x="4386" y="8543"/>
                    <a:pt x="4900" y="8658"/>
                    <a:pt x="5358" y="8658"/>
                  </a:cubicBezTo>
                  <a:cubicBezTo>
                    <a:pt x="5403" y="8658"/>
                    <a:pt x="5447" y="8657"/>
                    <a:pt x="5490" y="8655"/>
                  </a:cubicBezTo>
                  <a:cubicBezTo>
                    <a:pt x="5990" y="8619"/>
                    <a:pt x="6478" y="8500"/>
                    <a:pt x="6942" y="8309"/>
                  </a:cubicBezTo>
                  <a:cubicBezTo>
                    <a:pt x="6740" y="8155"/>
                    <a:pt x="6573" y="7952"/>
                    <a:pt x="6430" y="7738"/>
                  </a:cubicBezTo>
                  <a:cubicBezTo>
                    <a:pt x="6954" y="7678"/>
                    <a:pt x="7454" y="7547"/>
                    <a:pt x="7942" y="7369"/>
                  </a:cubicBezTo>
                  <a:cubicBezTo>
                    <a:pt x="7061" y="6178"/>
                    <a:pt x="5918" y="6119"/>
                    <a:pt x="4680" y="5583"/>
                  </a:cubicBezTo>
                  <a:cubicBezTo>
                    <a:pt x="4466" y="5500"/>
                    <a:pt x="4299" y="5250"/>
                    <a:pt x="4382" y="5047"/>
                  </a:cubicBezTo>
                  <a:cubicBezTo>
                    <a:pt x="4454" y="4903"/>
                    <a:pt x="4621" y="4855"/>
                    <a:pt x="4785" y="4855"/>
                  </a:cubicBezTo>
                  <a:cubicBezTo>
                    <a:pt x="4839" y="4855"/>
                    <a:pt x="4892" y="4860"/>
                    <a:pt x="4942" y="4869"/>
                  </a:cubicBezTo>
                  <a:cubicBezTo>
                    <a:pt x="5740" y="4988"/>
                    <a:pt x="6442" y="5476"/>
                    <a:pt x="7228" y="5607"/>
                  </a:cubicBezTo>
                  <a:cubicBezTo>
                    <a:pt x="7366" y="5628"/>
                    <a:pt x="7505" y="5639"/>
                    <a:pt x="7642" y="5639"/>
                  </a:cubicBezTo>
                  <a:cubicBezTo>
                    <a:pt x="8261" y="5639"/>
                    <a:pt x="8860" y="5423"/>
                    <a:pt x="9347" y="5023"/>
                  </a:cubicBezTo>
                  <a:cubicBezTo>
                    <a:pt x="9074" y="4916"/>
                    <a:pt x="8824" y="4773"/>
                    <a:pt x="8597" y="4595"/>
                  </a:cubicBezTo>
                  <a:cubicBezTo>
                    <a:pt x="9205" y="4273"/>
                    <a:pt x="9693" y="3761"/>
                    <a:pt x="9990" y="3142"/>
                  </a:cubicBezTo>
                  <a:cubicBezTo>
                    <a:pt x="9764" y="3095"/>
                    <a:pt x="9526" y="2952"/>
                    <a:pt x="9312" y="2904"/>
                  </a:cubicBezTo>
                  <a:cubicBezTo>
                    <a:pt x="9752" y="2535"/>
                    <a:pt x="10121" y="2094"/>
                    <a:pt x="10407" y="1606"/>
                  </a:cubicBezTo>
                  <a:cubicBezTo>
                    <a:pt x="10067" y="1526"/>
                    <a:pt x="9716" y="1487"/>
                    <a:pt x="9364" y="1487"/>
                  </a:cubicBezTo>
                  <a:cubicBezTo>
                    <a:pt x="9088" y="1487"/>
                    <a:pt x="8810" y="1511"/>
                    <a:pt x="8538" y="1559"/>
                  </a:cubicBezTo>
                  <a:cubicBezTo>
                    <a:pt x="8669" y="1344"/>
                    <a:pt x="8740" y="1094"/>
                    <a:pt x="8871" y="892"/>
                  </a:cubicBezTo>
                  <a:cubicBezTo>
                    <a:pt x="8816" y="892"/>
                    <a:pt x="8761" y="892"/>
                    <a:pt x="8704" y="892"/>
                  </a:cubicBezTo>
                  <a:cubicBezTo>
                    <a:pt x="8194" y="892"/>
                    <a:pt x="7619" y="901"/>
                    <a:pt x="7169" y="1094"/>
                  </a:cubicBezTo>
                  <a:cubicBezTo>
                    <a:pt x="7311" y="749"/>
                    <a:pt x="7395" y="368"/>
                    <a:pt x="7550" y="23"/>
                  </a:cubicBezTo>
                  <a:cubicBezTo>
                    <a:pt x="7484" y="8"/>
                    <a:pt x="7411" y="1"/>
                    <a:pt x="7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4"/>
            <p:cNvSpPr/>
            <p:nvPr/>
          </p:nvSpPr>
          <p:spPr>
            <a:xfrm>
              <a:off x="7148675" y="2240875"/>
              <a:ext cx="1225" cy="6000"/>
            </a:xfrm>
            <a:custGeom>
              <a:avLst/>
              <a:gdLst/>
              <a:ahLst/>
              <a:cxnLst/>
              <a:rect l="l" t="t" r="r" b="b"/>
              <a:pathLst>
                <a:path w="49" h="240" extrusionOk="0">
                  <a:moveTo>
                    <a:pt x="1" y="1"/>
                  </a:moveTo>
                  <a:lnTo>
                    <a:pt x="1" y="239"/>
                  </a:lnTo>
                  <a:lnTo>
                    <a:pt x="48" y="144"/>
                  </a:lnTo>
                  <a:cubicBezTo>
                    <a:pt x="36" y="84"/>
                    <a:pt x="24" y="37"/>
                    <a:pt x="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4"/>
            <p:cNvSpPr/>
            <p:nvPr/>
          </p:nvSpPr>
          <p:spPr>
            <a:xfrm>
              <a:off x="7071275" y="1996500"/>
              <a:ext cx="111650" cy="244125"/>
            </a:xfrm>
            <a:custGeom>
              <a:avLst/>
              <a:gdLst/>
              <a:ahLst/>
              <a:cxnLst/>
              <a:rect l="l" t="t" r="r" b="b"/>
              <a:pathLst>
                <a:path w="4466" h="9765" extrusionOk="0">
                  <a:moveTo>
                    <a:pt x="811" y="1"/>
                  </a:moveTo>
                  <a:cubicBezTo>
                    <a:pt x="751" y="251"/>
                    <a:pt x="632" y="465"/>
                    <a:pt x="572" y="703"/>
                  </a:cubicBezTo>
                  <a:lnTo>
                    <a:pt x="1" y="1382"/>
                  </a:lnTo>
                  <a:cubicBezTo>
                    <a:pt x="430" y="2335"/>
                    <a:pt x="906" y="3287"/>
                    <a:pt x="1322" y="4251"/>
                  </a:cubicBezTo>
                  <a:cubicBezTo>
                    <a:pt x="1501" y="4668"/>
                    <a:pt x="1668" y="5109"/>
                    <a:pt x="1823" y="5537"/>
                  </a:cubicBezTo>
                  <a:cubicBezTo>
                    <a:pt x="2299" y="6930"/>
                    <a:pt x="2727" y="8335"/>
                    <a:pt x="3108" y="9764"/>
                  </a:cubicBezTo>
                  <a:cubicBezTo>
                    <a:pt x="3204" y="7978"/>
                    <a:pt x="4466" y="6121"/>
                    <a:pt x="4263" y="4359"/>
                  </a:cubicBezTo>
                  <a:lnTo>
                    <a:pt x="4263" y="4359"/>
                  </a:lnTo>
                  <a:cubicBezTo>
                    <a:pt x="4073" y="4585"/>
                    <a:pt x="3859" y="4871"/>
                    <a:pt x="3668" y="5097"/>
                  </a:cubicBezTo>
                  <a:cubicBezTo>
                    <a:pt x="3823" y="3763"/>
                    <a:pt x="3597" y="2418"/>
                    <a:pt x="3001" y="1215"/>
                  </a:cubicBezTo>
                  <a:cubicBezTo>
                    <a:pt x="2858" y="942"/>
                    <a:pt x="2608" y="525"/>
                    <a:pt x="2346" y="358"/>
                  </a:cubicBezTo>
                  <a:cubicBezTo>
                    <a:pt x="2204" y="703"/>
                    <a:pt x="2001" y="1025"/>
                    <a:pt x="1846" y="1382"/>
                  </a:cubicBezTo>
                  <a:cubicBezTo>
                    <a:pt x="1656" y="870"/>
                    <a:pt x="1192" y="394"/>
                    <a:pt x="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4"/>
            <p:cNvSpPr/>
            <p:nvPr/>
          </p:nvSpPr>
          <p:spPr>
            <a:xfrm>
              <a:off x="7147175" y="2243875"/>
              <a:ext cx="7475" cy="6850"/>
            </a:xfrm>
            <a:custGeom>
              <a:avLst/>
              <a:gdLst/>
              <a:ahLst/>
              <a:cxnLst/>
              <a:rect l="l" t="t" r="r" b="b"/>
              <a:pathLst>
                <a:path w="299" h="274" extrusionOk="0">
                  <a:moveTo>
                    <a:pt x="299" y="0"/>
                  </a:moveTo>
                  <a:lnTo>
                    <a:pt x="132" y="119"/>
                  </a:lnTo>
                  <a:cubicBezTo>
                    <a:pt x="132" y="83"/>
                    <a:pt x="108" y="48"/>
                    <a:pt x="108" y="12"/>
                  </a:cubicBezTo>
                  <a:lnTo>
                    <a:pt x="61" y="119"/>
                  </a:lnTo>
                  <a:cubicBezTo>
                    <a:pt x="61" y="143"/>
                    <a:pt x="61" y="155"/>
                    <a:pt x="49" y="167"/>
                  </a:cubicBezTo>
                  <a:lnTo>
                    <a:pt x="49" y="179"/>
                  </a:lnTo>
                  <a:cubicBezTo>
                    <a:pt x="37" y="214"/>
                    <a:pt x="25" y="250"/>
                    <a:pt x="1" y="274"/>
                  </a:cubicBezTo>
                  <a:cubicBezTo>
                    <a:pt x="84" y="202"/>
                    <a:pt x="227" y="83"/>
                    <a:pt x="299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4"/>
            <p:cNvSpPr/>
            <p:nvPr/>
          </p:nvSpPr>
          <p:spPr>
            <a:xfrm>
              <a:off x="7148375" y="22468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3" y="0"/>
                  </a:moveTo>
                  <a:lnTo>
                    <a:pt x="1" y="36"/>
                  </a:lnTo>
                  <a:lnTo>
                    <a:pt x="1" y="48"/>
                  </a:ln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4"/>
            <p:cNvSpPr/>
            <p:nvPr/>
          </p:nvSpPr>
          <p:spPr>
            <a:xfrm>
              <a:off x="7148375" y="22480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4"/>
            <p:cNvSpPr/>
            <p:nvPr/>
          </p:nvSpPr>
          <p:spPr>
            <a:xfrm>
              <a:off x="7147175" y="2248025"/>
              <a:ext cx="1225" cy="2400"/>
            </a:xfrm>
            <a:custGeom>
              <a:avLst/>
              <a:gdLst/>
              <a:ahLst/>
              <a:cxnLst/>
              <a:rect l="l" t="t" r="r" b="b"/>
              <a:pathLst>
                <a:path w="49" h="96" extrusionOk="0">
                  <a:moveTo>
                    <a:pt x="49" y="1"/>
                  </a:moveTo>
                  <a:lnTo>
                    <a:pt x="49" y="1"/>
                  </a:lnTo>
                  <a:cubicBezTo>
                    <a:pt x="42" y="20"/>
                    <a:pt x="36" y="36"/>
                    <a:pt x="28" y="52"/>
                  </a:cubicBezTo>
                  <a:lnTo>
                    <a:pt x="28" y="52"/>
                  </a:lnTo>
                  <a:lnTo>
                    <a:pt x="37" y="36"/>
                  </a:lnTo>
                  <a:lnTo>
                    <a:pt x="49" y="1"/>
                  </a:lnTo>
                  <a:close/>
                  <a:moveTo>
                    <a:pt x="28" y="52"/>
                  </a:moveTo>
                  <a:lnTo>
                    <a:pt x="1" y="96"/>
                  </a:lnTo>
                  <a:cubicBezTo>
                    <a:pt x="12" y="79"/>
                    <a:pt x="21" y="65"/>
                    <a:pt x="28" y="52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4"/>
            <p:cNvSpPr/>
            <p:nvPr/>
          </p:nvSpPr>
          <p:spPr>
            <a:xfrm>
              <a:off x="7146300" y="2249225"/>
              <a:ext cx="1800" cy="3600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2" y="0"/>
                  </a:moveTo>
                  <a:cubicBezTo>
                    <a:pt x="36" y="48"/>
                    <a:pt x="12" y="96"/>
                    <a:pt x="0" y="143"/>
                  </a:cubicBezTo>
                  <a:cubicBezTo>
                    <a:pt x="12" y="119"/>
                    <a:pt x="24" y="96"/>
                    <a:pt x="36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4"/>
            <p:cNvSpPr/>
            <p:nvPr/>
          </p:nvSpPr>
          <p:spPr>
            <a:xfrm>
              <a:off x="7146000" y="2250700"/>
              <a:ext cx="1200" cy="2700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48" y="1"/>
                  </a:moveTo>
                  <a:lnTo>
                    <a:pt x="24" y="55"/>
                  </a:lnTo>
                  <a:lnTo>
                    <a:pt x="24" y="55"/>
                  </a:lnTo>
                  <a:cubicBezTo>
                    <a:pt x="34" y="39"/>
                    <a:pt x="41" y="22"/>
                    <a:pt x="48" y="1"/>
                  </a:cubicBezTo>
                  <a:close/>
                  <a:moveTo>
                    <a:pt x="24" y="55"/>
                  </a:moveTo>
                  <a:cubicBezTo>
                    <a:pt x="17" y="65"/>
                    <a:pt x="10" y="75"/>
                    <a:pt x="0" y="84"/>
                  </a:cubicBezTo>
                  <a:cubicBezTo>
                    <a:pt x="0" y="96"/>
                    <a:pt x="0" y="108"/>
                    <a:pt x="0" y="108"/>
                  </a:cubicBezTo>
                  <a:lnTo>
                    <a:pt x="24" y="55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4"/>
            <p:cNvSpPr/>
            <p:nvPr/>
          </p:nvSpPr>
          <p:spPr>
            <a:xfrm>
              <a:off x="6992700" y="1981625"/>
              <a:ext cx="156300" cy="266125"/>
            </a:xfrm>
            <a:custGeom>
              <a:avLst/>
              <a:gdLst/>
              <a:ahLst/>
              <a:cxnLst/>
              <a:rect l="l" t="t" r="r" b="b"/>
              <a:pathLst>
                <a:path w="6252" h="10645" extrusionOk="0">
                  <a:moveTo>
                    <a:pt x="2382" y="1"/>
                  </a:moveTo>
                  <a:cubicBezTo>
                    <a:pt x="2227" y="548"/>
                    <a:pt x="2168" y="1120"/>
                    <a:pt x="2215" y="1691"/>
                  </a:cubicBezTo>
                  <a:cubicBezTo>
                    <a:pt x="2025" y="1572"/>
                    <a:pt x="1763" y="1489"/>
                    <a:pt x="1572" y="1370"/>
                  </a:cubicBezTo>
                  <a:cubicBezTo>
                    <a:pt x="1334" y="2013"/>
                    <a:pt x="1322" y="2715"/>
                    <a:pt x="1513" y="3382"/>
                  </a:cubicBezTo>
                  <a:cubicBezTo>
                    <a:pt x="1227" y="3346"/>
                    <a:pt x="953" y="3275"/>
                    <a:pt x="691" y="3156"/>
                  </a:cubicBezTo>
                  <a:lnTo>
                    <a:pt x="691" y="3156"/>
                  </a:lnTo>
                  <a:cubicBezTo>
                    <a:pt x="751" y="3918"/>
                    <a:pt x="1144" y="4620"/>
                    <a:pt x="1763" y="5073"/>
                  </a:cubicBezTo>
                  <a:cubicBezTo>
                    <a:pt x="2406" y="5549"/>
                    <a:pt x="3239" y="5716"/>
                    <a:pt x="3870" y="6204"/>
                  </a:cubicBezTo>
                  <a:cubicBezTo>
                    <a:pt x="4037" y="6335"/>
                    <a:pt x="4215" y="6525"/>
                    <a:pt x="4132" y="6740"/>
                  </a:cubicBezTo>
                  <a:cubicBezTo>
                    <a:pt x="4085" y="6880"/>
                    <a:pt x="3941" y="6939"/>
                    <a:pt x="3786" y="6939"/>
                  </a:cubicBezTo>
                  <a:cubicBezTo>
                    <a:pt x="3706" y="6939"/>
                    <a:pt x="3622" y="6923"/>
                    <a:pt x="3549" y="6894"/>
                  </a:cubicBezTo>
                  <a:cubicBezTo>
                    <a:pt x="2447" y="6439"/>
                    <a:pt x="1666" y="5766"/>
                    <a:pt x="467" y="5766"/>
                  </a:cubicBezTo>
                  <a:cubicBezTo>
                    <a:pt x="318" y="5766"/>
                    <a:pt x="163" y="5777"/>
                    <a:pt x="1" y="5799"/>
                  </a:cubicBezTo>
                  <a:cubicBezTo>
                    <a:pt x="215" y="6228"/>
                    <a:pt x="489" y="6775"/>
                    <a:pt x="798" y="7132"/>
                  </a:cubicBezTo>
                  <a:cubicBezTo>
                    <a:pt x="627" y="7173"/>
                    <a:pt x="451" y="7192"/>
                    <a:pt x="277" y="7192"/>
                  </a:cubicBezTo>
                  <a:cubicBezTo>
                    <a:pt x="196" y="7192"/>
                    <a:pt x="116" y="7188"/>
                    <a:pt x="36" y="7180"/>
                  </a:cubicBezTo>
                  <a:lnTo>
                    <a:pt x="36" y="7180"/>
                  </a:lnTo>
                  <a:cubicBezTo>
                    <a:pt x="215" y="7644"/>
                    <a:pt x="477" y="8073"/>
                    <a:pt x="798" y="8454"/>
                  </a:cubicBezTo>
                  <a:cubicBezTo>
                    <a:pt x="1132" y="8823"/>
                    <a:pt x="1608" y="9168"/>
                    <a:pt x="2108" y="9216"/>
                  </a:cubicBezTo>
                  <a:cubicBezTo>
                    <a:pt x="1894" y="9371"/>
                    <a:pt x="1763" y="9621"/>
                    <a:pt x="1560" y="9764"/>
                  </a:cubicBezTo>
                  <a:cubicBezTo>
                    <a:pt x="2025" y="9927"/>
                    <a:pt x="2510" y="9979"/>
                    <a:pt x="3002" y="9979"/>
                  </a:cubicBezTo>
                  <a:cubicBezTo>
                    <a:pt x="3405" y="9979"/>
                    <a:pt x="3813" y="9944"/>
                    <a:pt x="4215" y="9907"/>
                  </a:cubicBezTo>
                  <a:cubicBezTo>
                    <a:pt x="4384" y="9882"/>
                    <a:pt x="4553" y="9869"/>
                    <a:pt x="4720" y="9869"/>
                  </a:cubicBezTo>
                  <a:cubicBezTo>
                    <a:pt x="4953" y="9869"/>
                    <a:pt x="5184" y="9894"/>
                    <a:pt x="5406" y="9942"/>
                  </a:cubicBezTo>
                  <a:cubicBezTo>
                    <a:pt x="5787" y="10026"/>
                    <a:pt x="6085" y="10288"/>
                    <a:pt x="6228" y="10645"/>
                  </a:cubicBezTo>
                  <a:lnTo>
                    <a:pt x="6240" y="10609"/>
                  </a:lnTo>
                  <a:cubicBezTo>
                    <a:pt x="6240" y="10526"/>
                    <a:pt x="6240" y="10442"/>
                    <a:pt x="6251" y="10359"/>
                  </a:cubicBezTo>
                  <a:cubicBezTo>
                    <a:pt x="5870" y="8930"/>
                    <a:pt x="5442" y="7525"/>
                    <a:pt x="4977" y="6132"/>
                  </a:cubicBezTo>
                  <a:cubicBezTo>
                    <a:pt x="4823" y="5692"/>
                    <a:pt x="4656" y="5263"/>
                    <a:pt x="4465" y="4846"/>
                  </a:cubicBezTo>
                  <a:cubicBezTo>
                    <a:pt x="4061" y="3882"/>
                    <a:pt x="3573" y="2930"/>
                    <a:pt x="3144" y="1977"/>
                  </a:cubicBezTo>
                  <a:lnTo>
                    <a:pt x="3715" y="1298"/>
                  </a:lnTo>
                  <a:cubicBezTo>
                    <a:pt x="3358" y="775"/>
                    <a:pt x="2906" y="334"/>
                    <a:pt x="2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4"/>
            <p:cNvSpPr/>
            <p:nvPr/>
          </p:nvSpPr>
          <p:spPr>
            <a:xfrm>
              <a:off x="7137650" y="1865550"/>
              <a:ext cx="236375" cy="250650"/>
            </a:xfrm>
            <a:custGeom>
              <a:avLst/>
              <a:gdLst/>
              <a:ahLst/>
              <a:cxnLst/>
              <a:rect l="l" t="t" r="r" b="b"/>
              <a:pathLst>
                <a:path w="9455" h="10026" extrusionOk="0">
                  <a:moveTo>
                    <a:pt x="6895" y="0"/>
                  </a:moveTo>
                  <a:cubicBezTo>
                    <a:pt x="5859" y="226"/>
                    <a:pt x="4978" y="893"/>
                    <a:pt x="4466" y="1810"/>
                  </a:cubicBezTo>
                  <a:cubicBezTo>
                    <a:pt x="4394" y="1453"/>
                    <a:pt x="4275" y="1107"/>
                    <a:pt x="4109" y="786"/>
                  </a:cubicBezTo>
                  <a:cubicBezTo>
                    <a:pt x="3668" y="1334"/>
                    <a:pt x="3347" y="1965"/>
                    <a:pt x="3132" y="2643"/>
                  </a:cubicBezTo>
                  <a:cubicBezTo>
                    <a:pt x="2930" y="2155"/>
                    <a:pt x="2692" y="1548"/>
                    <a:pt x="2275" y="1250"/>
                  </a:cubicBezTo>
                  <a:cubicBezTo>
                    <a:pt x="2108" y="1572"/>
                    <a:pt x="1930" y="1953"/>
                    <a:pt x="1775" y="2274"/>
                  </a:cubicBezTo>
                  <a:cubicBezTo>
                    <a:pt x="1668" y="2084"/>
                    <a:pt x="1561" y="1893"/>
                    <a:pt x="1477" y="1703"/>
                  </a:cubicBezTo>
                  <a:cubicBezTo>
                    <a:pt x="1025" y="2250"/>
                    <a:pt x="775" y="2929"/>
                    <a:pt x="775" y="3632"/>
                  </a:cubicBezTo>
                  <a:cubicBezTo>
                    <a:pt x="644" y="3489"/>
                    <a:pt x="513" y="3286"/>
                    <a:pt x="382" y="3132"/>
                  </a:cubicBezTo>
                  <a:lnTo>
                    <a:pt x="382" y="3132"/>
                  </a:lnTo>
                  <a:cubicBezTo>
                    <a:pt x="1" y="3917"/>
                    <a:pt x="239" y="4870"/>
                    <a:pt x="680" y="5632"/>
                  </a:cubicBezTo>
                  <a:cubicBezTo>
                    <a:pt x="1120" y="6382"/>
                    <a:pt x="1751" y="7013"/>
                    <a:pt x="2180" y="7775"/>
                  </a:cubicBezTo>
                  <a:cubicBezTo>
                    <a:pt x="2549" y="8430"/>
                    <a:pt x="2858" y="9311"/>
                    <a:pt x="2632" y="10025"/>
                  </a:cubicBezTo>
                  <a:cubicBezTo>
                    <a:pt x="3013" y="9370"/>
                    <a:pt x="3906" y="9013"/>
                    <a:pt x="4644" y="8811"/>
                  </a:cubicBezTo>
                  <a:cubicBezTo>
                    <a:pt x="5478" y="8608"/>
                    <a:pt x="6359" y="8596"/>
                    <a:pt x="7204" y="8394"/>
                  </a:cubicBezTo>
                  <a:cubicBezTo>
                    <a:pt x="8062" y="8192"/>
                    <a:pt x="8919" y="7692"/>
                    <a:pt x="9193" y="6858"/>
                  </a:cubicBezTo>
                  <a:lnTo>
                    <a:pt x="9193" y="6858"/>
                  </a:lnTo>
                  <a:cubicBezTo>
                    <a:pt x="9014" y="6870"/>
                    <a:pt x="8752" y="6930"/>
                    <a:pt x="8562" y="6930"/>
                  </a:cubicBezTo>
                  <a:cubicBezTo>
                    <a:pt x="9062" y="6441"/>
                    <a:pt x="9383" y="5787"/>
                    <a:pt x="9455" y="5084"/>
                  </a:cubicBezTo>
                  <a:lnTo>
                    <a:pt x="9455" y="5084"/>
                  </a:lnTo>
                  <a:lnTo>
                    <a:pt x="8847" y="5275"/>
                  </a:lnTo>
                  <a:cubicBezTo>
                    <a:pt x="8954" y="4929"/>
                    <a:pt x="9097" y="4536"/>
                    <a:pt x="9216" y="4191"/>
                  </a:cubicBezTo>
                  <a:cubicBezTo>
                    <a:pt x="9139" y="4177"/>
                    <a:pt x="9060" y="4170"/>
                    <a:pt x="8980" y="4170"/>
                  </a:cubicBezTo>
                  <a:cubicBezTo>
                    <a:pt x="8528" y="4170"/>
                    <a:pt x="8037" y="4377"/>
                    <a:pt x="7633" y="4548"/>
                  </a:cubicBezTo>
                  <a:cubicBezTo>
                    <a:pt x="7966" y="3917"/>
                    <a:pt x="8181" y="3251"/>
                    <a:pt x="8264" y="2548"/>
                  </a:cubicBezTo>
                  <a:lnTo>
                    <a:pt x="8264" y="2548"/>
                  </a:lnTo>
                  <a:cubicBezTo>
                    <a:pt x="7919" y="2643"/>
                    <a:pt x="7585" y="2810"/>
                    <a:pt x="7288" y="3024"/>
                  </a:cubicBezTo>
                  <a:cubicBezTo>
                    <a:pt x="7585" y="2000"/>
                    <a:pt x="7442" y="905"/>
                    <a:pt x="6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4"/>
            <p:cNvSpPr/>
            <p:nvPr/>
          </p:nvSpPr>
          <p:spPr>
            <a:xfrm>
              <a:off x="6986150" y="1861075"/>
              <a:ext cx="427175" cy="463175"/>
            </a:xfrm>
            <a:custGeom>
              <a:avLst/>
              <a:gdLst/>
              <a:ahLst/>
              <a:cxnLst/>
              <a:rect l="l" t="t" r="r" b="b"/>
              <a:pathLst>
                <a:path w="17087" h="18527" extrusionOk="0">
                  <a:moveTo>
                    <a:pt x="12859" y="346"/>
                  </a:moveTo>
                  <a:cubicBezTo>
                    <a:pt x="13348" y="1203"/>
                    <a:pt x="13467" y="2215"/>
                    <a:pt x="13193" y="3144"/>
                  </a:cubicBezTo>
                  <a:lnTo>
                    <a:pt x="13050" y="3596"/>
                  </a:lnTo>
                  <a:lnTo>
                    <a:pt x="13431" y="3334"/>
                  </a:lnTo>
                  <a:cubicBezTo>
                    <a:pt x="13645" y="3191"/>
                    <a:pt x="13883" y="3061"/>
                    <a:pt x="14122" y="2965"/>
                  </a:cubicBezTo>
                  <a:lnTo>
                    <a:pt x="14122" y="2965"/>
                  </a:lnTo>
                  <a:cubicBezTo>
                    <a:pt x="14026" y="3549"/>
                    <a:pt x="13836" y="4120"/>
                    <a:pt x="13562" y="4644"/>
                  </a:cubicBezTo>
                  <a:lnTo>
                    <a:pt x="13383" y="5025"/>
                  </a:lnTo>
                  <a:lnTo>
                    <a:pt x="13788" y="4858"/>
                  </a:lnTo>
                  <a:cubicBezTo>
                    <a:pt x="14169" y="4704"/>
                    <a:pt x="14645" y="4501"/>
                    <a:pt x="15050" y="4501"/>
                  </a:cubicBezTo>
                  <a:lnTo>
                    <a:pt x="15062" y="4501"/>
                  </a:lnTo>
                  <a:cubicBezTo>
                    <a:pt x="15026" y="4608"/>
                    <a:pt x="14991" y="4715"/>
                    <a:pt x="14955" y="4823"/>
                  </a:cubicBezTo>
                  <a:cubicBezTo>
                    <a:pt x="14884" y="5013"/>
                    <a:pt x="14812" y="5216"/>
                    <a:pt x="14753" y="5406"/>
                  </a:cubicBezTo>
                  <a:lnTo>
                    <a:pt x="14657" y="5704"/>
                  </a:lnTo>
                  <a:lnTo>
                    <a:pt x="14657" y="5704"/>
                  </a:lnTo>
                  <a:lnTo>
                    <a:pt x="15324" y="5489"/>
                  </a:lnTo>
                  <a:lnTo>
                    <a:pt x="15324" y="5489"/>
                  </a:lnTo>
                  <a:cubicBezTo>
                    <a:pt x="15205" y="6061"/>
                    <a:pt x="14919" y="6585"/>
                    <a:pt x="14514" y="7001"/>
                  </a:cubicBezTo>
                  <a:lnTo>
                    <a:pt x="14217" y="7287"/>
                  </a:lnTo>
                  <a:lnTo>
                    <a:pt x="14633" y="7263"/>
                  </a:lnTo>
                  <a:cubicBezTo>
                    <a:pt x="14741" y="7263"/>
                    <a:pt x="14860" y="7251"/>
                    <a:pt x="14979" y="7228"/>
                  </a:cubicBezTo>
                  <a:lnTo>
                    <a:pt x="15003" y="7228"/>
                  </a:lnTo>
                  <a:cubicBezTo>
                    <a:pt x="14598" y="8002"/>
                    <a:pt x="13645" y="8311"/>
                    <a:pt x="13229" y="8418"/>
                  </a:cubicBezTo>
                  <a:cubicBezTo>
                    <a:pt x="12824" y="8514"/>
                    <a:pt x="12419" y="8573"/>
                    <a:pt x="12002" y="8621"/>
                  </a:cubicBezTo>
                  <a:cubicBezTo>
                    <a:pt x="11550" y="8668"/>
                    <a:pt x="11109" y="8740"/>
                    <a:pt x="10669" y="8847"/>
                  </a:cubicBezTo>
                  <a:cubicBezTo>
                    <a:pt x="10145" y="8978"/>
                    <a:pt x="9645" y="9192"/>
                    <a:pt x="9192" y="9478"/>
                  </a:cubicBezTo>
                  <a:lnTo>
                    <a:pt x="9704" y="8240"/>
                  </a:lnTo>
                  <a:cubicBezTo>
                    <a:pt x="10823" y="7871"/>
                    <a:pt x="11907" y="7394"/>
                    <a:pt x="12919" y="6799"/>
                  </a:cubicBezTo>
                  <a:lnTo>
                    <a:pt x="12764" y="6513"/>
                  </a:lnTo>
                  <a:cubicBezTo>
                    <a:pt x="11847" y="7049"/>
                    <a:pt x="10883" y="7502"/>
                    <a:pt x="9883" y="7859"/>
                  </a:cubicBezTo>
                  <a:lnTo>
                    <a:pt x="10669" y="5954"/>
                  </a:lnTo>
                  <a:cubicBezTo>
                    <a:pt x="11288" y="5668"/>
                    <a:pt x="11907" y="5335"/>
                    <a:pt x="12490" y="4977"/>
                  </a:cubicBezTo>
                  <a:lnTo>
                    <a:pt x="12324" y="4704"/>
                  </a:lnTo>
                  <a:cubicBezTo>
                    <a:pt x="11847" y="5001"/>
                    <a:pt x="11359" y="5263"/>
                    <a:pt x="10847" y="5513"/>
                  </a:cubicBezTo>
                  <a:lnTo>
                    <a:pt x="12324" y="2001"/>
                  </a:lnTo>
                  <a:lnTo>
                    <a:pt x="12026" y="1870"/>
                  </a:lnTo>
                  <a:lnTo>
                    <a:pt x="10585" y="5335"/>
                  </a:lnTo>
                  <a:cubicBezTo>
                    <a:pt x="10442" y="4739"/>
                    <a:pt x="10335" y="4120"/>
                    <a:pt x="10264" y="3501"/>
                  </a:cubicBezTo>
                  <a:lnTo>
                    <a:pt x="9942" y="3537"/>
                  </a:lnTo>
                  <a:cubicBezTo>
                    <a:pt x="10026" y="4311"/>
                    <a:pt x="10181" y="5085"/>
                    <a:pt x="10371" y="5835"/>
                  </a:cubicBezTo>
                  <a:lnTo>
                    <a:pt x="9633" y="7621"/>
                  </a:lnTo>
                  <a:cubicBezTo>
                    <a:pt x="9192" y="6620"/>
                    <a:pt x="8811" y="5597"/>
                    <a:pt x="8502" y="4549"/>
                  </a:cubicBezTo>
                  <a:lnTo>
                    <a:pt x="8192" y="4644"/>
                  </a:lnTo>
                  <a:cubicBezTo>
                    <a:pt x="8537" y="5799"/>
                    <a:pt x="8954" y="6930"/>
                    <a:pt x="9454" y="8025"/>
                  </a:cubicBezTo>
                  <a:lnTo>
                    <a:pt x="8907" y="9323"/>
                  </a:lnTo>
                  <a:cubicBezTo>
                    <a:pt x="8823" y="8811"/>
                    <a:pt x="8645" y="8323"/>
                    <a:pt x="8383" y="7871"/>
                  </a:cubicBezTo>
                  <a:cubicBezTo>
                    <a:pt x="8145" y="7478"/>
                    <a:pt x="7883" y="7109"/>
                    <a:pt x="7597" y="6751"/>
                  </a:cubicBezTo>
                  <a:cubicBezTo>
                    <a:pt x="7335" y="6430"/>
                    <a:pt x="7097" y="6085"/>
                    <a:pt x="6883" y="5727"/>
                  </a:cubicBezTo>
                  <a:cubicBezTo>
                    <a:pt x="6668" y="5358"/>
                    <a:pt x="6228" y="4465"/>
                    <a:pt x="6490" y="3620"/>
                  </a:cubicBezTo>
                  <a:lnTo>
                    <a:pt x="6490" y="3620"/>
                  </a:lnTo>
                  <a:lnTo>
                    <a:pt x="6513" y="3656"/>
                  </a:lnTo>
                  <a:cubicBezTo>
                    <a:pt x="6585" y="3751"/>
                    <a:pt x="6656" y="3846"/>
                    <a:pt x="6716" y="3918"/>
                  </a:cubicBezTo>
                  <a:lnTo>
                    <a:pt x="6990" y="4227"/>
                  </a:lnTo>
                  <a:lnTo>
                    <a:pt x="6990" y="3811"/>
                  </a:lnTo>
                  <a:cubicBezTo>
                    <a:pt x="7002" y="3227"/>
                    <a:pt x="7180" y="2656"/>
                    <a:pt x="7502" y="2179"/>
                  </a:cubicBezTo>
                  <a:cubicBezTo>
                    <a:pt x="7561" y="2299"/>
                    <a:pt x="7621" y="2418"/>
                    <a:pt x="7680" y="2525"/>
                  </a:cubicBezTo>
                  <a:lnTo>
                    <a:pt x="7835" y="2799"/>
                  </a:lnTo>
                  <a:lnTo>
                    <a:pt x="7978" y="2525"/>
                  </a:lnTo>
                  <a:cubicBezTo>
                    <a:pt x="8073" y="2358"/>
                    <a:pt x="8156" y="2168"/>
                    <a:pt x="8252" y="1977"/>
                  </a:cubicBezTo>
                  <a:cubicBezTo>
                    <a:pt x="8299" y="1882"/>
                    <a:pt x="8347" y="1787"/>
                    <a:pt x="8407" y="1679"/>
                  </a:cubicBezTo>
                  <a:cubicBezTo>
                    <a:pt x="8692" y="1977"/>
                    <a:pt x="8883" y="2441"/>
                    <a:pt x="9038" y="2822"/>
                  </a:cubicBezTo>
                  <a:lnTo>
                    <a:pt x="9228" y="3287"/>
                  </a:lnTo>
                  <a:lnTo>
                    <a:pt x="9359" y="2858"/>
                  </a:lnTo>
                  <a:cubicBezTo>
                    <a:pt x="9526" y="2287"/>
                    <a:pt x="9788" y="1751"/>
                    <a:pt x="10133" y="1263"/>
                  </a:cubicBezTo>
                  <a:cubicBezTo>
                    <a:pt x="10240" y="1513"/>
                    <a:pt x="10312" y="1763"/>
                    <a:pt x="10359" y="2025"/>
                  </a:cubicBezTo>
                  <a:lnTo>
                    <a:pt x="10442" y="2465"/>
                  </a:lnTo>
                  <a:lnTo>
                    <a:pt x="10657" y="2072"/>
                  </a:lnTo>
                  <a:cubicBezTo>
                    <a:pt x="11133" y="1215"/>
                    <a:pt x="11931" y="596"/>
                    <a:pt x="12859" y="346"/>
                  </a:cubicBezTo>
                  <a:close/>
                  <a:moveTo>
                    <a:pt x="2739" y="5073"/>
                  </a:moveTo>
                  <a:cubicBezTo>
                    <a:pt x="3168" y="5382"/>
                    <a:pt x="3537" y="5763"/>
                    <a:pt x="3846" y="6204"/>
                  </a:cubicBezTo>
                  <a:lnTo>
                    <a:pt x="4037" y="6513"/>
                  </a:lnTo>
                  <a:lnTo>
                    <a:pt x="4132" y="6156"/>
                  </a:lnTo>
                  <a:cubicBezTo>
                    <a:pt x="4168" y="6049"/>
                    <a:pt x="4204" y="5942"/>
                    <a:pt x="4239" y="5835"/>
                  </a:cubicBezTo>
                  <a:lnTo>
                    <a:pt x="4287" y="5727"/>
                  </a:lnTo>
                  <a:cubicBezTo>
                    <a:pt x="4620" y="6073"/>
                    <a:pt x="4966" y="6454"/>
                    <a:pt x="5120" y="6847"/>
                  </a:cubicBezTo>
                  <a:lnTo>
                    <a:pt x="5263" y="7216"/>
                  </a:lnTo>
                  <a:lnTo>
                    <a:pt x="5418" y="6859"/>
                  </a:lnTo>
                  <a:cubicBezTo>
                    <a:pt x="5489" y="6680"/>
                    <a:pt x="5573" y="6513"/>
                    <a:pt x="5656" y="6347"/>
                  </a:cubicBezTo>
                  <a:cubicBezTo>
                    <a:pt x="5716" y="6239"/>
                    <a:pt x="5775" y="6132"/>
                    <a:pt x="5823" y="6025"/>
                  </a:cubicBezTo>
                  <a:cubicBezTo>
                    <a:pt x="6001" y="6228"/>
                    <a:pt x="6156" y="6454"/>
                    <a:pt x="6263" y="6704"/>
                  </a:cubicBezTo>
                  <a:cubicBezTo>
                    <a:pt x="6847" y="7883"/>
                    <a:pt x="7073" y="9192"/>
                    <a:pt x="6930" y="10490"/>
                  </a:cubicBezTo>
                  <a:lnTo>
                    <a:pt x="6859" y="11050"/>
                  </a:lnTo>
                  <a:lnTo>
                    <a:pt x="6859" y="11050"/>
                  </a:lnTo>
                  <a:lnTo>
                    <a:pt x="7371" y="10407"/>
                  </a:lnTo>
                  <a:lnTo>
                    <a:pt x="7525" y="10204"/>
                  </a:lnTo>
                  <a:lnTo>
                    <a:pt x="7525" y="10204"/>
                  </a:lnTo>
                  <a:cubicBezTo>
                    <a:pt x="7525" y="11026"/>
                    <a:pt x="7228" y="11883"/>
                    <a:pt x="6942" y="12728"/>
                  </a:cubicBezTo>
                  <a:cubicBezTo>
                    <a:pt x="6752" y="13276"/>
                    <a:pt x="6585" y="13836"/>
                    <a:pt x="6454" y="14395"/>
                  </a:cubicBezTo>
                  <a:cubicBezTo>
                    <a:pt x="6132" y="13205"/>
                    <a:pt x="5763" y="12038"/>
                    <a:pt x="5382" y="10907"/>
                  </a:cubicBezTo>
                  <a:cubicBezTo>
                    <a:pt x="5275" y="10573"/>
                    <a:pt x="5144" y="10228"/>
                    <a:pt x="4989" y="9859"/>
                  </a:cubicBezTo>
                  <a:lnTo>
                    <a:pt x="5001" y="9799"/>
                  </a:lnTo>
                  <a:cubicBezTo>
                    <a:pt x="5120" y="9454"/>
                    <a:pt x="5216" y="9073"/>
                    <a:pt x="5311" y="8704"/>
                  </a:cubicBezTo>
                  <a:cubicBezTo>
                    <a:pt x="5359" y="8514"/>
                    <a:pt x="5418" y="8311"/>
                    <a:pt x="5466" y="8121"/>
                  </a:cubicBezTo>
                  <a:lnTo>
                    <a:pt x="5156" y="8037"/>
                  </a:lnTo>
                  <a:cubicBezTo>
                    <a:pt x="5097" y="8228"/>
                    <a:pt x="5049" y="8430"/>
                    <a:pt x="5001" y="8621"/>
                  </a:cubicBezTo>
                  <a:cubicBezTo>
                    <a:pt x="4942" y="8883"/>
                    <a:pt x="4870" y="9156"/>
                    <a:pt x="4787" y="9407"/>
                  </a:cubicBezTo>
                  <a:cubicBezTo>
                    <a:pt x="4573" y="8906"/>
                    <a:pt x="4335" y="8406"/>
                    <a:pt x="4108" y="7918"/>
                  </a:cubicBezTo>
                  <a:cubicBezTo>
                    <a:pt x="3918" y="7525"/>
                    <a:pt x="3727" y="7132"/>
                    <a:pt x="3549" y="6728"/>
                  </a:cubicBezTo>
                  <a:lnTo>
                    <a:pt x="3251" y="6859"/>
                  </a:lnTo>
                  <a:cubicBezTo>
                    <a:pt x="3430" y="7263"/>
                    <a:pt x="3620" y="7656"/>
                    <a:pt x="3811" y="8049"/>
                  </a:cubicBezTo>
                  <a:cubicBezTo>
                    <a:pt x="4001" y="8442"/>
                    <a:pt x="4180" y="8835"/>
                    <a:pt x="4358" y="9228"/>
                  </a:cubicBezTo>
                  <a:cubicBezTo>
                    <a:pt x="3870" y="8895"/>
                    <a:pt x="3382" y="8561"/>
                    <a:pt x="2930" y="8252"/>
                  </a:cubicBezTo>
                  <a:lnTo>
                    <a:pt x="2739" y="8514"/>
                  </a:lnTo>
                  <a:cubicBezTo>
                    <a:pt x="3323" y="8918"/>
                    <a:pt x="3954" y="9347"/>
                    <a:pt x="4597" y="9764"/>
                  </a:cubicBezTo>
                  <a:cubicBezTo>
                    <a:pt x="4787" y="10216"/>
                    <a:pt x="4942" y="10609"/>
                    <a:pt x="5073" y="10990"/>
                  </a:cubicBezTo>
                  <a:cubicBezTo>
                    <a:pt x="5501" y="12252"/>
                    <a:pt x="5894" y="13562"/>
                    <a:pt x="6263" y="14883"/>
                  </a:cubicBezTo>
                  <a:cubicBezTo>
                    <a:pt x="6097" y="14752"/>
                    <a:pt x="5918" y="14657"/>
                    <a:pt x="5716" y="14610"/>
                  </a:cubicBezTo>
                  <a:cubicBezTo>
                    <a:pt x="5501" y="14550"/>
                    <a:pt x="5287" y="14526"/>
                    <a:pt x="5073" y="14526"/>
                  </a:cubicBezTo>
                  <a:cubicBezTo>
                    <a:pt x="4882" y="14526"/>
                    <a:pt x="4680" y="14550"/>
                    <a:pt x="4466" y="14562"/>
                  </a:cubicBezTo>
                  <a:cubicBezTo>
                    <a:pt x="4067" y="14600"/>
                    <a:pt x="3645" y="14641"/>
                    <a:pt x="3222" y="14641"/>
                  </a:cubicBezTo>
                  <a:cubicBezTo>
                    <a:pt x="2850" y="14641"/>
                    <a:pt x="2477" y="14609"/>
                    <a:pt x="2120" y="14514"/>
                  </a:cubicBezTo>
                  <a:lnTo>
                    <a:pt x="2203" y="14419"/>
                  </a:lnTo>
                  <a:cubicBezTo>
                    <a:pt x="2275" y="14324"/>
                    <a:pt x="2358" y="14240"/>
                    <a:pt x="2453" y="14157"/>
                  </a:cubicBezTo>
                  <a:lnTo>
                    <a:pt x="2787" y="13919"/>
                  </a:lnTo>
                  <a:lnTo>
                    <a:pt x="2370" y="13871"/>
                  </a:lnTo>
                  <a:cubicBezTo>
                    <a:pt x="1977" y="13836"/>
                    <a:pt x="1537" y="13574"/>
                    <a:pt x="1168" y="13169"/>
                  </a:cubicBezTo>
                  <a:cubicBezTo>
                    <a:pt x="917" y="12871"/>
                    <a:pt x="703" y="12538"/>
                    <a:pt x="548" y="12169"/>
                  </a:cubicBezTo>
                  <a:cubicBezTo>
                    <a:pt x="727" y="12169"/>
                    <a:pt x="906" y="12145"/>
                    <a:pt x="1084" y="12109"/>
                  </a:cubicBezTo>
                  <a:lnTo>
                    <a:pt x="1358" y="12062"/>
                  </a:lnTo>
                  <a:lnTo>
                    <a:pt x="1168" y="11847"/>
                  </a:lnTo>
                  <a:cubicBezTo>
                    <a:pt x="906" y="11514"/>
                    <a:pt x="679" y="11145"/>
                    <a:pt x="501" y="10752"/>
                  </a:cubicBezTo>
                  <a:cubicBezTo>
                    <a:pt x="573" y="10747"/>
                    <a:pt x="643" y="10745"/>
                    <a:pt x="712" y="10745"/>
                  </a:cubicBezTo>
                  <a:cubicBezTo>
                    <a:pt x="1519" y="10745"/>
                    <a:pt x="2118" y="11056"/>
                    <a:pt x="2799" y="11407"/>
                  </a:cubicBezTo>
                  <a:cubicBezTo>
                    <a:pt x="3096" y="11562"/>
                    <a:pt x="3406" y="11716"/>
                    <a:pt x="3751" y="11859"/>
                  </a:cubicBezTo>
                  <a:cubicBezTo>
                    <a:pt x="3838" y="11897"/>
                    <a:pt x="3932" y="11914"/>
                    <a:pt x="4027" y="11914"/>
                  </a:cubicBezTo>
                  <a:cubicBezTo>
                    <a:pt x="4114" y="11914"/>
                    <a:pt x="4202" y="11900"/>
                    <a:pt x="4287" y="11871"/>
                  </a:cubicBezTo>
                  <a:cubicBezTo>
                    <a:pt x="4406" y="11823"/>
                    <a:pt x="4489" y="11728"/>
                    <a:pt x="4537" y="11609"/>
                  </a:cubicBezTo>
                  <a:cubicBezTo>
                    <a:pt x="4620" y="11371"/>
                    <a:pt x="4501" y="11109"/>
                    <a:pt x="4227" y="10895"/>
                  </a:cubicBezTo>
                  <a:cubicBezTo>
                    <a:pt x="3882" y="10645"/>
                    <a:pt x="3513" y="10454"/>
                    <a:pt x="3120" y="10299"/>
                  </a:cubicBezTo>
                  <a:cubicBezTo>
                    <a:pt x="2763" y="10157"/>
                    <a:pt x="2418" y="9978"/>
                    <a:pt x="2108" y="9764"/>
                  </a:cubicBezTo>
                  <a:cubicBezTo>
                    <a:pt x="1608" y="9395"/>
                    <a:pt x="1263" y="8847"/>
                    <a:pt x="1132" y="8228"/>
                  </a:cubicBezTo>
                  <a:lnTo>
                    <a:pt x="1132" y="8228"/>
                  </a:lnTo>
                  <a:cubicBezTo>
                    <a:pt x="1334" y="8287"/>
                    <a:pt x="1537" y="8323"/>
                    <a:pt x="1739" y="8359"/>
                  </a:cubicBezTo>
                  <a:lnTo>
                    <a:pt x="1989" y="8394"/>
                  </a:lnTo>
                  <a:lnTo>
                    <a:pt x="1918" y="8156"/>
                  </a:lnTo>
                  <a:cubicBezTo>
                    <a:pt x="1751" y="7585"/>
                    <a:pt x="1751" y="6978"/>
                    <a:pt x="1918" y="6418"/>
                  </a:cubicBezTo>
                  <a:lnTo>
                    <a:pt x="2096" y="6501"/>
                  </a:lnTo>
                  <a:cubicBezTo>
                    <a:pt x="2191" y="6537"/>
                    <a:pt x="2299" y="6597"/>
                    <a:pt x="2394" y="6644"/>
                  </a:cubicBezTo>
                  <a:lnTo>
                    <a:pt x="2656" y="6823"/>
                  </a:lnTo>
                  <a:lnTo>
                    <a:pt x="2632" y="6501"/>
                  </a:lnTo>
                  <a:cubicBezTo>
                    <a:pt x="2608" y="6025"/>
                    <a:pt x="2644" y="5537"/>
                    <a:pt x="2739" y="5073"/>
                  </a:cubicBezTo>
                  <a:close/>
                  <a:moveTo>
                    <a:pt x="13764" y="9407"/>
                  </a:moveTo>
                  <a:cubicBezTo>
                    <a:pt x="13729" y="9526"/>
                    <a:pt x="13681" y="9645"/>
                    <a:pt x="13645" y="9752"/>
                  </a:cubicBezTo>
                  <a:cubicBezTo>
                    <a:pt x="13586" y="9930"/>
                    <a:pt x="13526" y="10109"/>
                    <a:pt x="13455" y="10276"/>
                  </a:cubicBezTo>
                  <a:lnTo>
                    <a:pt x="13300" y="10645"/>
                  </a:lnTo>
                  <a:lnTo>
                    <a:pt x="13669" y="10490"/>
                  </a:lnTo>
                  <a:cubicBezTo>
                    <a:pt x="14062" y="10323"/>
                    <a:pt x="14574" y="10299"/>
                    <a:pt x="15050" y="10288"/>
                  </a:cubicBezTo>
                  <a:lnTo>
                    <a:pt x="15050" y="10288"/>
                  </a:lnTo>
                  <a:cubicBezTo>
                    <a:pt x="15038" y="10323"/>
                    <a:pt x="15026" y="10359"/>
                    <a:pt x="15003" y="10395"/>
                  </a:cubicBezTo>
                  <a:cubicBezTo>
                    <a:pt x="14967" y="10514"/>
                    <a:pt x="14919" y="10609"/>
                    <a:pt x="14860" y="10716"/>
                  </a:cubicBezTo>
                  <a:lnTo>
                    <a:pt x="14669" y="11026"/>
                  </a:lnTo>
                  <a:lnTo>
                    <a:pt x="15026" y="10954"/>
                  </a:lnTo>
                  <a:cubicBezTo>
                    <a:pt x="15288" y="10907"/>
                    <a:pt x="15553" y="10883"/>
                    <a:pt x="15818" y="10883"/>
                  </a:cubicBezTo>
                  <a:cubicBezTo>
                    <a:pt x="16083" y="10883"/>
                    <a:pt x="16348" y="10907"/>
                    <a:pt x="16610" y="10954"/>
                  </a:cubicBezTo>
                  <a:cubicBezTo>
                    <a:pt x="16348" y="11347"/>
                    <a:pt x="16027" y="11716"/>
                    <a:pt x="15657" y="12026"/>
                  </a:cubicBezTo>
                  <a:lnTo>
                    <a:pt x="15407" y="12228"/>
                  </a:lnTo>
                  <a:lnTo>
                    <a:pt x="15717" y="12288"/>
                  </a:lnTo>
                  <a:cubicBezTo>
                    <a:pt x="15824" y="12324"/>
                    <a:pt x="15931" y="12359"/>
                    <a:pt x="16038" y="12407"/>
                  </a:cubicBezTo>
                  <a:lnTo>
                    <a:pt x="16205" y="12466"/>
                  </a:lnTo>
                  <a:cubicBezTo>
                    <a:pt x="15919" y="12978"/>
                    <a:pt x="15491" y="13395"/>
                    <a:pt x="14979" y="13681"/>
                  </a:cubicBezTo>
                  <a:lnTo>
                    <a:pt x="14753" y="13800"/>
                  </a:lnTo>
                  <a:lnTo>
                    <a:pt x="14955" y="13943"/>
                  </a:lnTo>
                  <a:cubicBezTo>
                    <a:pt x="15110" y="14074"/>
                    <a:pt x="15288" y="14193"/>
                    <a:pt x="15467" y="14288"/>
                  </a:cubicBezTo>
                  <a:cubicBezTo>
                    <a:pt x="15049" y="14563"/>
                    <a:pt x="14564" y="14710"/>
                    <a:pt x="14071" y="14710"/>
                  </a:cubicBezTo>
                  <a:cubicBezTo>
                    <a:pt x="13945" y="14710"/>
                    <a:pt x="13819" y="14700"/>
                    <a:pt x="13693" y="14681"/>
                  </a:cubicBezTo>
                  <a:cubicBezTo>
                    <a:pt x="13324" y="14598"/>
                    <a:pt x="12967" y="14479"/>
                    <a:pt x="12621" y="14324"/>
                  </a:cubicBezTo>
                  <a:cubicBezTo>
                    <a:pt x="12228" y="14145"/>
                    <a:pt x="11824" y="14014"/>
                    <a:pt x="11407" y="13931"/>
                  </a:cubicBezTo>
                  <a:cubicBezTo>
                    <a:pt x="11353" y="13923"/>
                    <a:pt x="11300" y="13920"/>
                    <a:pt x="11250" y="13920"/>
                  </a:cubicBezTo>
                  <a:cubicBezTo>
                    <a:pt x="10980" y="13920"/>
                    <a:pt x="10771" y="14026"/>
                    <a:pt x="10681" y="14217"/>
                  </a:cubicBezTo>
                  <a:cubicBezTo>
                    <a:pt x="10633" y="14324"/>
                    <a:pt x="10621" y="14455"/>
                    <a:pt x="10681" y="14574"/>
                  </a:cubicBezTo>
                  <a:cubicBezTo>
                    <a:pt x="10740" y="14741"/>
                    <a:pt x="10883" y="14883"/>
                    <a:pt x="11050" y="14955"/>
                  </a:cubicBezTo>
                  <a:cubicBezTo>
                    <a:pt x="11395" y="15110"/>
                    <a:pt x="11716" y="15217"/>
                    <a:pt x="12038" y="15324"/>
                  </a:cubicBezTo>
                  <a:cubicBezTo>
                    <a:pt x="12824" y="15586"/>
                    <a:pt x="13526" y="15824"/>
                    <a:pt x="14110" y="16515"/>
                  </a:cubicBezTo>
                  <a:cubicBezTo>
                    <a:pt x="13705" y="16657"/>
                    <a:pt x="13288" y="16753"/>
                    <a:pt x="12859" y="16800"/>
                  </a:cubicBezTo>
                  <a:lnTo>
                    <a:pt x="12586" y="16824"/>
                  </a:lnTo>
                  <a:lnTo>
                    <a:pt x="12740" y="17050"/>
                  </a:lnTo>
                  <a:cubicBezTo>
                    <a:pt x="12836" y="17205"/>
                    <a:pt x="12943" y="17336"/>
                    <a:pt x="13074" y="17479"/>
                  </a:cubicBezTo>
                  <a:cubicBezTo>
                    <a:pt x="12693" y="17610"/>
                    <a:pt x="12312" y="17693"/>
                    <a:pt x="11919" y="17717"/>
                  </a:cubicBezTo>
                  <a:cubicBezTo>
                    <a:pt x="11879" y="17719"/>
                    <a:pt x="11840" y="17720"/>
                    <a:pt x="11801" y="17720"/>
                  </a:cubicBezTo>
                  <a:cubicBezTo>
                    <a:pt x="11300" y="17720"/>
                    <a:pt x="10850" y="17580"/>
                    <a:pt x="10573" y="17348"/>
                  </a:cubicBezTo>
                  <a:lnTo>
                    <a:pt x="10288" y="17086"/>
                  </a:lnTo>
                  <a:lnTo>
                    <a:pt x="10323" y="17491"/>
                  </a:lnTo>
                  <a:cubicBezTo>
                    <a:pt x="10335" y="17610"/>
                    <a:pt x="10323" y="17717"/>
                    <a:pt x="10312" y="17836"/>
                  </a:cubicBezTo>
                  <a:cubicBezTo>
                    <a:pt x="10312" y="17884"/>
                    <a:pt x="10300" y="17931"/>
                    <a:pt x="10300" y="17979"/>
                  </a:cubicBezTo>
                  <a:cubicBezTo>
                    <a:pt x="9657" y="17586"/>
                    <a:pt x="9145" y="16967"/>
                    <a:pt x="8633" y="16348"/>
                  </a:cubicBezTo>
                  <a:cubicBezTo>
                    <a:pt x="8347" y="15991"/>
                    <a:pt x="8085" y="15681"/>
                    <a:pt x="7728" y="15479"/>
                  </a:cubicBezTo>
                  <a:cubicBezTo>
                    <a:pt x="7525" y="15360"/>
                    <a:pt x="7311" y="15300"/>
                    <a:pt x="7085" y="15288"/>
                  </a:cubicBezTo>
                  <a:cubicBezTo>
                    <a:pt x="8359" y="14431"/>
                    <a:pt x="9704" y="13693"/>
                    <a:pt x="11097" y="13062"/>
                  </a:cubicBezTo>
                  <a:cubicBezTo>
                    <a:pt x="11931" y="13240"/>
                    <a:pt x="12812" y="13359"/>
                    <a:pt x="13395" y="13431"/>
                  </a:cubicBezTo>
                  <a:lnTo>
                    <a:pt x="13443" y="13109"/>
                  </a:lnTo>
                  <a:cubicBezTo>
                    <a:pt x="12967" y="13050"/>
                    <a:pt x="12300" y="12966"/>
                    <a:pt x="11633" y="12847"/>
                  </a:cubicBezTo>
                  <a:cubicBezTo>
                    <a:pt x="12443" y="12514"/>
                    <a:pt x="13276" y="12264"/>
                    <a:pt x="14133" y="12074"/>
                  </a:cubicBezTo>
                  <a:lnTo>
                    <a:pt x="14062" y="11764"/>
                  </a:lnTo>
                  <a:cubicBezTo>
                    <a:pt x="13193" y="11954"/>
                    <a:pt x="12324" y="12216"/>
                    <a:pt x="11490" y="12562"/>
                  </a:cubicBezTo>
                  <a:cubicBezTo>
                    <a:pt x="11764" y="12050"/>
                    <a:pt x="12062" y="11550"/>
                    <a:pt x="12383" y="11073"/>
                  </a:cubicBezTo>
                  <a:lnTo>
                    <a:pt x="12121" y="10895"/>
                  </a:lnTo>
                  <a:cubicBezTo>
                    <a:pt x="11716" y="11490"/>
                    <a:pt x="11359" y="12109"/>
                    <a:pt x="11038" y="12752"/>
                  </a:cubicBezTo>
                  <a:cubicBezTo>
                    <a:pt x="9776" y="13300"/>
                    <a:pt x="8573" y="13943"/>
                    <a:pt x="7418" y="14693"/>
                  </a:cubicBezTo>
                  <a:cubicBezTo>
                    <a:pt x="7704" y="14229"/>
                    <a:pt x="7966" y="13752"/>
                    <a:pt x="8204" y="13276"/>
                  </a:cubicBezTo>
                  <a:cubicBezTo>
                    <a:pt x="8597" y="12478"/>
                    <a:pt x="9014" y="11669"/>
                    <a:pt x="9597" y="11085"/>
                  </a:cubicBezTo>
                  <a:lnTo>
                    <a:pt x="9597" y="11145"/>
                  </a:lnTo>
                  <a:cubicBezTo>
                    <a:pt x="9573" y="11300"/>
                    <a:pt x="9550" y="11466"/>
                    <a:pt x="9538" y="11609"/>
                  </a:cubicBezTo>
                  <a:lnTo>
                    <a:pt x="9466" y="12169"/>
                  </a:lnTo>
                  <a:lnTo>
                    <a:pt x="9466" y="12169"/>
                  </a:lnTo>
                  <a:lnTo>
                    <a:pt x="9811" y="11728"/>
                  </a:lnTo>
                  <a:cubicBezTo>
                    <a:pt x="10633" y="10704"/>
                    <a:pt x="11728" y="9954"/>
                    <a:pt x="12979" y="9549"/>
                  </a:cubicBezTo>
                  <a:cubicBezTo>
                    <a:pt x="13229" y="9466"/>
                    <a:pt x="13490" y="9418"/>
                    <a:pt x="13764" y="9407"/>
                  </a:cubicBezTo>
                  <a:close/>
                  <a:moveTo>
                    <a:pt x="13026" y="1"/>
                  </a:moveTo>
                  <a:lnTo>
                    <a:pt x="12919" y="24"/>
                  </a:lnTo>
                  <a:cubicBezTo>
                    <a:pt x="11978" y="239"/>
                    <a:pt x="11145" y="786"/>
                    <a:pt x="10585" y="1584"/>
                  </a:cubicBezTo>
                  <a:cubicBezTo>
                    <a:pt x="10514" y="1334"/>
                    <a:pt x="10419" y="1096"/>
                    <a:pt x="10300" y="882"/>
                  </a:cubicBezTo>
                  <a:lnTo>
                    <a:pt x="10181" y="691"/>
                  </a:lnTo>
                  <a:lnTo>
                    <a:pt x="10026" y="870"/>
                  </a:lnTo>
                  <a:cubicBezTo>
                    <a:pt x="9669" y="1322"/>
                    <a:pt x="9383" y="1834"/>
                    <a:pt x="9180" y="2382"/>
                  </a:cubicBezTo>
                  <a:cubicBezTo>
                    <a:pt x="9002" y="1977"/>
                    <a:pt x="8776" y="1560"/>
                    <a:pt x="8430" y="1310"/>
                  </a:cubicBezTo>
                  <a:lnTo>
                    <a:pt x="8287" y="1203"/>
                  </a:lnTo>
                  <a:lnTo>
                    <a:pt x="8204" y="1370"/>
                  </a:lnTo>
                  <a:cubicBezTo>
                    <a:pt x="8121" y="1513"/>
                    <a:pt x="8037" y="1679"/>
                    <a:pt x="7966" y="1846"/>
                  </a:cubicBezTo>
                  <a:lnTo>
                    <a:pt x="7835" y="2108"/>
                  </a:lnTo>
                  <a:lnTo>
                    <a:pt x="7680" y="1810"/>
                  </a:lnTo>
                  <a:lnTo>
                    <a:pt x="7573" y="1596"/>
                  </a:lnTo>
                  <a:lnTo>
                    <a:pt x="7418" y="1775"/>
                  </a:lnTo>
                  <a:cubicBezTo>
                    <a:pt x="7037" y="2239"/>
                    <a:pt x="6787" y="2787"/>
                    <a:pt x="6716" y="3382"/>
                  </a:cubicBezTo>
                  <a:cubicBezTo>
                    <a:pt x="6656" y="3322"/>
                    <a:pt x="6609" y="3263"/>
                    <a:pt x="6561" y="3203"/>
                  </a:cubicBezTo>
                  <a:lnTo>
                    <a:pt x="6418" y="3025"/>
                  </a:lnTo>
                  <a:lnTo>
                    <a:pt x="6311" y="3239"/>
                  </a:lnTo>
                  <a:cubicBezTo>
                    <a:pt x="5787" y="4287"/>
                    <a:pt x="6347" y="5442"/>
                    <a:pt x="6609" y="5882"/>
                  </a:cubicBezTo>
                  <a:cubicBezTo>
                    <a:pt x="6835" y="6251"/>
                    <a:pt x="7085" y="6609"/>
                    <a:pt x="7347" y="6942"/>
                  </a:cubicBezTo>
                  <a:cubicBezTo>
                    <a:pt x="7621" y="7287"/>
                    <a:pt x="7871" y="7656"/>
                    <a:pt x="8097" y="8025"/>
                  </a:cubicBezTo>
                  <a:cubicBezTo>
                    <a:pt x="8311" y="8406"/>
                    <a:pt x="8788" y="9371"/>
                    <a:pt x="8549" y="10145"/>
                  </a:cubicBezTo>
                  <a:cubicBezTo>
                    <a:pt x="8502" y="10240"/>
                    <a:pt x="8454" y="10335"/>
                    <a:pt x="8430" y="10430"/>
                  </a:cubicBezTo>
                  <a:lnTo>
                    <a:pt x="6799" y="14324"/>
                  </a:lnTo>
                  <a:cubicBezTo>
                    <a:pt x="6918" y="13812"/>
                    <a:pt x="7073" y="13324"/>
                    <a:pt x="7252" y="12836"/>
                  </a:cubicBezTo>
                  <a:cubicBezTo>
                    <a:pt x="7585" y="11823"/>
                    <a:pt x="7942" y="10776"/>
                    <a:pt x="7823" y="9764"/>
                  </a:cubicBezTo>
                  <a:lnTo>
                    <a:pt x="7787" y="9383"/>
                  </a:lnTo>
                  <a:lnTo>
                    <a:pt x="7549" y="9680"/>
                  </a:lnTo>
                  <a:lnTo>
                    <a:pt x="7287" y="10002"/>
                  </a:lnTo>
                  <a:cubicBezTo>
                    <a:pt x="7335" y="8823"/>
                    <a:pt x="7085" y="7632"/>
                    <a:pt x="6549" y="6573"/>
                  </a:cubicBezTo>
                  <a:cubicBezTo>
                    <a:pt x="6394" y="6251"/>
                    <a:pt x="6132" y="5823"/>
                    <a:pt x="5835" y="5644"/>
                  </a:cubicBezTo>
                  <a:lnTo>
                    <a:pt x="5680" y="5537"/>
                  </a:lnTo>
                  <a:lnTo>
                    <a:pt x="5609" y="5716"/>
                  </a:lnTo>
                  <a:cubicBezTo>
                    <a:pt x="5537" y="5882"/>
                    <a:pt x="5454" y="6049"/>
                    <a:pt x="5370" y="6204"/>
                  </a:cubicBezTo>
                  <a:lnTo>
                    <a:pt x="5251" y="6430"/>
                  </a:lnTo>
                  <a:cubicBezTo>
                    <a:pt x="5001" y="6049"/>
                    <a:pt x="4716" y="5692"/>
                    <a:pt x="4382" y="5370"/>
                  </a:cubicBezTo>
                  <a:lnTo>
                    <a:pt x="4120" y="5108"/>
                  </a:lnTo>
                  <a:lnTo>
                    <a:pt x="4061" y="5394"/>
                  </a:lnTo>
                  <a:cubicBezTo>
                    <a:pt x="4025" y="5501"/>
                    <a:pt x="3989" y="5608"/>
                    <a:pt x="3942" y="5727"/>
                  </a:cubicBezTo>
                  <a:cubicBezTo>
                    <a:pt x="3930" y="5739"/>
                    <a:pt x="3930" y="5763"/>
                    <a:pt x="3918" y="5787"/>
                  </a:cubicBezTo>
                  <a:cubicBezTo>
                    <a:pt x="3584" y="5358"/>
                    <a:pt x="3180" y="4989"/>
                    <a:pt x="2715" y="4692"/>
                  </a:cubicBezTo>
                  <a:lnTo>
                    <a:pt x="2549" y="4585"/>
                  </a:lnTo>
                  <a:lnTo>
                    <a:pt x="2489" y="4775"/>
                  </a:lnTo>
                  <a:cubicBezTo>
                    <a:pt x="2346" y="5251"/>
                    <a:pt x="2287" y="5751"/>
                    <a:pt x="2299" y="6251"/>
                  </a:cubicBezTo>
                  <a:lnTo>
                    <a:pt x="2215" y="6216"/>
                  </a:lnTo>
                  <a:cubicBezTo>
                    <a:pt x="2108" y="6180"/>
                    <a:pt x="2013" y="6120"/>
                    <a:pt x="1918" y="6073"/>
                  </a:cubicBezTo>
                  <a:lnTo>
                    <a:pt x="1751" y="5966"/>
                  </a:lnTo>
                  <a:lnTo>
                    <a:pt x="1679" y="6144"/>
                  </a:lnTo>
                  <a:cubicBezTo>
                    <a:pt x="1465" y="6751"/>
                    <a:pt x="1418" y="7394"/>
                    <a:pt x="1549" y="8013"/>
                  </a:cubicBezTo>
                  <a:cubicBezTo>
                    <a:pt x="1370" y="7990"/>
                    <a:pt x="1191" y="7930"/>
                    <a:pt x="1025" y="7847"/>
                  </a:cubicBezTo>
                  <a:lnTo>
                    <a:pt x="763" y="7704"/>
                  </a:lnTo>
                  <a:lnTo>
                    <a:pt x="787" y="8002"/>
                  </a:lnTo>
                  <a:cubicBezTo>
                    <a:pt x="858" y="8811"/>
                    <a:pt x="1263" y="9549"/>
                    <a:pt x="1918" y="10038"/>
                  </a:cubicBezTo>
                  <a:cubicBezTo>
                    <a:pt x="2251" y="10264"/>
                    <a:pt x="2608" y="10454"/>
                    <a:pt x="2989" y="10609"/>
                  </a:cubicBezTo>
                  <a:cubicBezTo>
                    <a:pt x="3358" y="10752"/>
                    <a:pt x="3704" y="10931"/>
                    <a:pt x="4037" y="11169"/>
                  </a:cubicBezTo>
                  <a:cubicBezTo>
                    <a:pt x="4156" y="11264"/>
                    <a:pt x="4275" y="11407"/>
                    <a:pt x="4239" y="11514"/>
                  </a:cubicBezTo>
                  <a:cubicBezTo>
                    <a:pt x="4227" y="11550"/>
                    <a:pt x="4192" y="11573"/>
                    <a:pt x="4156" y="11597"/>
                  </a:cubicBezTo>
                  <a:cubicBezTo>
                    <a:pt x="4113" y="11608"/>
                    <a:pt x="4068" y="11614"/>
                    <a:pt x="4022" y="11614"/>
                  </a:cubicBezTo>
                  <a:cubicBezTo>
                    <a:pt x="3967" y="11614"/>
                    <a:pt x="3911" y="11605"/>
                    <a:pt x="3858" y="11585"/>
                  </a:cubicBezTo>
                  <a:cubicBezTo>
                    <a:pt x="3537" y="11442"/>
                    <a:pt x="3227" y="11288"/>
                    <a:pt x="2942" y="11133"/>
                  </a:cubicBezTo>
                  <a:cubicBezTo>
                    <a:pt x="2245" y="10780"/>
                    <a:pt x="1592" y="10444"/>
                    <a:pt x="720" y="10444"/>
                  </a:cubicBezTo>
                  <a:cubicBezTo>
                    <a:pt x="563" y="10444"/>
                    <a:pt x="399" y="10454"/>
                    <a:pt x="227" y="10478"/>
                  </a:cubicBezTo>
                  <a:lnTo>
                    <a:pt x="13" y="10502"/>
                  </a:lnTo>
                  <a:lnTo>
                    <a:pt x="108" y="10704"/>
                  </a:lnTo>
                  <a:cubicBezTo>
                    <a:pt x="286" y="11097"/>
                    <a:pt x="501" y="11478"/>
                    <a:pt x="751" y="11847"/>
                  </a:cubicBezTo>
                  <a:cubicBezTo>
                    <a:pt x="673" y="11859"/>
                    <a:pt x="599" y="11865"/>
                    <a:pt x="525" y="11865"/>
                  </a:cubicBezTo>
                  <a:cubicBezTo>
                    <a:pt x="450" y="11865"/>
                    <a:pt x="376" y="11859"/>
                    <a:pt x="298" y="11847"/>
                  </a:cubicBezTo>
                  <a:lnTo>
                    <a:pt x="1" y="11788"/>
                  </a:lnTo>
                  <a:lnTo>
                    <a:pt x="1" y="11788"/>
                  </a:lnTo>
                  <a:lnTo>
                    <a:pt x="132" y="12062"/>
                  </a:lnTo>
                  <a:cubicBezTo>
                    <a:pt x="322" y="12550"/>
                    <a:pt x="596" y="12990"/>
                    <a:pt x="929" y="13383"/>
                  </a:cubicBezTo>
                  <a:cubicBezTo>
                    <a:pt x="1215" y="13728"/>
                    <a:pt x="1596" y="13979"/>
                    <a:pt x="2025" y="14133"/>
                  </a:cubicBezTo>
                  <a:lnTo>
                    <a:pt x="1953" y="14217"/>
                  </a:lnTo>
                  <a:cubicBezTo>
                    <a:pt x="1882" y="14312"/>
                    <a:pt x="1799" y="14395"/>
                    <a:pt x="1715" y="14467"/>
                  </a:cubicBezTo>
                  <a:lnTo>
                    <a:pt x="1477" y="14645"/>
                  </a:lnTo>
                  <a:lnTo>
                    <a:pt x="1751" y="14741"/>
                  </a:lnTo>
                  <a:cubicBezTo>
                    <a:pt x="2233" y="14914"/>
                    <a:pt x="2739" y="14966"/>
                    <a:pt x="3238" y="14966"/>
                  </a:cubicBezTo>
                  <a:cubicBezTo>
                    <a:pt x="3663" y="14966"/>
                    <a:pt x="4083" y="14928"/>
                    <a:pt x="4477" y="14895"/>
                  </a:cubicBezTo>
                  <a:cubicBezTo>
                    <a:pt x="4636" y="14870"/>
                    <a:pt x="4795" y="14858"/>
                    <a:pt x="4954" y="14858"/>
                  </a:cubicBezTo>
                  <a:cubicBezTo>
                    <a:pt x="5176" y="14858"/>
                    <a:pt x="5398" y="14882"/>
                    <a:pt x="5620" y="14931"/>
                  </a:cubicBezTo>
                  <a:cubicBezTo>
                    <a:pt x="5918" y="14991"/>
                    <a:pt x="6168" y="15205"/>
                    <a:pt x="6299" y="15479"/>
                  </a:cubicBezTo>
                  <a:lnTo>
                    <a:pt x="6287" y="15503"/>
                  </a:lnTo>
                  <a:cubicBezTo>
                    <a:pt x="6275" y="15538"/>
                    <a:pt x="6251" y="15586"/>
                    <a:pt x="6240" y="15633"/>
                  </a:cubicBezTo>
                  <a:lnTo>
                    <a:pt x="6240" y="15645"/>
                  </a:lnTo>
                  <a:lnTo>
                    <a:pt x="5251" y="18003"/>
                  </a:lnTo>
                  <a:lnTo>
                    <a:pt x="5549" y="18122"/>
                  </a:lnTo>
                  <a:lnTo>
                    <a:pt x="6561" y="15693"/>
                  </a:lnTo>
                  <a:cubicBezTo>
                    <a:pt x="6705" y="15624"/>
                    <a:pt x="6858" y="15590"/>
                    <a:pt x="7011" y="15590"/>
                  </a:cubicBezTo>
                  <a:cubicBezTo>
                    <a:pt x="7200" y="15590"/>
                    <a:pt x="7390" y="15642"/>
                    <a:pt x="7561" y="15741"/>
                  </a:cubicBezTo>
                  <a:cubicBezTo>
                    <a:pt x="7883" y="15919"/>
                    <a:pt x="8121" y="16205"/>
                    <a:pt x="8395" y="16562"/>
                  </a:cubicBezTo>
                  <a:cubicBezTo>
                    <a:pt x="8966" y="17253"/>
                    <a:pt x="9561" y="17979"/>
                    <a:pt x="10383" y="18396"/>
                  </a:cubicBezTo>
                  <a:lnTo>
                    <a:pt x="10657" y="18527"/>
                  </a:lnTo>
                  <a:lnTo>
                    <a:pt x="10609" y="18229"/>
                  </a:lnTo>
                  <a:cubicBezTo>
                    <a:pt x="10609" y="18110"/>
                    <a:pt x="10609" y="17991"/>
                    <a:pt x="10621" y="17872"/>
                  </a:cubicBezTo>
                  <a:cubicBezTo>
                    <a:pt x="10621" y="17836"/>
                    <a:pt x="10621" y="17812"/>
                    <a:pt x="10633" y="17777"/>
                  </a:cubicBezTo>
                  <a:cubicBezTo>
                    <a:pt x="10993" y="17957"/>
                    <a:pt x="11391" y="18042"/>
                    <a:pt x="11784" y="18042"/>
                  </a:cubicBezTo>
                  <a:cubicBezTo>
                    <a:pt x="11833" y="18042"/>
                    <a:pt x="11882" y="18041"/>
                    <a:pt x="11931" y="18039"/>
                  </a:cubicBezTo>
                  <a:cubicBezTo>
                    <a:pt x="12443" y="18003"/>
                    <a:pt x="12955" y="17884"/>
                    <a:pt x="13431" y="17681"/>
                  </a:cubicBezTo>
                  <a:lnTo>
                    <a:pt x="13717" y="17586"/>
                  </a:lnTo>
                  <a:lnTo>
                    <a:pt x="13467" y="17408"/>
                  </a:lnTo>
                  <a:cubicBezTo>
                    <a:pt x="13348" y="17312"/>
                    <a:pt x="13240" y="17205"/>
                    <a:pt x="13157" y="17098"/>
                  </a:cubicBezTo>
                  <a:cubicBezTo>
                    <a:pt x="13586" y="17015"/>
                    <a:pt x="14002" y="16896"/>
                    <a:pt x="14419" y="16753"/>
                  </a:cubicBezTo>
                  <a:lnTo>
                    <a:pt x="14622" y="16681"/>
                  </a:lnTo>
                  <a:lnTo>
                    <a:pt x="14491" y="16503"/>
                  </a:lnTo>
                  <a:cubicBezTo>
                    <a:pt x="13824" y="15586"/>
                    <a:pt x="13002" y="15312"/>
                    <a:pt x="12133" y="15014"/>
                  </a:cubicBezTo>
                  <a:cubicBezTo>
                    <a:pt x="11824" y="14919"/>
                    <a:pt x="11502" y="14812"/>
                    <a:pt x="11181" y="14669"/>
                  </a:cubicBezTo>
                  <a:cubicBezTo>
                    <a:pt x="11085" y="14633"/>
                    <a:pt x="11014" y="14550"/>
                    <a:pt x="10966" y="14467"/>
                  </a:cubicBezTo>
                  <a:cubicBezTo>
                    <a:pt x="10954" y="14431"/>
                    <a:pt x="10954" y="14383"/>
                    <a:pt x="10966" y="14348"/>
                  </a:cubicBezTo>
                  <a:cubicBezTo>
                    <a:pt x="11001" y="14270"/>
                    <a:pt x="11111" y="14242"/>
                    <a:pt x="11229" y="14242"/>
                  </a:cubicBezTo>
                  <a:cubicBezTo>
                    <a:pt x="11272" y="14242"/>
                    <a:pt x="11317" y="14246"/>
                    <a:pt x="11359" y="14252"/>
                  </a:cubicBezTo>
                  <a:cubicBezTo>
                    <a:pt x="11752" y="14324"/>
                    <a:pt x="12133" y="14455"/>
                    <a:pt x="12490" y="14621"/>
                  </a:cubicBezTo>
                  <a:cubicBezTo>
                    <a:pt x="12859" y="14788"/>
                    <a:pt x="13240" y="14907"/>
                    <a:pt x="13633" y="14991"/>
                  </a:cubicBezTo>
                  <a:cubicBezTo>
                    <a:pt x="13784" y="15015"/>
                    <a:pt x="13935" y="15027"/>
                    <a:pt x="14085" y="15027"/>
                  </a:cubicBezTo>
                  <a:cubicBezTo>
                    <a:pt x="14738" y="15027"/>
                    <a:pt x="15370" y="14798"/>
                    <a:pt x="15884" y="14371"/>
                  </a:cubicBezTo>
                  <a:lnTo>
                    <a:pt x="16110" y="14181"/>
                  </a:lnTo>
                  <a:lnTo>
                    <a:pt x="15812" y="14098"/>
                  </a:lnTo>
                  <a:cubicBezTo>
                    <a:pt x="15646" y="14038"/>
                    <a:pt x="15491" y="13955"/>
                    <a:pt x="15348" y="13848"/>
                  </a:cubicBezTo>
                  <a:cubicBezTo>
                    <a:pt x="15872" y="13502"/>
                    <a:pt x="16312" y="13014"/>
                    <a:pt x="16586" y="12443"/>
                  </a:cubicBezTo>
                  <a:lnTo>
                    <a:pt x="16669" y="12264"/>
                  </a:lnTo>
                  <a:lnTo>
                    <a:pt x="16479" y="12228"/>
                  </a:lnTo>
                  <a:cubicBezTo>
                    <a:pt x="16372" y="12193"/>
                    <a:pt x="16265" y="12157"/>
                    <a:pt x="16169" y="12109"/>
                  </a:cubicBezTo>
                  <a:lnTo>
                    <a:pt x="16074" y="12074"/>
                  </a:lnTo>
                  <a:cubicBezTo>
                    <a:pt x="16431" y="11740"/>
                    <a:pt x="16753" y="11335"/>
                    <a:pt x="16991" y="10907"/>
                  </a:cubicBezTo>
                  <a:lnTo>
                    <a:pt x="17086" y="10728"/>
                  </a:lnTo>
                  <a:lnTo>
                    <a:pt x="16884" y="10680"/>
                  </a:lnTo>
                  <a:cubicBezTo>
                    <a:pt x="16527" y="10599"/>
                    <a:pt x="16159" y="10557"/>
                    <a:pt x="15788" y="10557"/>
                  </a:cubicBezTo>
                  <a:cubicBezTo>
                    <a:pt x="15614" y="10557"/>
                    <a:pt x="15439" y="10566"/>
                    <a:pt x="15265" y="10585"/>
                  </a:cubicBezTo>
                  <a:cubicBezTo>
                    <a:pt x="15276" y="10561"/>
                    <a:pt x="15288" y="10538"/>
                    <a:pt x="15300" y="10514"/>
                  </a:cubicBezTo>
                  <a:cubicBezTo>
                    <a:pt x="15336" y="10407"/>
                    <a:pt x="15395" y="10299"/>
                    <a:pt x="15443" y="10204"/>
                  </a:cubicBezTo>
                  <a:lnTo>
                    <a:pt x="15598" y="9954"/>
                  </a:lnTo>
                  <a:lnTo>
                    <a:pt x="15193" y="9954"/>
                  </a:lnTo>
                  <a:cubicBezTo>
                    <a:pt x="15137" y="9953"/>
                    <a:pt x="15082" y="9952"/>
                    <a:pt x="15027" y="9952"/>
                  </a:cubicBezTo>
                  <a:cubicBezTo>
                    <a:pt x="14632" y="9952"/>
                    <a:pt x="14247" y="9990"/>
                    <a:pt x="13871" y="10073"/>
                  </a:cubicBezTo>
                  <a:cubicBezTo>
                    <a:pt x="13895" y="9990"/>
                    <a:pt x="13919" y="9918"/>
                    <a:pt x="13943" y="9835"/>
                  </a:cubicBezTo>
                  <a:cubicBezTo>
                    <a:pt x="14002" y="9657"/>
                    <a:pt x="14062" y="9478"/>
                    <a:pt x="14133" y="9311"/>
                  </a:cubicBezTo>
                  <a:lnTo>
                    <a:pt x="14205" y="9133"/>
                  </a:lnTo>
                  <a:lnTo>
                    <a:pt x="14026" y="9097"/>
                  </a:lnTo>
                  <a:cubicBezTo>
                    <a:pt x="13940" y="9075"/>
                    <a:pt x="13846" y="9066"/>
                    <a:pt x="13749" y="9066"/>
                  </a:cubicBezTo>
                  <a:cubicBezTo>
                    <a:pt x="13427" y="9066"/>
                    <a:pt x="13070" y="9167"/>
                    <a:pt x="12859" y="9240"/>
                  </a:cubicBezTo>
                  <a:cubicBezTo>
                    <a:pt x="11728" y="9597"/>
                    <a:pt x="10716" y="10240"/>
                    <a:pt x="9907" y="11109"/>
                  </a:cubicBezTo>
                  <a:cubicBezTo>
                    <a:pt x="9931" y="10954"/>
                    <a:pt x="9942" y="10823"/>
                    <a:pt x="9954" y="10692"/>
                  </a:cubicBezTo>
                  <a:lnTo>
                    <a:pt x="10002" y="10311"/>
                  </a:lnTo>
                  <a:lnTo>
                    <a:pt x="9704" y="10550"/>
                  </a:lnTo>
                  <a:cubicBezTo>
                    <a:pt x="8895" y="11181"/>
                    <a:pt x="8407" y="12157"/>
                    <a:pt x="7918" y="13109"/>
                  </a:cubicBezTo>
                  <a:cubicBezTo>
                    <a:pt x="7633" y="13717"/>
                    <a:pt x="7299" y="14288"/>
                    <a:pt x="6918" y="14836"/>
                  </a:cubicBezTo>
                  <a:lnTo>
                    <a:pt x="8704" y="10561"/>
                  </a:lnTo>
                  <a:cubicBezTo>
                    <a:pt x="8764" y="10466"/>
                    <a:pt x="8799" y="10371"/>
                    <a:pt x="8835" y="10264"/>
                  </a:cubicBezTo>
                  <a:cubicBezTo>
                    <a:pt x="9192" y="9657"/>
                    <a:pt x="10073" y="9323"/>
                    <a:pt x="10740" y="9145"/>
                  </a:cubicBezTo>
                  <a:cubicBezTo>
                    <a:pt x="11169" y="9049"/>
                    <a:pt x="11597" y="8978"/>
                    <a:pt x="12038" y="8930"/>
                  </a:cubicBezTo>
                  <a:cubicBezTo>
                    <a:pt x="12467" y="8883"/>
                    <a:pt x="12883" y="8811"/>
                    <a:pt x="13300" y="8728"/>
                  </a:cubicBezTo>
                  <a:cubicBezTo>
                    <a:pt x="14372" y="8466"/>
                    <a:pt x="15134" y="7871"/>
                    <a:pt x="15407" y="7085"/>
                  </a:cubicBezTo>
                  <a:lnTo>
                    <a:pt x="15479" y="6859"/>
                  </a:lnTo>
                  <a:lnTo>
                    <a:pt x="15241" y="6870"/>
                  </a:lnTo>
                  <a:cubicBezTo>
                    <a:pt x="15169" y="6882"/>
                    <a:pt x="15086" y="6894"/>
                    <a:pt x="15014" y="6906"/>
                  </a:cubicBezTo>
                  <a:cubicBezTo>
                    <a:pt x="15384" y="6430"/>
                    <a:pt x="15610" y="5858"/>
                    <a:pt x="15669" y="5263"/>
                  </a:cubicBezTo>
                  <a:lnTo>
                    <a:pt x="15681" y="5025"/>
                  </a:lnTo>
                  <a:lnTo>
                    <a:pt x="15157" y="5216"/>
                  </a:lnTo>
                  <a:lnTo>
                    <a:pt x="15253" y="4930"/>
                  </a:lnTo>
                  <a:cubicBezTo>
                    <a:pt x="15312" y="4751"/>
                    <a:pt x="15372" y="4585"/>
                    <a:pt x="15419" y="4418"/>
                  </a:cubicBezTo>
                  <a:lnTo>
                    <a:pt x="15479" y="4251"/>
                  </a:lnTo>
                  <a:lnTo>
                    <a:pt x="15300" y="4215"/>
                  </a:lnTo>
                  <a:cubicBezTo>
                    <a:pt x="15220" y="4202"/>
                    <a:pt x="15138" y="4195"/>
                    <a:pt x="15056" y="4195"/>
                  </a:cubicBezTo>
                  <a:cubicBezTo>
                    <a:pt x="14710" y="4195"/>
                    <a:pt x="14351" y="4305"/>
                    <a:pt x="14014" y="4430"/>
                  </a:cubicBezTo>
                  <a:cubicBezTo>
                    <a:pt x="14252" y="3894"/>
                    <a:pt x="14407" y="3334"/>
                    <a:pt x="14479" y="2751"/>
                  </a:cubicBezTo>
                  <a:lnTo>
                    <a:pt x="14514" y="2525"/>
                  </a:lnTo>
                  <a:lnTo>
                    <a:pt x="14288" y="2572"/>
                  </a:lnTo>
                  <a:cubicBezTo>
                    <a:pt x="14050" y="2644"/>
                    <a:pt x="13812" y="2739"/>
                    <a:pt x="13598" y="2858"/>
                  </a:cubicBezTo>
                  <a:cubicBezTo>
                    <a:pt x="13764" y="1906"/>
                    <a:pt x="13586" y="917"/>
                    <a:pt x="13086" y="96"/>
                  </a:cubicBezTo>
                  <a:lnTo>
                    <a:pt x="13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4"/>
            <p:cNvSpPr/>
            <p:nvPr/>
          </p:nvSpPr>
          <p:spPr>
            <a:xfrm>
              <a:off x="7048950" y="2173025"/>
              <a:ext cx="44375" cy="19375"/>
            </a:xfrm>
            <a:custGeom>
              <a:avLst/>
              <a:gdLst/>
              <a:ahLst/>
              <a:cxnLst/>
              <a:rect l="l" t="t" r="r" b="b"/>
              <a:pathLst>
                <a:path w="1775" h="775" extrusionOk="0">
                  <a:moveTo>
                    <a:pt x="1692" y="0"/>
                  </a:moveTo>
                  <a:lnTo>
                    <a:pt x="1" y="465"/>
                  </a:lnTo>
                  <a:lnTo>
                    <a:pt x="84" y="774"/>
                  </a:lnTo>
                  <a:lnTo>
                    <a:pt x="1775" y="29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4"/>
            <p:cNvSpPr/>
            <p:nvPr/>
          </p:nvSpPr>
          <p:spPr>
            <a:xfrm>
              <a:off x="7088550" y="2609075"/>
              <a:ext cx="3600" cy="6875"/>
            </a:xfrm>
            <a:custGeom>
              <a:avLst/>
              <a:gdLst/>
              <a:ahLst/>
              <a:cxnLst/>
              <a:rect l="l" t="t" r="r" b="b"/>
              <a:pathLst>
                <a:path w="144" h="275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96"/>
                    <a:pt x="84" y="191"/>
                    <a:pt x="143" y="275"/>
                  </a:cubicBezTo>
                  <a:cubicBezTo>
                    <a:pt x="108" y="180"/>
                    <a:pt x="60" y="84"/>
                    <a:pt x="0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4"/>
            <p:cNvSpPr/>
            <p:nvPr/>
          </p:nvSpPr>
          <p:spPr>
            <a:xfrm>
              <a:off x="7114150" y="2462925"/>
              <a:ext cx="190225" cy="275375"/>
            </a:xfrm>
            <a:custGeom>
              <a:avLst/>
              <a:gdLst/>
              <a:ahLst/>
              <a:cxnLst/>
              <a:rect l="l" t="t" r="r" b="b"/>
              <a:pathLst>
                <a:path w="7609" h="11015" extrusionOk="0">
                  <a:moveTo>
                    <a:pt x="4703" y="1"/>
                  </a:moveTo>
                  <a:cubicBezTo>
                    <a:pt x="4203" y="382"/>
                    <a:pt x="3787" y="846"/>
                    <a:pt x="3465" y="1394"/>
                  </a:cubicBezTo>
                  <a:cubicBezTo>
                    <a:pt x="3394" y="1156"/>
                    <a:pt x="3251" y="953"/>
                    <a:pt x="3167" y="715"/>
                  </a:cubicBezTo>
                  <a:cubicBezTo>
                    <a:pt x="2822" y="1132"/>
                    <a:pt x="2394" y="1644"/>
                    <a:pt x="2227" y="2156"/>
                  </a:cubicBezTo>
                  <a:cubicBezTo>
                    <a:pt x="2060" y="1823"/>
                    <a:pt x="1822" y="1513"/>
                    <a:pt x="1655" y="1168"/>
                  </a:cubicBezTo>
                  <a:cubicBezTo>
                    <a:pt x="1405" y="1358"/>
                    <a:pt x="1191" y="1787"/>
                    <a:pt x="1072" y="2085"/>
                  </a:cubicBezTo>
                  <a:cubicBezTo>
                    <a:pt x="572" y="3323"/>
                    <a:pt x="441" y="4680"/>
                    <a:pt x="691" y="5990"/>
                  </a:cubicBezTo>
                  <a:cubicBezTo>
                    <a:pt x="500" y="5776"/>
                    <a:pt x="262" y="5502"/>
                    <a:pt x="60" y="5287"/>
                  </a:cubicBezTo>
                  <a:lnTo>
                    <a:pt x="60" y="5287"/>
                  </a:lnTo>
                  <a:cubicBezTo>
                    <a:pt x="0" y="7073"/>
                    <a:pt x="1405" y="8835"/>
                    <a:pt x="1632" y="10621"/>
                  </a:cubicBezTo>
                  <a:cubicBezTo>
                    <a:pt x="1643" y="10717"/>
                    <a:pt x="1643" y="10907"/>
                    <a:pt x="1643" y="11014"/>
                  </a:cubicBezTo>
                  <a:cubicBezTo>
                    <a:pt x="1727" y="10598"/>
                    <a:pt x="2036" y="10252"/>
                    <a:pt x="2429" y="10109"/>
                  </a:cubicBezTo>
                  <a:cubicBezTo>
                    <a:pt x="2735" y="10026"/>
                    <a:pt x="3048" y="9979"/>
                    <a:pt x="3363" y="9979"/>
                  </a:cubicBezTo>
                  <a:cubicBezTo>
                    <a:pt x="3453" y="9979"/>
                    <a:pt x="3542" y="9982"/>
                    <a:pt x="3632" y="9990"/>
                  </a:cubicBezTo>
                  <a:cubicBezTo>
                    <a:pt x="3795" y="9992"/>
                    <a:pt x="3959" y="9995"/>
                    <a:pt x="4124" y="9995"/>
                  </a:cubicBezTo>
                  <a:cubicBezTo>
                    <a:pt x="4860" y="9995"/>
                    <a:pt x="5603" y="9951"/>
                    <a:pt x="6275" y="9669"/>
                  </a:cubicBezTo>
                  <a:cubicBezTo>
                    <a:pt x="6061" y="9526"/>
                    <a:pt x="5906" y="9288"/>
                    <a:pt x="5692" y="9145"/>
                  </a:cubicBezTo>
                  <a:cubicBezTo>
                    <a:pt x="6180" y="9062"/>
                    <a:pt x="6644" y="8693"/>
                    <a:pt x="6942" y="8300"/>
                  </a:cubicBezTo>
                  <a:cubicBezTo>
                    <a:pt x="7227" y="7895"/>
                    <a:pt x="7454" y="7442"/>
                    <a:pt x="7608" y="6966"/>
                  </a:cubicBezTo>
                  <a:lnTo>
                    <a:pt x="7608" y="6966"/>
                  </a:lnTo>
                  <a:cubicBezTo>
                    <a:pt x="7457" y="6995"/>
                    <a:pt x="7301" y="7011"/>
                    <a:pt x="7146" y="7011"/>
                  </a:cubicBezTo>
                  <a:cubicBezTo>
                    <a:pt x="7046" y="7011"/>
                    <a:pt x="6945" y="7004"/>
                    <a:pt x="6846" y="6990"/>
                  </a:cubicBezTo>
                  <a:cubicBezTo>
                    <a:pt x="7120" y="6561"/>
                    <a:pt x="7358" y="6097"/>
                    <a:pt x="7525" y="5609"/>
                  </a:cubicBezTo>
                  <a:cubicBezTo>
                    <a:pt x="7447" y="5604"/>
                    <a:pt x="7370" y="5601"/>
                    <a:pt x="7296" y="5601"/>
                  </a:cubicBezTo>
                  <a:cubicBezTo>
                    <a:pt x="5965" y="5601"/>
                    <a:pt x="5210" y="6379"/>
                    <a:pt x="4060" y="6942"/>
                  </a:cubicBezTo>
                  <a:cubicBezTo>
                    <a:pt x="3983" y="6983"/>
                    <a:pt x="3892" y="7005"/>
                    <a:pt x="3803" y="7005"/>
                  </a:cubicBezTo>
                  <a:cubicBezTo>
                    <a:pt x="3660" y="7005"/>
                    <a:pt x="3524" y="6948"/>
                    <a:pt x="3465" y="6823"/>
                  </a:cubicBezTo>
                  <a:cubicBezTo>
                    <a:pt x="3382" y="6633"/>
                    <a:pt x="3537" y="6418"/>
                    <a:pt x="3691" y="6276"/>
                  </a:cubicBezTo>
                  <a:cubicBezTo>
                    <a:pt x="4287" y="5752"/>
                    <a:pt x="5108" y="5525"/>
                    <a:pt x="5727" y="5014"/>
                  </a:cubicBezTo>
                  <a:cubicBezTo>
                    <a:pt x="6299" y="4502"/>
                    <a:pt x="6632" y="3775"/>
                    <a:pt x="6632" y="3013"/>
                  </a:cubicBezTo>
                  <a:lnTo>
                    <a:pt x="6632" y="3013"/>
                  </a:lnTo>
                  <a:cubicBezTo>
                    <a:pt x="6382" y="3156"/>
                    <a:pt x="6120" y="3251"/>
                    <a:pt x="5834" y="3311"/>
                  </a:cubicBezTo>
                  <a:cubicBezTo>
                    <a:pt x="5977" y="2632"/>
                    <a:pt x="5906" y="1942"/>
                    <a:pt x="5620" y="1311"/>
                  </a:cubicBezTo>
                  <a:cubicBezTo>
                    <a:pt x="5442" y="1442"/>
                    <a:pt x="5180" y="1537"/>
                    <a:pt x="5001" y="1680"/>
                  </a:cubicBezTo>
                  <a:cubicBezTo>
                    <a:pt x="5001" y="1108"/>
                    <a:pt x="4906" y="537"/>
                    <a:pt x="4703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4"/>
            <p:cNvSpPr/>
            <p:nvPr/>
          </p:nvSpPr>
          <p:spPr>
            <a:xfrm>
              <a:off x="7148675" y="27308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48"/>
                    <a:pt x="120" y="108"/>
                    <a:pt x="191" y="155"/>
                  </a:cubicBezTo>
                  <a:lnTo>
                    <a:pt x="131" y="60"/>
                  </a:lnTo>
                  <a:cubicBezTo>
                    <a:pt x="96" y="36"/>
                    <a:pt x="48" y="12"/>
                    <a:pt x="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4"/>
            <p:cNvSpPr/>
            <p:nvPr/>
          </p:nvSpPr>
          <p:spPr>
            <a:xfrm>
              <a:off x="6925125" y="2592450"/>
              <a:ext cx="223575" cy="138400"/>
            </a:xfrm>
            <a:custGeom>
              <a:avLst/>
              <a:gdLst/>
              <a:ahLst/>
              <a:cxnLst/>
              <a:rect l="l" t="t" r="r" b="b"/>
              <a:pathLst>
                <a:path w="8943" h="5536" extrusionOk="0">
                  <a:moveTo>
                    <a:pt x="1612" y="1"/>
                  </a:moveTo>
                  <a:cubicBezTo>
                    <a:pt x="1479" y="1"/>
                    <a:pt x="1354" y="14"/>
                    <a:pt x="1251" y="47"/>
                  </a:cubicBezTo>
                  <a:cubicBezTo>
                    <a:pt x="1430" y="380"/>
                    <a:pt x="1549" y="749"/>
                    <a:pt x="1727" y="1083"/>
                  </a:cubicBezTo>
                  <a:cubicBezTo>
                    <a:pt x="1450" y="988"/>
                    <a:pt x="1137" y="960"/>
                    <a:pt x="822" y="960"/>
                  </a:cubicBezTo>
                  <a:cubicBezTo>
                    <a:pt x="541" y="960"/>
                    <a:pt x="259" y="982"/>
                    <a:pt x="1" y="999"/>
                  </a:cubicBezTo>
                  <a:cubicBezTo>
                    <a:pt x="144" y="1202"/>
                    <a:pt x="227" y="1440"/>
                    <a:pt x="382" y="1642"/>
                  </a:cubicBezTo>
                  <a:lnTo>
                    <a:pt x="525" y="2511"/>
                  </a:lnTo>
                  <a:cubicBezTo>
                    <a:pt x="1525" y="2797"/>
                    <a:pt x="2573" y="3035"/>
                    <a:pt x="3573" y="3345"/>
                  </a:cubicBezTo>
                  <a:cubicBezTo>
                    <a:pt x="4013" y="3476"/>
                    <a:pt x="4454" y="3619"/>
                    <a:pt x="4882" y="3797"/>
                  </a:cubicBezTo>
                  <a:cubicBezTo>
                    <a:pt x="6252" y="4321"/>
                    <a:pt x="7597" y="4905"/>
                    <a:pt x="8943" y="5536"/>
                  </a:cubicBezTo>
                  <a:cubicBezTo>
                    <a:pt x="7633" y="4309"/>
                    <a:pt x="7026" y="2154"/>
                    <a:pt x="5549" y="1154"/>
                  </a:cubicBezTo>
                  <a:lnTo>
                    <a:pt x="5549" y="1154"/>
                  </a:lnTo>
                  <a:cubicBezTo>
                    <a:pt x="5609" y="1440"/>
                    <a:pt x="5680" y="1797"/>
                    <a:pt x="5740" y="2083"/>
                  </a:cubicBezTo>
                  <a:cubicBezTo>
                    <a:pt x="4823" y="1106"/>
                    <a:pt x="3644" y="416"/>
                    <a:pt x="2346" y="94"/>
                  </a:cubicBezTo>
                  <a:cubicBezTo>
                    <a:pt x="2144" y="48"/>
                    <a:pt x="1865" y="1"/>
                    <a:pt x="1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4"/>
            <p:cNvSpPr/>
            <p:nvPr/>
          </p:nvSpPr>
          <p:spPr>
            <a:xfrm>
              <a:off x="7151950" y="2728450"/>
              <a:ext cx="3300" cy="9850"/>
            </a:xfrm>
            <a:custGeom>
              <a:avLst/>
              <a:gdLst/>
              <a:ahLst/>
              <a:cxnLst/>
              <a:rect l="l" t="t" r="r" b="b"/>
              <a:pathLst>
                <a:path w="132" h="394" extrusionOk="0">
                  <a:moveTo>
                    <a:pt x="120" y="0"/>
                  </a:moveTo>
                  <a:cubicBezTo>
                    <a:pt x="108" y="60"/>
                    <a:pt x="96" y="131"/>
                    <a:pt x="96" y="191"/>
                  </a:cubicBezTo>
                  <a:cubicBezTo>
                    <a:pt x="60" y="179"/>
                    <a:pt x="36" y="167"/>
                    <a:pt x="0" y="155"/>
                  </a:cubicBezTo>
                  <a:lnTo>
                    <a:pt x="0" y="155"/>
                  </a:lnTo>
                  <a:lnTo>
                    <a:pt x="60" y="250"/>
                  </a:lnTo>
                  <a:cubicBezTo>
                    <a:pt x="60" y="262"/>
                    <a:pt x="72" y="274"/>
                    <a:pt x="84" y="298"/>
                  </a:cubicBezTo>
                  <a:lnTo>
                    <a:pt x="84" y="310"/>
                  </a:lnTo>
                  <a:cubicBezTo>
                    <a:pt x="108" y="334"/>
                    <a:pt x="120" y="369"/>
                    <a:pt x="131" y="393"/>
                  </a:cubicBezTo>
                  <a:cubicBezTo>
                    <a:pt x="120" y="298"/>
                    <a:pt x="131" y="107"/>
                    <a:pt x="12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4"/>
            <p:cNvSpPr/>
            <p:nvPr/>
          </p:nvSpPr>
          <p:spPr>
            <a:xfrm>
              <a:off x="7153450" y="2734700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0" y="0"/>
                  </a:moveTo>
                  <a:lnTo>
                    <a:pt x="24" y="48"/>
                  </a:lnTo>
                  <a:cubicBezTo>
                    <a:pt x="12" y="24"/>
                    <a:pt x="12" y="12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4"/>
            <p:cNvSpPr/>
            <p:nvPr/>
          </p:nvSpPr>
          <p:spPr>
            <a:xfrm>
              <a:off x="7154025" y="2735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4"/>
            <p:cNvSpPr/>
            <p:nvPr/>
          </p:nvSpPr>
          <p:spPr>
            <a:xfrm>
              <a:off x="7154025" y="2736175"/>
              <a:ext cx="1225" cy="2125"/>
            </a:xfrm>
            <a:custGeom>
              <a:avLst/>
              <a:gdLst/>
              <a:ahLst/>
              <a:cxnLst/>
              <a:rect l="l" t="t" r="r" b="b"/>
              <a:pathLst>
                <a:path w="49" h="85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5"/>
                    <a:pt x="37" y="60"/>
                    <a:pt x="48" y="84"/>
                  </a:cubicBezTo>
                  <a:lnTo>
                    <a:pt x="25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4"/>
            <p:cNvSpPr/>
            <p:nvPr/>
          </p:nvSpPr>
          <p:spPr>
            <a:xfrm>
              <a:off x="7154625" y="2737075"/>
              <a:ext cx="1825" cy="3600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1" y="1"/>
                  </a:moveTo>
                  <a:cubicBezTo>
                    <a:pt x="24" y="48"/>
                    <a:pt x="48" y="108"/>
                    <a:pt x="72" y="143"/>
                  </a:cubicBezTo>
                  <a:cubicBezTo>
                    <a:pt x="60" y="120"/>
                    <a:pt x="48" y="84"/>
                    <a:pt x="24" y="4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4"/>
            <p:cNvSpPr/>
            <p:nvPr/>
          </p:nvSpPr>
          <p:spPr>
            <a:xfrm>
              <a:off x="7155225" y="2738575"/>
              <a:ext cx="1500" cy="2700"/>
            </a:xfrm>
            <a:custGeom>
              <a:avLst/>
              <a:gdLst/>
              <a:ahLst/>
              <a:cxnLst/>
              <a:rect l="l" t="t" r="r" b="b"/>
              <a:pathLst>
                <a:path w="60" h="108" extrusionOk="0">
                  <a:moveTo>
                    <a:pt x="0" y="0"/>
                  </a:moveTo>
                  <a:lnTo>
                    <a:pt x="48" y="86"/>
                  </a:lnTo>
                  <a:lnTo>
                    <a:pt x="48" y="86"/>
                  </a:lnTo>
                  <a:cubicBezTo>
                    <a:pt x="48" y="85"/>
                    <a:pt x="48" y="84"/>
                    <a:pt x="48" y="83"/>
                  </a:cubicBezTo>
                  <a:cubicBezTo>
                    <a:pt x="36" y="60"/>
                    <a:pt x="24" y="24"/>
                    <a:pt x="0" y="0"/>
                  </a:cubicBezTo>
                  <a:close/>
                  <a:moveTo>
                    <a:pt x="48" y="86"/>
                  </a:moveTo>
                  <a:cubicBezTo>
                    <a:pt x="48" y="95"/>
                    <a:pt x="49" y="96"/>
                    <a:pt x="60" y="107"/>
                  </a:cubicBezTo>
                  <a:lnTo>
                    <a:pt x="48" y="86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4"/>
            <p:cNvSpPr/>
            <p:nvPr/>
          </p:nvSpPr>
          <p:spPr>
            <a:xfrm>
              <a:off x="6888225" y="2632975"/>
              <a:ext cx="265525" cy="178250"/>
            </a:xfrm>
            <a:custGeom>
              <a:avLst/>
              <a:gdLst/>
              <a:ahLst/>
              <a:cxnLst/>
              <a:rect l="l" t="t" r="r" b="b"/>
              <a:pathLst>
                <a:path w="10621" h="7130" extrusionOk="0">
                  <a:moveTo>
                    <a:pt x="1413" y="1"/>
                  </a:moveTo>
                  <a:cubicBezTo>
                    <a:pt x="936" y="1"/>
                    <a:pt x="458" y="75"/>
                    <a:pt x="1" y="212"/>
                  </a:cubicBezTo>
                  <a:cubicBezTo>
                    <a:pt x="322" y="688"/>
                    <a:pt x="727" y="1093"/>
                    <a:pt x="1191" y="1438"/>
                  </a:cubicBezTo>
                  <a:cubicBezTo>
                    <a:pt x="965" y="1498"/>
                    <a:pt x="739" y="1652"/>
                    <a:pt x="524" y="1724"/>
                  </a:cubicBezTo>
                  <a:cubicBezTo>
                    <a:pt x="870" y="2307"/>
                    <a:pt x="1394" y="2784"/>
                    <a:pt x="2025" y="3057"/>
                  </a:cubicBezTo>
                  <a:cubicBezTo>
                    <a:pt x="1822" y="3248"/>
                    <a:pt x="1584" y="3415"/>
                    <a:pt x="1322" y="3534"/>
                  </a:cubicBezTo>
                  <a:cubicBezTo>
                    <a:pt x="1781" y="3854"/>
                    <a:pt x="2321" y="4023"/>
                    <a:pt x="2866" y="4023"/>
                  </a:cubicBezTo>
                  <a:cubicBezTo>
                    <a:pt x="3070" y="4023"/>
                    <a:pt x="3275" y="3999"/>
                    <a:pt x="3477" y="3950"/>
                  </a:cubicBezTo>
                  <a:cubicBezTo>
                    <a:pt x="4263" y="3772"/>
                    <a:pt x="4930" y="3236"/>
                    <a:pt x="5716" y="3057"/>
                  </a:cubicBezTo>
                  <a:cubicBezTo>
                    <a:pt x="5781" y="3046"/>
                    <a:pt x="5854" y="3037"/>
                    <a:pt x="5925" y="3037"/>
                  </a:cubicBezTo>
                  <a:cubicBezTo>
                    <a:pt x="6072" y="3037"/>
                    <a:pt x="6215" y="3076"/>
                    <a:pt x="6287" y="3212"/>
                  </a:cubicBezTo>
                  <a:cubicBezTo>
                    <a:pt x="6406" y="3403"/>
                    <a:pt x="6239" y="3653"/>
                    <a:pt x="6037" y="3748"/>
                  </a:cubicBezTo>
                  <a:cubicBezTo>
                    <a:pt x="4834" y="4379"/>
                    <a:pt x="3703" y="4510"/>
                    <a:pt x="2906" y="5760"/>
                  </a:cubicBezTo>
                  <a:cubicBezTo>
                    <a:pt x="3353" y="5875"/>
                    <a:pt x="3922" y="6023"/>
                    <a:pt x="4389" y="6023"/>
                  </a:cubicBezTo>
                  <a:cubicBezTo>
                    <a:pt x="4407" y="6023"/>
                    <a:pt x="4424" y="6022"/>
                    <a:pt x="4442" y="6022"/>
                  </a:cubicBezTo>
                  <a:lnTo>
                    <a:pt x="4442" y="6022"/>
                  </a:lnTo>
                  <a:cubicBezTo>
                    <a:pt x="4323" y="6248"/>
                    <a:pt x="4168" y="6451"/>
                    <a:pt x="3977" y="6629"/>
                  </a:cubicBezTo>
                  <a:cubicBezTo>
                    <a:pt x="4453" y="6784"/>
                    <a:pt x="4954" y="6867"/>
                    <a:pt x="5454" y="6867"/>
                  </a:cubicBezTo>
                  <a:cubicBezTo>
                    <a:pt x="5954" y="6855"/>
                    <a:pt x="6513" y="6701"/>
                    <a:pt x="6870" y="6355"/>
                  </a:cubicBezTo>
                  <a:lnTo>
                    <a:pt x="6870" y="6355"/>
                  </a:lnTo>
                  <a:cubicBezTo>
                    <a:pt x="6859" y="6617"/>
                    <a:pt x="6966" y="6867"/>
                    <a:pt x="6954" y="7129"/>
                  </a:cubicBezTo>
                  <a:cubicBezTo>
                    <a:pt x="7716" y="6665"/>
                    <a:pt x="8252" y="5915"/>
                    <a:pt x="8764" y="5177"/>
                  </a:cubicBezTo>
                  <a:cubicBezTo>
                    <a:pt x="8966" y="4831"/>
                    <a:pt x="9240" y="4534"/>
                    <a:pt x="9561" y="4284"/>
                  </a:cubicBezTo>
                  <a:cubicBezTo>
                    <a:pt x="9767" y="4134"/>
                    <a:pt x="10008" y="4052"/>
                    <a:pt x="10252" y="4052"/>
                  </a:cubicBezTo>
                  <a:cubicBezTo>
                    <a:pt x="10376" y="4052"/>
                    <a:pt x="10501" y="4073"/>
                    <a:pt x="10621" y="4117"/>
                  </a:cubicBezTo>
                  <a:lnTo>
                    <a:pt x="10609" y="4069"/>
                  </a:lnTo>
                  <a:cubicBezTo>
                    <a:pt x="10538" y="4022"/>
                    <a:pt x="10478" y="3962"/>
                    <a:pt x="10407" y="3915"/>
                  </a:cubicBezTo>
                  <a:cubicBezTo>
                    <a:pt x="9073" y="3295"/>
                    <a:pt x="7716" y="2712"/>
                    <a:pt x="6347" y="2176"/>
                  </a:cubicBezTo>
                  <a:cubicBezTo>
                    <a:pt x="5930" y="2010"/>
                    <a:pt x="5489" y="1855"/>
                    <a:pt x="5049" y="1736"/>
                  </a:cubicBezTo>
                  <a:cubicBezTo>
                    <a:pt x="4037" y="1426"/>
                    <a:pt x="3001" y="1188"/>
                    <a:pt x="2001" y="902"/>
                  </a:cubicBezTo>
                  <a:lnTo>
                    <a:pt x="1846" y="21"/>
                  </a:lnTo>
                  <a:cubicBezTo>
                    <a:pt x="1702" y="7"/>
                    <a:pt x="1558" y="1"/>
                    <a:pt x="1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4"/>
            <p:cNvSpPr/>
            <p:nvPr/>
          </p:nvSpPr>
          <p:spPr>
            <a:xfrm>
              <a:off x="6910550" y="2366200"/>
              <a:ext cx="234275" cy="242625"/>
            </a:xfrm>
            <a:custGeom>
              <a:avLst/>
              <a:gdLst/>
              <a:ahLst/>
              <a:cxnLst/>
              <a:rect l="l" t="t" r="r" b="b"/>
              <a:pathLst>
                <a:path w="9371" h="9705" extrusionOk="0">
                  <a:moveTo>
                    <a:pt x="2179" y="0"/>
                  </a:moveTo>
                  <a:cubicBezTo>
                    <a:pt x="1691" y="941"/>
                    <a:pt x="1632" y="2048"/>
                    <a:pt x="2013" y="3037"/>
                  </a:cubicBezTo>
                  <a:cubicBezTo>
                    <a:pt x="1691" y="2846"/>
                    <a:pt x="1346" y="2715"/>
                    <a:pt x="989" y="2644"/>
                  </a:cubicBezTo>
                  <a:lnTo>
                    <a:pt x="989" y="2644"/>
                  </a:lnTo>
                  <a:cubicBezTo>
                    <a:pt x="1132" y="3334"/>
                    <a:pt x="1405" y="3989"/>
                    <a:pt x="1786" y="4584"/>
                  </a:cubicBezTo>
                  <a:cubicBezTo>
                    <a:pt x="1391" y="4453"/>
                    <a:pt x="929" y="4299"/>
                    <a:pt x="500" y="4299"/>
                  </a:cubicBezTo>
                  <a:cubicBezTo>
                    <a:pt x="386" y="4299"/>
                    <a:pt x="274" y="4309"/>
                    <a:pt x="167" y="4334"/>
                  </a:cubicBezTo>
                  <a:cubicBezTo>
                    <a:pt x="310" y="4668"/>
                    <a:pt x="489" y="5049"/>
                    <a:pt x="632" y="5382"/>
                  </a:cubicBezTo>
                  <a:cubicBezTo>
                    <a:pt x="429" y="5334"/>
                    <a:pt x="203" y="5287"/>
                    <a:pt x="1" y="5227"/>
                  </a:cubicBezTo>
                  <a:lnTo>
                    <a:pt x="1" y="5227"/>
                  </a:lnTo>
                  <a:cubicBezTo>
                    <a:pt x="131" y="5930"/>
                    <a:pt x="501" y="6561"/>
                    <a:pt x="1036" y="7013"/>
                  </a:cubicBezTo>
                  <a:cubicBezTo>
                    <a:pt x="1009" y="7015"/>
                    <a:pt x="980" y="7016"/>
                    <a:pt x="951" y="7016"/>
                  </a:cubicBezTo>
                  <a:cubicBezTo>
                    <a:pt x="772" y="7016"/>
                    <a:pt x="557" y="6989"/>
                    <a:pt x="393" y="6989"/>
                  </a:cubicBezTo>
                  <a:cubicBezTo>
                    <a:pt x="751" y="7799"/>
                    <a:pt x="1632" y="8228"/>
                    <a:pt x="2501" y="8371"/>
                  </a:cubicBezTo>
                  <a:cubicBezTo>
                    <a:pt x="3358" y="8525"/>
                    <a:pt x="4239" y="8454"/>
                    <a:pt x="5096" y="8609"/>
                  </a:cubicBezTo>
                  <a:cubicBezTo>
                    <a:pt x="5846" y="8740"/>
                    <a:pt x="6716" y="9073"/>
                    <a:pt x="7120" y="9704"/>
                  </a:cubicBezTo>
                  <a:cubicBezTo>
                    <a:pt x="6870" y="8990"/>
                    <a:pt x="7156" y="8085"/>
                    <a:pt x="7490" y="7394"/>
                  </a:cubicBezTo>
                  <a:cubicBezTo>
                    <a:pt x="7859" y="6608"/>
                    <a:pt x="8430" y="5942"/>
                    <a:pt x="8811" y="5156"/>
                  </a:cubicBezTo>
                  <a:cubicBezTo>
                    <a:pt x="9204" y="4382"/>
                    <a:pt x="9371" y="3406"/>
                    <a:pt x="8918" y="2656"/>
                  </a:cubicBezTo>
                  <a:lnTo>
                    <a:pt x="8918" y="2656"/>
                  </a:lnTo>
                  <a:cubicBezTo>
                    <a:pt x="8799" y="2810"/>
                    <a:pt x="8692" y="3037"/>
                    <a:pt x="8573" y="3179"/>
                  </a:cubicBezTo>
                  <a:cubicBezTo>
                    <a:pt x="8502" y="2477"/>
                    <a:pt x="8204" y="1822"/>
                    <a:pt x="7716" y="1310"/>
                  </a:cubicBezTo>
                  <a:cubicBezTo>
                    <a:pt x="7644" y="1513"/>
                    <a:pt x="7549" y="1715"/>
                    <a:pt x="7478" y="1905"/>
                  </a:cubicBezTo>
                  <a:cubicBezTo>
                    <a:pt x="7275" y="1596"/>
                    <a:pt x="7073" y="1239"/>
                    <a:pt x="6882" y="929"/>
                  </a:cubicBezTo>
                  <a:cubicBezTo>
                    <a:pt x="6489" y="1263"/>
                    <a:pt x="6299" y="1882"/>
                    <a:pt x="6132" y="2370"/>
                  </a:cubicBezTo>
                  <a:cubicBezTo>
                    <a:pt x="5870" y="1715"/>
                    <a:pt x="5489" y="1120"/>
                    <a:pt x="5013" y="596"/>
                  </a:cubicBezTo>
                  <a:cubicBezTo>
                    <a:pt x="4870" y="929"/>
                    <a:pt x="4775" y="1286"/>
                    <a:pt x="4751" y="1644"/>
                  </a:cubicBezTo>
                  <a:cubicBezTo>
                    <a:pt x="4156" y="762"/>
                    <a:pt x="3227" y="167"/>
                    <a:pt x="2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4"/>
            <p:cNvSpPr/>
            <p:nvPr/>
          </p:nvSpPr>
          <p:spPr>
            <a:xfrm>
              <a:off x="6881675" y="2361725"/>
              <a:ext cx="428650" cy="456350"/>
            </a:xfrm>
            <a:custGeom>
              <a:avLst/>
              <a:gdLst/>
              <a:ahLst/>
              <a:cxnLst/>
              <a:rect l="l" t="t" r="r" b="b"/>
              <a:pathLst>
                <a:path w="17146" h="18254" extrusionOk="0">
                  <a:moveTo>
                    <a:pt x="3418" y="346"/>
                  </a:moveTo>
                  <a:cubicBezTo>
                    <a:pt x="4382" y="525"/>
                    <a:pt x="5227" y="1084"/>
                    <a:pt x="5775" y="1894"/>
                  </a:cubicBezTo>
                  <a:lnTo>
                    <a:pt x="6025" y="2287"/>
                  </a:lnTo>
                  <a:lnTo>
                    <a:pt x="6073" y="1823"/>
                  </a:lnTo>
                  <a:cubicBezTo>
                    <a:pt x="6085" y="1561"/>
                    <a:pt x="6144" y="1311"/>
                    <a:pt x="6216" y="1061"/>
                  </a:cubicBezTo>
                  <a:cubicBezTo>
                    <a:pt x="6609" y="1513"/>
                    <a:pt x="6918" y="2037"/>
                    <a:pt x="7144" y="2596"/>
                  </a:cubicBezTo>
                  <a:lnTo>
                    <a:pt x="7323" y="2977"/>
                  </a:lnTo>
                  <a:lnTo>
                    <a:pt x="7454" y="2561"/>
                  </a:lnTo>
                  <a:cubicBezTo>
                    <a:pt x="7585" y="2156"/>
                    <a:pt x="7740" y="1668"/>
                    <a:pt x="8014" y="1358"/>
                  </a:cubicBezTo>
                  <a:lnTo>
                    <a:pt x="8168" y="1632"/>
                  </a:lnTo>
                  <a:cubicBezTo>
                    <a:pt x="8287" y="1811"/>
                    <a:pt x="8395" y="2001"/>
                    <a:pt x="8502" y="2168"/>
                  </a:cubicBezTo>
                  <a:lnTo>
                    <a:pt x="8656" y="2430"/>
                  </a:lnTo>
                  <a:lnTo>
                    <a:pt x="8930" y="1775"/>
                  </a:lnTo>
                  <a:cubicBezTo>
                    <a:pt x="9287" y="2239"/>
                    <a:pt x="9514" y="2787"/>
                    <a:pt x="9561" y="3370"/>
                  </a:cubicBezTo>
                  <a:lnTo>
                    <a:pt x="9597" y="3775"/>
                  </a:lnTo>
                  <a:lnTo>
                    <a:pt x="9847" y="3466"/>
                  </a:lnTo>
                  <a:cubicBezTo>
                    <a:pt x="9919" y="3370"/>
                    <a:pt x="9978" y="3275"/>
                    <a:pt x="10038" y="3168"/>
                  </a:cubicBezTo>
                  <a:lnTo>
                    <a:pt x="10061" y="3144"/>
                  </a:lnTo>
                  <a:lnTo>
                    <a:pt x="10061" y="3144"/>
                  </a:lnTo>
                  <a:cubicBezTo>
                    <a:pt x="10383" y="3966"/>
                    <a:pt x="10014" y="4882"/>
                    <a:pt x="9823" y="5263"/>
                  </a:cubicBezTo>
                  <a:cubicBezTo>
                    <a:pt x="9633" y="5633"/>
                    <a:pt x="9418" y="5990"/>
                    <a:pt x="9192" y="6335"/>
                  </a:cubicBezTo>
                  <a:cubicBezTo>
                    <a:pt x="8930" y="6704"/>
                    <a:pt x="8704" y="7097"/>
                    <a:pt x="8502" y="7502"/>
                  </a:cubicBezTo>
                  <a:cubicBezTo>
                    <a:pt x="8252" y="7990"/>
                    <a:pt x="8097" y="8514"/>
                    <a:pt x="8037" y="9050"/>
                  </a:cubicBezTo>
                  <a:lnTo>
                    <a:pt x="7418" y="7859"/>
                  </a:lnTo>
                  <a:cubicBezTo>
                    <a:pt x="7859" y="6764"/>
                    <a:pt x="8180" y="5621"/>
                    <a:pt x="8383" y="4466"/>
                  </a:cubicBezTo>
                  <a:lnTo>
                    <a:pt x="8061" y="4406"/>
                  </a:lnTo>
                  <a:cubicBezTo>
                    <a:pt x="7883" y="5454"/>
                    <a:pt x="7597" y="6478"/>
                    <a:pt x="7228" y="7478"/>
                  </a:cubicBezTo>
                  <a:lnTo>
                    <a:pt x="6287" y="5644"/>
                  </a:lnTo>
                  <a:cubicBezTo>
                    <a:pt x="6466" y="4978"/>
                    <a:pt x="6609" y="4299"/>
                    <a:pt x="6704" y="3620"/>
                  </a:cubicBezTo>
                  <a:lnTo>
                    <a:pt x="6394" y="3573"/>
                  </a:lnTo>
                  <a:cubicBezTo>
                    <a:pt x="6311" y="4120"/>
                    <a:pt x="6204" y="4704"/>
                    <a:pt x="6061" y="5228"/>
                  </a:cubicBezTo>
                  <a:lnTo>
                    <a:pt x="4323" y="1834"/>
                  </a:lnTo>
                  <a:lnTo>
                    <a:pt x="4037" y="1977"/>
                  </a:lnTo>
                  <a:lnTo>
                    <a:pt x="5763" y="5323"/>
                  </a:lnTo>
                  <a:cubicBezTo>
                    <a:pt x="5204" y="5037"/>
                    <a:pt x="4668" y="4728"/>
                    <a:pt x="4156" y="4382"/>
                  </a:cubicBezTo>
                  <a:lnTo>
                    <a:pt x="3977" y="4644"/>
                  </a:lnTo>
                  <a:cubicBezTo>
                    <a:pt x="4620" y="5073"/>
                    <a:pt x="5299" y="5466"/>
                    <a:pt x="6001" y="5787"/>
                  </a:cubicBezTo>
                  <a:lnTo>
                    <a:pt x="6894" y="7514"/>
                  </a:lnTo>
                  <a:cubicBezTo>
                    <a:pt x="5847" y="7204"/>
                    <a:pt x="4823" y="6835"/>
                    <a:pt x="3823" y="6406"/>
                  </a:cubicBezTo>
                  <a:lnTo>
                    <a:pt x="3703" y="6704"/>
                  </a:lnTo>
                  <a:cubicBezTo>
                    <a:pt x="4811" y="7180"/>
                    <a:pt x="5942" y="7585"/>
                    <a:pt x="7097" y="7907"/>
                  </a:cubicBezTo>
                  <a:lnTo>
                    <a:pt x="7752" y="9169"/>
                  </a:lnTo>
                  <a:cubicBezTo>
                    <a:pt x="7299" y="8907"/>
                    <a:pt x="6799" y="8716"/>
                    <a:pt x="6287" y="8633"/>
                  </a:cubicBezTo>
                  <a:cubicBezTo>
                    <a:pt x="5847" y="8561"/>
                    <a:pt x="5394" y="8514"/>
                    <a:pt x="4942" y="8502"/>
                  </a:cubicBezTo>
                  <a:cubicBezTo>
                    <a:pt x="4513" y="8490"/>
                    <a:pt x="4096" y="8454"/>
                    <a:pt x="3692" y="8395"/>
                  </a:cubicBezTo>
                  <a:cubicBezTo>
                    <a:pt x="3263" y="8323"/>
                    <a:pt x="2299" y="8085"/>
                    <a:pt x="1834" y="7347"/>
                  </a:cubicBezTo>
                  <a:lnTo>
                    <a:pt x="1870" y="7347"/>
                  </a:lnTo>
                  <a:cubicBezTo>
                    <a:pt x="1977" y="7347"/>
                    <a:pt x="2084" y="7359"/>
                    <a:pt x="2203" y="7359"/>
                  </a:cubicBezTo>
                  <a:lnTo>
                    <a:pt x="2620" y="7347"/>
                  </a:lnTo>
                  <a:lnTo>
                    <a:pt x="2299" y="7073"/>
                  </a:lnTo>
                  <a:cubicBezTo>
                    <a:pt x="1858" y="6692"/>
                    <a:pt x="1537" y="6192"/>
                    <a:pt x="1370" y="5633"/>
                  </a:cubicBezTo>
                  <a:lnTo>
                    <a:pt x="1370" y="5633"/>
                  </a:lnTo>
                  <a:cubicBezTo>
                    <a:pt x="1501" y="5656"/>
                    <a:pt x="1632" y="5692"/>
                    <a:pt x="1751" y="5716"/>
                  </a:cubicBezTo>
                  <a:lnTo>
                    <a:pt x="2048" y="5787"/>
                  </a:lnTo>
                  <a:lnTo>
                    <a:pt x="1929" y="5502"/>
                  </a:lnTo>
                  <a:cubicBezTo>
                    <a:pt x="1858" y="5323"/>
                    <a:pt x="1775" y="5132"/>
                    <a:pt x="1691" y="4930"/>
                  </a:cubicBezTo>
                  <a:lnTo>
                    <a:pt x="1560" y="4632"/>
                  </a:lnTo>
                  <a:cubicBezTo>
                    <a:pt x="1588" y="4631"/>
                    <a:pt x="1617" y="4630"/>
                    <a:pt x="1646" y="4630"/>
                  </a:cubicBezTo>
                  <a:cubicBezTo>
                    <a:pt x="2031" y="4630"/>
                    <a:pt x="2469" y="4772"/>
                    <a:pt x="2834" y="4882"/>
                  </a:cubicBezTo>
                  <a:lnTo>
                    <a:pt x="3322" y="5025"/>
                  </a:lnTo>
                  <a:lnTo>
                    <a:pt x="3322" y="5025"/>
                  </a:lnTo>
                  <a:lnTo>
                    <a:pt x="3084" y="4656"/>
                  </a:lnTo>
                  <a:cubicBezTo>
                    <a:pt x="2751" y="4156"/>
                    <a:pt x="2513" y="3608"/>
                    <a:pt x="2370" y="3025"/>
                  </a:cubicBezTo>
                  <a:lnTo>
                    <a:pt x="2370" y="3025"/>
                  </a:lnTo>
                  <a:cubicBezTo>
                    <a:pt x="2620" y="3096"/>
                    <a:pt x="2858" y="3204"/>
                    <a:pt x="3084" y="3347"/>
                  </a:cubicBezTo>
                  <a:lnTo>
                    <a:pt x="3489" y="3561"/>
                  </a:lnTo>
                  <a:lnTo>
                    <a:pt x="3311" y="3144"/>
                  </a:lnTo>
                  <a:cubicBezTo>
                    <a:pt x="2965" y="2227"/>
                    <a:pt x="3013" y="1227"/>
                    <a:pt x="3418" y="346"/>
                  </a:cubicBezTo>
                  <a:close/>
                  <a:moveTo>
                    <a:pt x="13943" y="4299"/>
                  </a:moveTo>
                  <a:cubicBezTo>
                    <a:pt x="14074" y="4763"/>
                    <a:pt x="14145" y="5240"/>
                    <a:pt x="14145" y="5728"/>
                  </a:cubicBezTo>
                  <a:lnTo>
                    <a:pt x="14145" y="6049"/>
                  </a:lnTo>
                  <a:lnTo>
                    <a:pt x="14395" y="5847"/>
                  </a:lnTo>
                  <a:cubicBezTo>
                    <a:pt x="14491" y="5775"/>
                    <a:pt x="14598" y="5728"/>
                    <a:pt x="14693" y="5668"/>
                  </a:cubicBezTo>
                  <a:cubicBezTo>
                    <a:pt x="14752" y="5644"/>
                    <a:pt x="14800" y="5621"/>
                    <a:pt x="14860" y="5585"/>
                  </a:cubicBezTo>
                  <a:cubicBezTo>
                    <a:pt x="15062" y="6144"/>
                    <a:pt x="15110" y="6740"/>
                    <a:pt x="14991" y="7311"/>
                  </a:cubicBezTo>
                  <a:lnTo>
                    <a:pt x="14931" y="7561"/>
                  </a:lnTo>
                  <a:lnTo>
                    <a:pt x="15181" y="7502"/>
                  </a:lnTo>
                  <a:cubicBezTo>
                    <a:pt x="15383" y="7454"/>
                    <a:pt x="15574" y="7395"/>
                    <a:pt x="15776" y="7323"/>
                  </a:cubicBezTo>
                  <a:lnTo>
                    <a:pt x="15776" y="7323"/>
                  </a:lnTo>
                  <a:cubicBezTo>
                    <a:pt x="15705" y="7954"/>
                    <a:pt x="15407" y="8526"/>
                    <a:pt x="14931" y="8931"/>
                  </a:cubicBezTo>
                  <a:cubicBezTo>
                    <a:pt x="14633" y="9169"/>
                    <a:pt x="14312" y="9371"/>
                    <a:pt x="13967" y="9526"/>
                  </a:cubicBezTo>
                  <a:cubicBezTo>
                    <a:pt x="13574" y="9704"/>
                    <a:pt x="13217" y="9943"/>
                    <a:pt x="12895" y="10205"/>
                  </a:cubicBezTo>
                  <a:cubicBezTo>
                    <a:pt x="12633" y="10443"/>
                    <a:pt x="12538" y="10716"/>
                    <a:pt x="12633" y="10943"/>
                  </a:cubicBezTo>
                  <a:cubicBezTo>
                    <a:pt x="12693" y="11050"/>
                    <a:pt x="12788" y="11145"/>
                    <a:pt x="12907" y="11181"/>
                  </a:cubicBezTo>
                  <a:cubicBezTo>
                    <a:pt x="12974" y="11203"/>
                    <a:pt x="13044" y="11214"/>
                    <a:pt x="13112" y="11214"/>
                  </a:cubicBezTo>
                  <a:cubicBezTo>
                    <a:pt x="13226" y="11214"/>
                    <a:pt x="13339" y="11185"/>
                    <a:pt x="13443" y="11133"/>
                  </a:cubicBezTo>
                  <a:cubicBezTo>
                    <a:pt x="13776" y="10967"/>
                    <a:pt x="14074" y="10788"/>
                    <a:pt x="14348" y="10621"/>
                  </a:cubicBezTo>
                  <a:cubicBezTo>
                    <a:pt x="15062" y="10181"/>
                    <a:pt x="15693" y="9800"/>
                    <a:pt x="16598" y="9800"/>
                  </a:cubicBezTo>
                  <a:cubicBezTo>
                    <a:pt x="16455" y="10205"/>
                    <a:pt x="16253" y="10586"/>
                    <a:pt x="16026" y="10931"/>
                  </a:cubicBezTo>
                  <a:lnTo>
                    <a:pt x="15860" y="11157"/>
                  </a:lnTo>
                  <a:lnTo>
                    <a:pt x="16134" y="11193"/>
                  </a:lnTo>
                  <a:cubicBezTo>
                    <a:pt x="16260" y="11201"/>
                    <a:pt x="16386" y="11210"/>
                    <a:pt x="16512" y="11210"/>
                  </a:cubicBezTo>
                  <a:cubicBezTo>
                    <a:pt x="16565" y="11210"/>
                    <a:pt x="16617" y="11208"/>
                    <a:pt x="16669" y="11205"/>
                  </a:cubicBezTo>
                  <a:lnTo>
                    <a:pt x="16669" y="11205"/>
                  </a:lnTo>
                  <a:cubicBezTo>
                    <a:pt x="16538" y="11586"/>
                    <a:pt x="16348" y="11931"/>
                    <a:pt x="16110" y="12252"/>
                  </a:cubicBezTo>
                  <a:lnTo>
                    <a:pt x="16122" y="12252"/>
                  </a:lnTo>
                  <a:cubicBezTo>
                    <a:pt x="15788" y="12681"/>
                    <a:pt x="15360" y="12967"/>
                    <a:pt x="14979" y="13038"/>
                  </a:cubicBezTo>
                  <a:lnTo>
                    <a:pt x="14574" y="13098"/>
                  </a:lnTo>
                  <a:lnTo>
                    <a:pt x="14907" y="13324"/>
                  </a:lnTo>
                  <a:cubicBezTo>
                    <a:pt x="15002" y="13395"/>
                    <a:pt x="15086" y="13467"/>
                    <a:pt x="15169" y="13550"/>
                  </a:cubicBezTo>
                  <a:cubicBezTo>
                    <a:pt x="15205" y="13586"/>
                    <a:pt x="15229" y="13622"/>
                    <a:pt x="15264" y="13657"/>
                  </a:cubicBezTo>
                  <a:cubicBezTo>
                    <a:pt x="14681" y="13852"/>
                    <a:pt x="14033" y="13887"/>
                    <a:pt x="13381" y="13887"/>
                  </a:cubicBezTo>
                  <a:cubicBezTo>
                    <a:pt x="13235" y="13887"/>
                    <a:pt x="13088" y="13886"/>
                    <a:pt x="12943" y="13884"/>
                  </a:cubicBezTo>
                  <a:cubicBezTo>
                    <a:pt x="12841" y="13881"/>
                    <a:pt x="12742" y="13879"/>
                    <a:pt x="12645" y="13879"/>
                  </a:cubicBezTo>
                  <a:cubicBezTo>
                    <a:pt x="12309" y="13879"/>
                    <a:pt x="11997" y="13904"/>
                    <a:pt x="11693" y="14014"/>
                  </a:cubicBezTo>
                  <a:cubicBezTo>
                    <a:pt x="11478" y="14086"/>
                    <a:pt x="11288" y="14217"/>
                    <a:pt x="11133" y="14384"/>
                  </a:cubicBezTo>
                  <a:cubicBezTo>
                    <a:pt x="11300" y="12860"/>
                    <a:pt x="11597" y="11348"/>
                    <a:pt x="12014" y="9883"/>
                  </a:cubicBezTo>
                  <a:cubicBezTo>
                    <a:pt x="12681" y="9359"/>
                    <a:pt x="13336" y="8752"/>
                    <a:pt x="13776" y="8347"/>
                  </a:cubicBezTo>
                  <a:lnTo>
                    <a:pt x="13562" y="8121"/>
                  </a:lnTo>
                  <a:cubicBezTo>
                    <a:pt x="13205" y="8442"/>
                    <a:pt x="12716" y="8895"/>
                    <a:pt x="12193" y="9323"/>
                  </a:cubicBezTo>
                  <a:cubicBezTo>
                    <a:pt x="12455" y="8490"/>
                    <a:pt x="12788" y="7692"/>
                    <a:pt x="13193" y="6918"/>
                  </a:cubicBezTo>
                  <a:lnTo>
                    <a:pt x="12919" y="6764"/>
                  </a:lnTo>
                  <a:cubicBezTo>
                    <a:pt x="12502" y="7561"/>
                    <a:pt x="12145" y="8383"/>
                    <a:pt x="11871" y="9240"/>
                  </a:cubicBezTo>
                  <a:cubicBezTo>
                    <a:pt x="11669" y="8716"/>
                    <a:pt x="11478" y="8169"/>
                    <a:pt x="11312" y="7609"/>
                  </a:cubicBezTo>
                  <a:lnTo>
                    <a:pt x="11002" y="7692"/>
                  </a:lnTo>
                  <a:cubicBezTo>
                    <a:pt x="11204" y="8383"/>
                    <a:pt x="11443" y="9062"/>
                    <a:pt x="11728" y="9728"/>
                  </a:cubicBezTo>
                  <a:cubicBezTo>
                    <a:pt x="11335" y="11038"/>
                    <a:pt x="11062" y="12383"/>
                    <a:pt x="10895" y="13741"/>
                  </a:cubicBezTo>
                  <a:cubicBezTo>
                    <a:pt x="10716" y="13229"/>
                    <a:pt x="10526" y="12717"/>
                    <a:pt x="10311" y="12229"/>
                  </a:cubicBezTo>
                  <a:cubicBezTo>
                    <a:pt x="9954" y="11419"/>
                    <a:pt x="9609" y="10586"/>
                    <a:pt x="9526" y="9764"/>
                  </a:cubicBezTo>
                  <a:lnTo>
                    <a:pt x="9526" y="9764"/>
                  </a:lnTo>
                  <a:lnTo>
                    <a:pt x="9573" y="9800"/>
                  </a:lnTo>
                  <a:cubicBezTo>
                    <a:pt x="9680" y="9919"/>
                    <a:pt x="9788" y="10038"/>
                    <a:pt x="9883" y="10145"/>
                  </a:cubicBezTo>
                  <a:lnTo>
                    <a:pt x="10264" y="10550"/>
                  </a:lnTo>
                  <a:lnTo>
                    <a:pt x="10264" y="10550"/>
                  </a:lnTo>
                  <a:lnTo>
                    <a:pt x="10157" y="10002"/>
                  </a:lnTo>
                  <a:cubicBezTo>
                    <a:pt x="9907" y="8728"/>
                    <a:pt x="10026" y="7395"/>
                    <a:pt x="10526" y="6192"/>
                  </a:cubicBezTo>
                  <a:cubicBezTo>
                    <a:pt x="10621" y="5930"/>
                    <a:pt x="10752" y="5692"/>
                    <a:pt x="10919" y="5478"/>
                  </a:cubicBezTo>
                  <a:cubicBezTo>
                    <a:pt x="10978" y="5585"/>
                    <a:pt x="11050" y="5692"/>
                    <a:pt x="11109" y="5799"/>
                  </a:cubicBezTo>
                  <a:cubicBezTo>
                    <a:pt x="11204" y="5954"/>
                    <a:pt x="11312" y="6121"/>
                    <a:pt x="11395" y="6275"/>
                  </a:cubicBezTo>
                  <a:lnTo>
                    <a:pt x="11573" y="6633"/>
                  </a:lnTo>
                  <a:lnTo>
                    <a:pt x="11681" y="6252"/>
                  </a:lnTo>
                  <a:cubicBezTo>
                    <a:pt x="11812" y="5847"/>
                    <a:pt x="12133" y="5430"/>
                    <a:pt x="12431" y="5061"/>
                  </a:cubicBezTo>
                  <a:lnTo>
                    <a:pt x="12478" y="5168"/>
                  </a:lnTo>
                  <a:cubicBezTo>
                    <a:pt x="12538" y="5275"/>
                    <a:pt x="12586" y="5371"/>
                    <a:pt x="12621" y="5490"/>
                  </a:cubicBezTo>
                  <a:lnTo>
                    <a:pt x="12740" y="5835"/>
                  </a:lnTo>
                  <a:lnTo>
                    <a:pt x="12919" y="5513"/>
                  </a:lnTo>
                  <a:cubicBezTo>
                    <a:pt x="13181" y="5049"/>
                    <a:pt x="13526" y="4644"/>
                    <a:pt x="13943" y="4299"/>
                  </a:cubicBezTo>
                  <a:close/>
                  <a:moveTo>
                    <a:pt x="3321" y="9405"/>
                  </a:moveTo>
                  <a:cubicBezTo>
                    <a:pt x="3560" y="9405"/>
                    <a:pt x="3797" y="9438"/>
                    <a:pt x="4025" y="9490"/>
                  </a:cubicBezTo>
                  <a:cubicBezTo>
                    <a:pt x="5299" y="9800"/>
                    <a:pt x="6454" y="10478"/>
                    <a:pt x="7347" y="11431"/>
                  </a:cubicBezTo>
                  <a:lnTo>
                    <a:pt x="7740" y="11836"/>
                  </a:lnTo>
                  <a:lnTo>
                    <a:pt x="7561" y="11002"/>
                  </a:lnTo>
                  <a:lnTo>
                    <a:pt x="7513" y="10776"/>
                  </a:lnTo>
                  <a:lnTo>
                    <a:pt x="7513" y="10776"/>
                  </a:lnTo>
                  <a:cubicBezTo>
                    <a:pt x="8144" y="11312"/>
                    <a:pt x="8621" y="12086"/>
                    <a:pt x="9073" y="12848"/>
                  </a:cubicBezTo>
                  <a:cubicBezTo>
                    <a:pt x="9371" y="13348"/>
                    <a:pt x="9692" y="13836"/>
                    <a:pt x="10038" y="14288"/>
                  </a:cubicBezTo>
                  <a:cubicBezTo>
                    <a:pt x="8918" y="13788"/>
                    <a:pt x="7787" y="13312"/>
                    <a:pt x="6668" y="12872"/>
                  </a:cubicBezTo>
                  <a:cubicBezTo>
                    <a:pt x="6347" y="12741"/>
                    <a:pt x="6001" y="12621"/>
                    <a:pt x="5620" y="12502"/>
                  </a:cubicBezTo>
                  <a:lnTo>
                    <a:pt x="5585" y="12455"/>
                  </a:lnTo>
                  <a:cubicBezTo>
                    <a:pt x="5394" y="12145"/>
                    <a:pt x="5168" y="11824"/>
                    <a:pt x="4954" y="11514"/>
                  </a:cubicBezTo>
                  <a:cubicBezTo>
                    <a:pt x="4835" y="11348"/>
                    <a:pt x="4715" y="11181"/>
                    <a:pt x="4608" y="11026"/>
                  </a:cubicBezTo>
                  <a:lnTo>
                    <a:pt x="4346" y="11205"/>
                  </a:lnTo>
                  <a:cubicBezTo>
                    <a:pt x="4454" y="11371"/>
                    <a:pt x="4573" y="11538"/>
                    <a:pt x="4692" y="11705"/>
                  </a:cubicBezTo>
                  <a:cubicBezTo>
                    <a:pt x="4846" y="11919"/>
                    <a:pt x="5013" y="12145"/>
                    <a:pt x="5156" y="12371"/>
                  </a:cubicBezTo>
                  <a:cubicBezTo>
                    <a:pt x="4632" y="12217"/>
                    <a:pt x="4096" y="12074"/>
                    <a:pt x="3572" y="11943"/>
                  </a:cubicBezTo>
                  <a:cubicBezTo>
                    <a:pt x="3144" y="11824"/>
                    <a:pt x="2727" y="11717"/>
                    <a:pt x="2310" y="11598"/>
                  </a:cubicBezTo>
                  <a:lnTo>
                    <a:pt x="2215" y="11895"/>
                  </a:lnTo>
                  <a:cubicBezTo>
                    <a:pt x="2644" y="12014"/>
                    <a:pt x="3061" y="12121"/>
                    <a:pt x="3489" y="12240"/>
                  </a:cubicBezTo>
                  <a:cubicBezTo>
                    <a:pt x="3918" y="12348"/>
                    <a:pt x="4323" y="12455"/>
                    <a:pt x="4739" y="12574"/>
                  </a:cubicBezTo>
                  <a:cubicBezTo>
                    <a:pt x="4168" y="12741"/>
                    <a:pt x="3608" y="12895"/>
                    <a:pt x="3072" y="13038"/>
                  </a:cubicBezTo>
                  <a:lnTo>
                    <a:pt x="3156" y="13348"/>
                  </a:lnTo>
                  <a:cubicBezTo>
                    <a:pt x="3834" y="13157"/>
                    <a:pt x="4573" y="12955"/>
                    <a:pt x="5311" y="12741"/>
                  </a:cubicBezTo>
                  <a:cubicBezTo>
                    <a:pt x="5775" y="12872"/>
                    <a:pt x="6180" y="13014"/>
                    <a:pt x="6549" y="13157"/>
                  </a:cubicBezTo>
                  <a:cubicBezTo>
                    <a:pt x="7799" y="13645"/>
                    <a:pt x="9049" y="14181"/>
                    <a:pt x="10300" y="14753"/>
                  </a:cubicBezTo>
                  <a:cubicBezTo>
                    <a:pt x="10097" y="14800"/>
                    <a:pt x="9907" y="14884"/>
                    <a:pt x="9728" y="15003"/>
                  </a:cubicBezTo>
                  <a:lnTo>
                    <a:pt x="9740" y="15003"/>
                  </a:lnTo>
                  <a:cubicBezTo>
                    <a:pt x="9407" y="15253"/>
                    <a:pt x="9121" y="15574"/>
                    <a:pt x="8906" y="15931"/>
                  </a:cubicBezTo>
                  <a:cubicBezTo>
                    <a:pt x="8478" y="16551"/>
                    <a:pt x="8002" y="17229"/>
                    <a:pt x="7359" y="17694"/>
                  </a:cubicBezTo>
                  <a:lnTo>
                    <a:pt x="7335" y="17563"/>
                  </a:lnTo>
                  <a:cubicBezTo>
                    <a:pt x="7311" y="17443"/>
                    <a:pt x="7299" y="17324"/>
                    <a:pt x="7299" y="17205"/>
                  </a:cubicBezTo>
                  <a:lnTo>
                    <a:pt x="7323" y="16801"/>
                  </a:lnTo>
                  <a:lnTo>
                    <a:pt x="7323" y="16801"/>
                  </a:lnTo>
                  <a:lnTo>
                    <a:pt x="7025" y="17086"/>
                  </a:lnTo>
                  <a:cubicBezTo>
                    <a:pt x="6740" y="17360"/>
                    <a:pt x="6251" y="17527"/>
                    <a:pt x="5716" y="17551"/>
                  </a:cubicBezTo>
                  <a:cubicBezTo>
                    <a:pt x="5311" y="17551"/>
                    <a:pt x="4918" y="17503"/>
                    <a:pt x="4549" y="17396"/>
                  </a:cubicBezTo>
                  <a:cubicBezTo>
                    <a:pt x="4656" y="17253"/>
                    <a:pt x="4751" y="17098"/>
                    <a:pt x="4846" y="16943"/>
                  </a:cubicBezTo>
                  <a:lnTo>
                    <a:pt x="4977" y="16705"/>
                  </a:lnTo>
                  <a:lnTo>
                    <a:pt x="4704" y="16705"/>
                  </a:lnTo>
                  <a:cubicBezTo>
                    <a:pt x="4275" y="16693"/>
                    <a:pt x="3846" y="16634"/>
                    <a:pt x="3430" y="16515"/>
                  </a:cubicBezTo>
                  <a:cubicBezTo>
                    <a:pt x="3965" y="15777"/>
                    <a:pt x="4644" y="15503"/>
                    <a:pt x="5418" y="15169"/>
                  </a:cubicBezTo>
                  <a:cubicBezTo>
                    <a:pt x="5716" y="15050"/>
                    <a:pt x="6037" y="14907"/>
                    <a:pt x="6359" y="14741"/>
                  </a:cubicBezTo>
                  <a:cubicBezTo>
                    <a:pt x="6537" y="14657"/>
                    <a:pt x="6656" y="14515"/>
                    <a:pt x="6716" y="14336"/>
                  </a:cubicBezTo>
                  <a:cubicBezTo>
                    <a:pt x="6763" y="14217"/>
                    <a:pt x="6740" y="14086"/>
                    <a:pt x="6680" y="13979"/>
                  </a:cubicBezTo>
                  <a:cubicBezTo>
                    <a:pt x="6589" y="13815"/>
                    <a:pt x="6407" y="13728"/>
                    <a:pt x="6172" y="13728"/>
                  </a:cubicBezTo>
                  <a:cubicBezTo>
                    <a:pt x="6100" y="13728"/>
                    <a:pt x="6023" y="13736"/>
                    <a:pt x="5942" y="13753"/>
                  </a:cubicBezTo>
                  <a:cubicBezTo>
                    <a:pt x="5525" y="13860"/>
                    <a:pt x="5132" y="14014"/>
                    <a:pt x="4763" y="14217"/>
                  </a:cubicBezTo>
                  <a:cubicBezTo>
                    <a:pt x="4430" y="14407"/>
                    <a:pt x="4073" y="14550"/>
                    <a:pt x="3715" y="14646"/>
                  </a:cubicBezTo>
                  <a:cubicBezTo>
                    <a:pt x="3519" y="14695"/>
                    <a:pt x="3321" y="14718"/>
                    <a:pt x="3124" y="14718"/>
                  </a:cubicBezTo>
                  <a:cubicBezTo>
                    <a:pt x="2699" y="14718"/>
                    <a:pt x="2280" y="14607"/>
                    <a:pt x="1906" y="14395"/>
                  </a:cubicBezTo>
                  <a:cubicBezTo>
                    <a:pt x="2084" y="14288"/>
                    <a:pt x="2239" y="14157"/>
                    <a:pt x="2394" y="14014"/>
                  </a:cubicBezTo>
                  <a:lnTo>
                    <a:pt x="2584" y="13848"/>
                  </a:lnTo>
                  <a:lnTo>
                    <a:pt x="2346" y="13753"/>
                  </a:lnTo>
                  <a:cubicBezTo>
                    <a:pt x="1810" y="13514"/>
                    <a:pt x="1358" y="13133"/>
                    <a:pt x="1025" y="12645"/>
                  </a:cubicBezTo>
                  <a:lnTo>
                    <a:pt x="1191" y="12562"/>
                  </a:lnTo>
                  <a:cubicBezTo>
                    <a:pt x="1298" y="12514"/>
                    <a:pt x="1394" y="12467"/>
                    <a:pt x="1489" y="12431"/>
                  </a:cubicBezTo>
                  <a:lnTo>
                    <a:pt x="1787" y="12336"/>
                  </a:lnTo>
                  <a:lnTo>
                    <a:pt x="1537" y="12145"/>
                  </a:lnTo>
                  <a:cubicBezTo>
                    <a:pt x="1144" y="11859"/>
                    <a:pt x="798" y="11526"/>
                    <a:pt x="501" y="11157"/>
                  </a:cubicBezTo>
                  <a:cubicBezTo>
                    <a:pt x="866" y="11064"/>
                    <a:pt x="1243" y="11013"/>
                    <a:pt x="1624" y="11013"/>
                  </a:cubicBezTo>
                  <a:cubicBezTo>
                    <a:pt x="1777" y="11013"/>
                    <a:pt x="1930" y="11021"/>
                    <a:pt x="2084" y="11038"/>
                  </a:cubicBezTo>
                  <a:lnTo>
                    <a:pt x="2441" y="11074"/>
                  </a:lnTo>
                  <a:lnTo>
                    <a:pt x="2227" y="10776"/>
                  </a:lnTo>
                  <a:cubicBezTo>
                    <a:pt x="2168" y="10681"/>
                    <a:pt x="2108" y="10586"/>
                    <a:pt x="2048" y="10478"/>
                  </a:cubicBezTo>
                  <a:lnTo>
                    <a:pt x="2001" y="10383"/>
                  </a:lnTo>
                  <a:cubicBezTo>
                    <a:pt x="2183" y="10369"/>
                    <a:pt x="2371" y="10359"/>
                    <a:pt x="2556" y="10359"/>
                  </a:cubicBezTo>
                  <a:cubicBezTo>
                    <a:pt x="2854" y="10359"/>
                    <a:pt x="3144" y="10386"/>
                    <a:pt x="3394" y="10466"/>
                  </a:cubicBezTo>
                  <a:lnTo>
                    <a:pt x="3763" y="10597"/>
                  </a:lnTo>
                  <a:lnTo>
                    <a:pt x="3596" y="10252"/>
                  </a:lnTo>
                  <a:cubicBezTo>
                    <a:pt x="3513" y="10085"/>
                    <a:pt x="3430" y="9907"/>
                    <a:pt x="3370" y="9728"/>
                  </a:cubicBezTo>
                  <a:cubicBezTo>
                    <a:pt x="3322" y="9621"/>
                    <a:pt x="3275" y="9514"/>
                    <a:pt x="3215" y="9407"/>
                  </a:cubicBezTo>
                  <a:cubicBezTo>
                    <a:pt x="3251" y="9405"/>
                    <a:pt x="3286" y="9405"/>
                    <a:pt x="3321" y="9405"/>
                  </a:cubicBezTo>
                  <a:close/>
                  <a:moveTo>
                    <a:pt x="3227" y="1"/>
                  </a:moveTo>
                  <a:lnTo>
                    <a:pt x="3180" y="96"/>
                  </a:lnTo>
                  <a:cubicBezTo>
                    <a:pt x="2739" y="953"/>
                    <a:pt x="2632" y="1953"/>
                    <a:pt x="2882" y="2882"/>
                  </a:cubicBezTo>
                  <a:cubicBezTo>
                    <a:pt x="2656" y="2775"/>
                    <a:pt x="2406" y="2704"/>
                    <a:pt x="2156" y="2656"/>
                  </a:cubicBezTo>
                  <a:lnTo>
                    <a:pt x="1941" y="2620"/>
                  </a:lnTo>
                  <a:lnTo>
                    <a:pt x="1977" y="2846"/>
                  </a:lnTo>
                  <a:cubicBezTo>
                    <a:pt x="2096" y="3418"/>
                    <a:pt x="2299" y="3966"/>
                    <a:pt x="2572" y="4478"/>
                  </a:cubicBezTo>
                  <a:cubicBezTo>
                    <a:pt x="2282" y="4386"/>
                    <a:pt x="1962" y="4312"/>
                    <a:pt x="1658" y="4312"/>
                  </a:cubicBezTo>
                  <a:cubicBezTo>
                    <a:pt x="1526" y="4312"/>
                    <a:pt x="1397" y="4326"/>
                    <a:pt x="1275" y="4359"/>
                  </a:cubicBezTo>
                  <a:lnTo>
                    <a:pt x="1096" y="4406"/>
                  </a:lnTo>
                  <a:lnTo>
                    <a:pt x="1167" y="4573"/>
                  </a:lnTo>
                  <a:cubicBezTo>
                    <a:pt x="1227" y="4728"/>
                    <a:pt x="1310" y="4894"/>
                    <a:pt x="1382" y="5061"/>
                  </a:cubicBezTo>
                  <a:cubicBezTo>
                    <a:pt x="1417" y="5156"/>
                    <a:pt x="1453" y="5240"/>
                    <a:pt x="1501" y="5335"/>
                  </a:cubicBezTo>
                  <a:lnTo>
                    <a:pt x="1179" y="5263"/>
                  </a:lnTo>
                  <a:lnTo>
                    <a:pt x="953" y="5204"/>
                  </a:lnTo>
                  <a:lnTo>
                    <a:pt x="989" y="5430"/>
                  </a:lnTo>
                  <a:cubicBezTo>
                    <a:pt x="1096" y="6025"/>
                    <a:pt x="1358" y="6573"/>
                    <a:pt x="1763" y="7014"/>
                  </a:cubicBezTo>
                  <a:cubicBezTo>
                    <a:pt x="1707" y="7014"/>
                    <a:pt x="1657" y="7008"/>
                    <a:pt x="1608" y="7008"/>
                  </a:cubicBezTo>
                  <a:cubicBezTo>
                    <a:pt x="1584" y="7008"/>
                    <a:pt x="1560" y="7010"/>
                    <a:pt x="1537" y="7014"/>
                  </a:cubicBezTo>
                  <a:lnTo>
                    <a:pt x="1298" y="7014"/>
                  </a:lnTo>
                  <a:lnTo>
                    <a:pt x="1394" y="7228"/>
                  </a:lnTo>
                  <a:cubicBezTo>
                    <a:pt x="1858" y="8300"/>
                    <a:pt x="3096" y="8621"/>
                    <a:pt x="3608" y="8704"/>
                  </a:cubicBezTo>
                  <a:cubicBezTo>
                    <a:pt x="4037" y="8764"/>
                    <a:pt x="4465" y="8811"/>
                    <a:pt x="4894" y="8823"/>
                  </a:cubicBezTo>
                  <a:cubicBezTo>
                    <a:pt x="5335" y="8823"/>
                    <a:pt x="5775" y="8871"/>
                    <a:pt x="6216" y="8942"/>
                  </a:cubicBezTo>
                  <a:cubicBezTo>
                    <a:pt x="6632" y="9014"/>
                    <a:pt x="7668" y="9276"/>
                    <a:pt x="8121" y="9954"/>
                  </a:cubicBezTo>
                  <a:cubicBezTo>
                    <a:pt x="8156" y="10050"/>
                    <a:pt x="8216" y="10145"/>
                    <a:pt x="8275" y="10240"/>
                  </a:cubicBezTo>
                  <a:lnTo>
                    <a:pt x="10192" y="13979"/>
                  </a:lnTo>
                  <a:cubicBezTo>
                    <a:pt x="9895" y="13574"/>
                    <a:pt x="9621" y="13122"/>
                    <a:pt x="9347" y="12681"/>
                  </a:cubicBezTo>
                  <a:cubicBezTo>
                    <a:pt x="8787" y="11764"/>
                    <a:pt x="8216" y="10824"/>
                    <a:pt x="7371" y="10264"/>
                  </a:cubicBezTo>
                  <a:lnTo>
                    <a:pt x="7049" y="10050"/>
                  </a:lnTo>
                  <a:lnTo>
                    <a:pt x="7121" y="10419"/>
                  </a:lnTo>
                  <a:cubicBezTo>
                    <a:pt x="7144" y="10550"/>
                    <a:pt x="7168" y="10693"/>
                    <a:pt x="7204" y="10836"/>
                  </a:cubicBezTo>
                  <a:cubicBezTo>
                    <a:pt x="6323" y="10026"/>
                    <a:pt x="5251" y="9466"/>
                    <a:pt x="4096" y="9181"/>
                  </a:cubicBezTo>
                  <a:cubicBezTo>
                    <a:pt x="3876" y="9127"/>
                    <a:pt x="3596" y="9079"/>
                    <a:pt x="3337" y="9079"/>
                  </a:cubicBezTo>
                  <a:cubicBezTo>
                    <a:pt x="3190" y="9079"/>
                    <a:pt x="3050" y="9094"/>
                    <a:pt x="2930" y="9133"/>
                  </a:cubicBezTo>
                  <a:lnTo>
                    <a:pt x="2751" y="9181"/>
                  </a:lnTo>
                  <a:lnTo>
                    <a:pt x="2834" y="9347"/>
                  </a:lnTo>
                  <a:cubicBezTo>
                    <a:pt x="2918" y="9514"/>
                    <a:pt x="2989" y="9681"/>
                    <a:pt x="3061" y="9847"/>
                  </a:cubicBezTo>
                  <a:lnTo>
                    <a:pt x="3156" y="10085"/>
                  </a:lnTo>
                  <a:cubicBezTo>
                    <a:pt x="2917" y="10054"/>
                    <a:pt x="2675" y="10039"/>
                    <a:pt x="2433" y="10039"/>
                  </a:cubicBezTo>
                  <a:cubicBezTo>
                    <a:pt x="2216" y="10039"/>
                    <a:pt x="2000" y="10051"/>
                    <a:pt x="1787" y="10074"/>
                  </a:cubicBezTo>
                  <a:lnTo>
                    <a:pt x="1417" y="10097"/>
                  </a:lnTo>
                  <a:lnTo>
                    <a:pt x="1596" y="10335"/>
                  </a:lnTo>
                  <a:cubicBezTo>
                    <a:pt x="1656" y="10431"/>
                    <a:pt x="1715" y="10526"/>
                    <a:pt x="1775" y="10633"/>
                  </a:cubicBezTo>
                  <a:lnTo>
                    <a:pt x="1798" y="10681"/>
                  </a:lnTo>
                  <a:cubicBezTo>
                    <a:pt x="1760" y="10680"/>
                    <a:pt x="1722" y="10679"/>
                    <a:pt x="1684" y="10679"/>
                  </a:cubicBezTo>
                  <a:cubicBezTo>
                    <a:pt x="1185" y="10679"/>
                    <a:pt x="678" y="10752"/>
                    <a:pt x="191" y="10907"/>
                  </a:cubicBezTo>
                  <a:lnTo>
                    <a:pt x="1" y="10967"/>
                  </a:lnTo>
                  <a:lnTo>
                    <a:pt x="108" y="11133"/>
                  </a:lnTo>
                  <a:cubicBezTo>
                    <a:pt x="382" y="11550"/>
                    <a:pt x="727" y="11919"/>
                    <a:pt x="1120" y="12229"/>
                  </a:cubicBezTo>
                  <a:lnTo>
                    <a:pt x="1048" y="12264"/>
                  </a:lnTo>
                  <a:cubicBezTo>
                    <a:pt x="941" y="12324"/>
                    <a:pt x="834" y="12371"/>
                    <a:pt x="727" y="12407"/>
                  </a:cubicBezTo>
                  <a:lnTo>
                    <a:pt x="536" y="12455"/>
                  </a:lnTo>
                  <a:lnTo>
                    <a:pt x="632" y="12633"/>
                  </a:lnTo>
                  <a:cubicBezTo>
                    <a:pt x="953" y="13181"/>
                    <a:pt x="1429" y="13634"/>
                    <a:pt x="1989" y="13931"/>
                  </a:cubicBezTo>
                  <a:cubicBezTo>
                    <a:pt x="1846" y="14050"/>
                    <a:pt x="1691" y="14157"/>
                    <a:pt x="1513" y="14229"/>
                  </a:cubicBezTo>
                  <a:lnTo>
                    <a:pt x="1239" y="14336"/>
                  </a:lnTo>
                  <a:lnTo>
                    <a:pt x="1477" y="14503"/>
                  </a:lnTo>
                  <a:cubicBezTo>
                    <a:pt x="1963" y="14850"/>
                    <a:pt x="2537" y="15032"/>
                    <a:pt x="3121" y="15032"/>
                  </a:cubicBezTo>
                  <a:cubicBezTo>
                    <a:pt x="3339" y="15032"/>
                    <a:pt x="3558" y="15007"/>
                    <a:pt x="3775" y="14955"/>
                  </a:cubicBezTo>
                  <a:cubicBezTo>
                    <a:pt x="4168" y="14848"/>
                    <a:pt x="4537" y="14693"/>
                    <a:pt x="4894" y="14503"/>
                  </a:cubicBezTo>
                  <a:cubicBezTo>
                    <a:pt x="5239" y="14312"/>
                    <a:pt x="5608" y="14157"/>
                    <a:pt x="5989" y="14050"/>
                  </a:cubicBezTo>
                  <a:cubicBezTo>
                    <a:pt x="6045" y="14038"/>
                    <a:pt x="6102" y="14032"/>
                    <a:pt x="6155" y="14032"/>
                  </a:cubicBezTo>
                  <a:cubicBezTo>
                    <a:pt x="6262" y="14032"/>
                    <a:pt x="6355" y="14058"/>
                    <a:pt x="6394" y="14122"/>
                  </a:cubicBezTo>
                  <a:cubicBezTo>
                    <a:pt x="6418" y="14157"/>
                    <a:pt x="6418" y="14193"/>
                    <a:pt x="6406" y="14229"/>
                  </a:cubicBezTo>
                  <a:cubicBezTo>
                    <a:pt x="6370" y="14324"/>
                    <a:pt x="6299" y="14407"/>
                    <a:pt x="6204" y="14443"/>
                  </a:cubicBezTo>
                  <a:cubicBezTo>
                    <a:pt x="5894" y="14610"/>
                    <a:pt x="5585" y="14741"/>
                    <a:pt x="5275" y="14872"/>
                  </a:cubicBezTo>
                  <a:cubicBezTo>
                    <a:pt x="4430" y="15229"/>
                    <a:pt x="3644" y="15562"/>
                    <a:pt x="3025" y="16515"/>
                  </a:cubicBezTo>
                  <a:lnTo>
                    <a:pt x="2906" y="16705"/>
                  </a:lnTo>
                  <a:lnTo>
                    <a:pt x="3120" y="16753"/>
                  </a:lnTo>
                  <a:cubicBezTo>
                    <a:pt x="3549" y="16872"/>
                    <a:pt x="3977" y="16955"/>
                    <a:pt x="4418" y="17003"/>
                  </a:cubicBezTo>
                  <a:cubicBezTo>
                    <a:pt x="4334" y="17134"/>
                    <a:pt x="4239" y="17241"/>
                    <a:pt x="4132" y="17348"/>
                  </a:cubicBezTo>
                  <a:lnTo>
                    <a:pt x="3894" y="17539"/>
                  </a:lnTo>
                  <a:lnTo>
                    <a:pt x="4192" y="17622"/>
                  </a:lnTo>
                  <a:cubicBezTo>
                    <a:pt x="4680" y="17777"/>
                    <a:pt x="5192" y="17860"/>
                    <a:pt x="5716" y="17860"/>
                  </a:cubicBezTo>
                  <a:cubicBezTo>
                    <a:pt x="6168" y="17848"/>
                    <a:pt x="6609" y="17729"/>
                    <a:pt x="6990" y="17503"/>
                  </a:cubicBezTo>
                  <a:cubicBezTo>
                    <a:pt x="6990" y="17539"/>
                    <a:pt x="7001" y="17574"/>
                    <a:pt x="7013" y="17610"/>
                  </a:cubicBezTo>
                  <a:cubicBezTo>
                    <a:pt x="7037" y="17729"/>
                    <a:pt x="7049" y="17836"/>
                    <a:pt x="7049" y="17955"/>
                  </a:cubicBezTo>
                  <a:lnTo>
                    <a:pt x="7037" y="18253"/>
                  </a:lnTo>
                  <a:lnTo>
                    <a:pt x="7287" y="18098"/>
                  </a:lnTo>
                  <a:cubicBezTo>
                    <a:pt x="8097" y="17622"/>
                    <a:pt x="8656" y="16812"/>
                    <a:pt x="9157" y="16110"/>
                  </a:cubicBezTo>
                  <a:cubicBezTo>
                    <a:pt x="9347" y="15777"/>
                    <a:pt x="9609" y="15491"/>
                    <a:pt x="9907" y="15253"/>
                  </a:cubicBezTo>
                  <a:cubicBezTo>
                    <a:pt x="10088" y="15123"/>
                    <a:pt x="10306" y="15057"/>
                    <a:pt x="10526" y="15057"/>
                  </a:cubicBezTo>
                  <a:cubicBezTo>
                    <a:pt x="10610" y="15057"/>
                    <a:pt x="10694" y="15066"/>
                    <a:pt x="10776" y="15086"/>
                  </a:cubicBezTo>
                  <a:lnTo>
                    <a:pt x="10788" y="15110"/>
                  </a:lnTo>
                  <a:cubicBezTo>
                    <a:pt x="10800" y="15146"/>
                    <a:pt x="10823" y="15193"/>
                    <a:pt x="10835" y="15217"/>
                  </a:cubicBezTo>
                  <a:lnTo>
                    <a:pt x="10835" y="15229"/>
                  </a:lnTo>
                  <a:lnTo>
                    <a:pt x="10847" y="15253"/>
                  </a:lnTo>
                  <a:lnTo>
                    <a:pt x="12014" y="17527"/>
                  </a:lnTo>
                  <a:lnTo>
                    <a:pt x="12300" y="17372"/>
                  </a:lnTo>
                  <a:lnTo>
                    <a:pt x="11097" y="15038"/>
                  </a:lnTo>
                  <a:cubicBezTo>
                    <a:pt x="11192" y="14693"/>
                    <a:pt x="11443" y="14419"/>
                    <a:pt x="11776" y="14288"/>
                  </a:cubicBezTo>
                  <a:cubicBezTo>
                    <a:pt x="12038" y="14198"/>
                    <a:pt x="12314" y="14176"/>
                    <a:pt x="12630" y="14176"/>
                  </a:cubicBezTo>
                  <a:cubicBezTo>
                    <a:pt x="12730" y="14176"/>
                    <a:pt x="12834" y="14178"/>
                    <a:pt x="12943" y="14181"/>
                  </a:cubicBezTo>
                  <a:cubicBezTo>
                    <a:pt x="13105" y="14183"/>
                    <a:pt x="13269" y="14185"/>
                    <a:pt x="13433" y="14185"/>
                  </a:cubicBezTo>
                  <a:cubicBezTo>
                    <a:pt x="14182" y="14185"/>
                    <a:pt x="14938" y="14141"/>
                    <a:pt x="15622" y="13848"/>
                  </a:cubicBezTo>
                  <a:lnTo>
                    <a:pt x="15907" y="13729"/>
                  </a:lnTo>
                  <a:lnTo>
                    <a:pt x="15645" y="13562"/>
                  </a:lnTo>
                  <a:cubicBezTo>
                    <a:pt x="15550" y="13491"/>
                    <a:pt x="15455" y="13407"/>
                    <a:pt x="15383" y="13324"/>
                  </a:cubicBezTo>
                  <a:lnTo>
                    <a:pt x="15312" y="13253"/>
                  </a:lnTo>
                  <a:cubicBezTo>
                    <a:pt x="15729" y="13074"/>
                    <a:pt x="16086" y="12788"/>
                    <a:pt x="16348" y="12431"/>
                  </a:cubicBezTo>
                  <a:cubicBezTo>
                    <a:pt x="16657" y="12014"/>
                    <a:pt x="16884" y="11550"/>
                    <a:pt x="17038" y="11050"/>
                  </a:cubicBezTo>
                  <a:lnTo>
                    <a:pt x="17146" y="10764"/>
                  </a:lnTo>
                  <a:lnTo>
                    <a:pt x="17146" y="10764"/>
                  </a:lnTo>
                  <a:lnTo>
                    <a:pt x="16860" y="10859"/>
                  </a:lnTo>
                  <a:cubicBezTo>
                    <a:pt x="16753" y="10886"/>
                    <a:pt x="16646" y="10900"/>
                    <a:pt x="16533" y="10900"/>
                  </a:cubicBezTo>
                  <a:cubicBezTo>
                    <a:pt x="16496" y="10900"/>
                    <a:pt x="16458" y="10898"/>
                    <a:pt x="16419" y="10895"/>
                  </a:cubicBezTo>
                  <a:cubicBezTo>
                    <a:pt x="16634" y="10514"/>
                    <a:pt x="16824" y="10121"/>
                    <a:pt x="16967" y="9716"/>
                  </a:cubicBezTo>
                  <a:lnTo>
                    <a:pt x="17050" y="9514"/>
                  </a:lnTo>
                  <a:lnTo>
                    <a:pt x="16836" y="9490"/>
                  </a:lnTo>
                  <a:cubicBezTo>
                    <a:pt x="16755" y="9485"/>
                    <a:pt x="16677" y="9483"/>
                    <a:pt x="16600" y="9483"/>
                  </a:cubicBezTo>
                  <a:cubicBezTo>
                    <a:pt x="15589" y="9483"/>
                    <a:pt x="14900" y="9905"/>
                    <a:pt x="14181" y="10347"/>
                  </a:cubicBezTo>
                  <a:cubicBezTo>
                    <a:pt x="13895" y="10526"/>
                    <a:pt x="13609" y="10693"/>
                    <a:pt x="13288" y="10859"/>
                  </a:cubicBezTo>
                  <a:cubicBezTo>
                    <a:pt x="13234" y="10882"/>
                    <a:pt x="13170" y="10896"/>
                    <a:pt x="13106" y="10896"/>
                  </a:cubicBezTo>
                  <a:cubicBezTo>
                    <a:pt x="13071" y="10896"/>
                    <a:pt x="13036" y="10892"/>
                    <a:pt x="13002" y="10883"/>
                  </a:cubicBezTo>
                  <a:cubicBezTo>
                    <a:pt x="12967" y="10871"/>
                    <a:pt x="12931" y="10847"/>
                    <a:pt x="12919" y="10812"/>
                  </a:cubicBezTo>
                  <a:cubicBezTo>
                    <a:pt x="12859" y="10705"/>
                    <a:pt x="12967" y="10550"/>
                    <a:pt x="13086" y="10443"/>
                  </a:cubicBezTo>
                  <a:cubicBezTo>
                    <a:pt x="13395" y="10193"/>
                    <a:pt x="13740" y="9990"/>
                    <a:pt x="14098" y="9812"/>
                  </a:cubicBezTo>
                  <a:cubicBezTo>
                    <a:pt x="14467" y="9645"/>
                    <a:pt x="14812" y="9431"/>
                    <a:pt x="15122" y="9181"/>
                  </a:cubicBezTo>
                  <a:cubicBezTo>
                    <a:pt x="15741" y="8645"/>
                    <a:pt x="16098" y="7871"/>
                    <a:pt x="16098" y="7061"/>
                  </a:cubicBezTo>
                  <a:lnTo>
                    <a:pt x="16098" y="6764"/>
                  </a:lnTo>
                  <a:lnTo>
                    <a:pt x="15848" y="6930"/>
                  </a:lnTo>
                  <a:cubicBezTo>
                    <a:pt x="15693" y="7026"/>
                    <a:pt x="15514" y="7097"/>
                    <a:pt x="15336" y="7133"/>
                  </a:cubicBezTo>
                  <a:cubicBezTo>
                    <a:pt x="15407" y="6502"/>
                    <a:pt x="15312" y="5871"/>
                    <a:pt x="15062" y="5287"/>
                  </a:cubicBezTo>
                  <a:lnTo>
                    <a:pt x="14967" y="5109"/>
                  </a:lnTo>
                  <a:lnTo>
                    <a:pt x="14812" y="5228"/>
                  </a:lnTo>
                  <a:cubicBezTo>
                    <a:pt x="14729" y="5287"/>
                    <a:pt x="14633" y="5347"/>
                    <a:pt x="14538" y="5394"/>
                  </a:cubicBezTo>
                  <a:lnTo>
                    <a:pt x="14443" y="5442"/>
                  </a:lnTo>
                  <a:cubicBezTo>
                    <a:pt x="14419" y="4942"/>
                    <a:pt x="14312" y="4454"/>
                    <a:pt x="14145" y="3978"/>
                  </a:cubicBezTo>
                  <a:lnTo>
                    <a:pt x="14062" y="3799"/>
                  </a:lnTo>
                  <a:lnTo>
                    <a:pt x="13907" y="3918"/>
                  </a:lnTo>
                  <a:cubicBezTo>
                    <a:pt x="13467" y="4251"/>
                    <a:pt x="13086" y="4644"/>
                    <a:pt x="12788" y="5097"/>
                  </a:cubicBezTo>
                  <a:lnTo>
                    <a:pt x="12752" y="5025"/>
                  </a:lnTo>
                  <a:cubicBezTo>
                    <a:pt x="12693" y="4930"/>
                    <a:pt x="12645" y="4823"/>
                    <a:pt x="12609" y="4716"/>
                  </a:cubicBezTo>
                  <a:lnTo>
                    <a:pt x="12526" y="4430"/>
                  </a:lnTo>
                  <a:lnTo>
                    <a:pt x="12264" y="4751"/>
                  </a:lnTo>
                  <a:cubicBezTo>
                    <a:pt x="11966" y="5085"/>
                    <a:pt x="11716" y="5442"/>
                    <a:pt x="11502" y="5835"/>
                  </a:cubicBezTo>
                  <a:lnTo>
                    <a:pt x="11371" y="5633"/>
                  </a:lnTo>
                  <a:cubicBezTo>
                    <a:pt x="11264" y="5466"/>
                    <a:pt x="11169" y="5311"/>
                    <a:pt x="11085" y="5144"/>
                  </a:cubicBezTo>
                  <a:lnTo>
                    <a:pt x="11002" y="4978"/>
                  </a:lnTo>
                  <a:lnTo>
                    <a:pt x="10859" y="5097"/>
                  </a:lnTo>
                  <a:cubicBezTo>
                    <a:pt x="10561" y="5323"/>
                    <a:pt x="10323" y="5799"/>
                    <a:pt x="10216" y="6073"/>
                  </a:cubicBezTo>
                  <a:cubicBezTo>
                    <a:pt x="9776" y="7168"/>
                    <a:pt x="9609" y="8359"/>
                    <a:pt x="9752" y="9538"/>
                  </a:cubicBezTo>
                  <a:lnTo>
                    <a:pt x="9466" y="9228"/>
                  </a:lnTo>
                  <a:lnTo>
                    <a:pt x="9204" y="8954"/>
                  </a:lnTo>
                  <a:lnTo>
                    <a:pt x="9192" y="9335"/>
                  </a:lnTo>
                  <a:cubicBezTo>
                    <a:pt x="9157" y="10359"/>
                    <a:pt x="9585" y="11371"/>
                    <a:pt x="10002" y="12348"/>
                  </a:cubicBezTo>
                  <a:cubicBezTo>
                    <a:pt x="10288" y="12955"/>
                    <a:pt x="10514" y="13586"/>
                    <a:pt x="10681" y="14229"/>
                  </a:cubicBezTo>
                  <a:lnTo>
                    <a:pt x="8573" y="10109"/>
                  </a:lnTo>
                  <a:cubicBezTo>
                    <a:pt x="8525" y="10002"/>
                    <a:pt x="8478" y="9907"/>
                    <a:pt x="8418" y="9812"/>
                  </a:cubicBezTo>
                  <a:cubicBezTo>
                    <a:pt x="8180" y="9145"/>
                    <a:pt x="8490" y="8252"/>
                    <a:pt x="8787" y="7633"/>
                  </a:cubicBezTo>
                  <a:cubicBezTo>
                    <a:pt x="8978" y="7240"/>
                    <a:pt x="9204" y="6859"/>
                    <a:pt x="9454" y="6502"/>
                  </a:cubicBezTo>
                  <a:cubicBezTo>
                    <a:pt x="9692" y="6144"/>
                    <a:pt x="9907" y="5775"/>
                    <a:pt x="10109" y="5394"/>
                  </a:cubicBezTo>
                  <a:cubicBezTo>
                    <a:pt x="10597" y="4406"/>
                    <a:pt x="10633" y="3442"/>
                    <a:pt x="10204" y="2739"/>
                  </a:cubicBezTo>
                  <a:lnTo>
                    <a:pt x="10085" y="2537"/>
                  </a:lnTo>
                  <a:lnTo>
                    <a:pt x="9942" y="2727"/>
                  </a:lnTo>
                  <a:cubicBezTo>
                    <a:pt x="9895" y="2787"/>
                    <a:pt x="9847" y="2846"/>
                    <a:pt x="9811" y="2918"/>
                  </a:cubicBezTo>
                  <a:cubicBezTo>
                    <a:pt x="9680" y="2334"/>
                    <a:pt x="9395" y="1787"/>
                    <a:pt x="8978" y="1358"/>
                  </a:cubicBezTo>
                  <a:lnTo>
                    <a:pt x="8799" y="1191"/>
                  </a:lnTo>
                  <a:lnTo>
                    <a:pt x="8597" y="1715"/>
                  </a:lnTo>
                  <a:cubicBezTo>
                    <a:pt x="8537" y="1632"/>
                    <a:pt x="8490" y="1537"/>
                    <a:pt x="8430" y="1453"/>
                  </a:cubicBezTo>
                  <a:cubicBezTo>
                    <a:pt x="8347" y="1311"/>
                    <a:pt x="8252" y="1144"/>
                    <a:pt x="8168" y="1013"/>
                  </a:cubicBezTo>
                  <a:lnTo>
                    <a:pt x="8061" y="858"/>
                  </a:lnTo>
                  <a:lnTo>
                    <a:pt x="7918" y="965"/>
                  </a:lnTo>
                  <a:cubicBezTo>
                    <a:pt x="7597" y="1239"/>
                    <a:pt x="7406" y="1668"/>
                    <a:pt x="7252" y="2084"/>
                  </a:cubicBezTo>
                  <a:cubicBezTo>
                    <a:pt x="7001" y="1561"/>
                    <a:pt x="6668" y="1084"/>
                    <a:pt x="6263" y="656"/>
                  </a:cubicBezTo>
                  <a:lnTo>
                    <a:pt x="6120" y="489"/>
                  </a:lnTo>
                  <a:lnTo>
                    <a:pt x="6013" y="691"/>
                  </a:lnTo>
                  <a:cubicBezTo>
                    <a:pt x="5906" y="918"/>
                    <a:pt x="5835" y="1156"/>
                    <a:pt x="5787" y="1406"/>
                  </a:cubicBezTo>
                  <a:cubicBezTo>
                    <a:pt x="5192" y="668"/>
                    <a:pt x="4227" y="120"/>
                    <a:pt x="3334" y="13"/>
                  </a:cubicBezTo>
                  <a:lnTo>
                    <a:pt x="3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7041525" y="2731425"/>
              <a:ext cx="25625" cy="43175"/>
            </a:xfrm>
            <a:custGeom>
              <a:avLst/>
              <a:gdLst/>
              <a:ahLst/>
              <a:cxnLst/>
              <a:rect l="l" t="t" r="r" b="b"/>
              <a:pathLst>
                <a:path w="1025" h="1727" extrusionOk="0">
                  <a:moveTo>
                    <a:pt x="727" y="0"/>
                  </a:moveTo>
                  <a:lnTo>
                    <a:pt x="0" y="1596"/>
                  </a:lnTo>
                  <a:lnTo>
                    <a:pt x="298" y="1727"/>
                  </a:lnTo>
                  <a:lnTo>
                    <a:pt x="1024" y="13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1" name="Google Shape;3851;p34"/>
            <p:cNvGrpSpPr/>
            <p:nvPr/>
          </p:nvGrpSpPr>
          <p:grpSpPr>
            <a:xfrm>
              <a:off x="7264750" y="1341650"/>
              <a:ext cx="542375" cy="730500"/>
              <a:chOff x="7264750" y="1341650"/>
              <a:chExt cx="542375" cy="730500"/>
            </a:xfrm>
          </p:grpSpPr>
          <p:sp>
            <p:nvSpPr>
              <p:cNvPr id="3852" name="Google Shape;3852;p34"/>
              <p:cNvSpPr/>
              <p:nvPr/>
            </p:nvSpPr>
            <p:spPr>
              <a:xfrm>
                <a:off x="7625525" y="1682175"/>
                <a:ext cx="126225" cy="3459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13836" extrusionOk="0">
                    <a:moveTo>
                      <a:pt x="1679" y="1"/>
                    </a:moveTo>
                    <a:cubicBezTo>
                      <a:pt x="1120" y="287"/>
                      <a:pt x="560" y="572"/>
                      <a:pt x="0" y="858"/>
                    </a:cubicBezTo>
                    <a:cubicBezTo>
                      <a:pt x="631" y="2049"/>
                      <a:pt x="1191" y="3275"/>
                      <a:pt x="1667" y="4537"/>
                    </a:cubicBezTo>
                    <a:cubicBezTo>
                      <a:pt x="2334" y="6323"/>
                      <a:pt x="2632" y="7680"/>
                      <a:pt x="2632" y="8931"/>
                    </a:cubicBezTo>
                    <a:cubicBezTo>
                      <a:pt x="2632" y="10300"/>
                      <a:pt x="2203" y="11526"/>
                      <a:pt x="1465" y="12300"/>
                    </a:cubicBezTo>
                    <a:lnTo>
                      <a:pt x="3084" y="13836"/>
                    </a:lnTo>
                    <a:lnTo>
                      <a:pt x="3120" y="13800"/>
                    </a:lnTo>
                    <a:cubicBezTo>
                      <a:pt x="4608" y="12169"/>
                      <a:pt x="5049" y="9752"/>
                      <a:pt x="4739" y="7550"/>
                    </a:cubicBezTo>
                    <a:cubicBezTo>
                      <a:pt x="4418" y="5347"/>
                      <a:pt x="3453" y="3299"/>
                      <a:pt x="2405" y="1334"/>
                    </a:cubicBezTo>
                    <a:cubicBezTo>
                      <a:pt x="2167" y="882"/>
                      <a:pt x="1929" y="441"/>
                      <a:pt x="16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4"/>
              <p:cNvSpPr/>
              <p:nvPr/>
            </p:nvSpPr>
            <p:spPr>
              <a:xfrm>
                <a:off x="7466575" y="1456850"/>
                <a:ext cx="17535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8074" extrusionOk="0">
                    <a:moveTo>
                      <a:pt x="1048" y="1"/>
                    </a:moveTo>
                    <a:cubicBezTo>
                      <a:pt x="703" y="644"/>
                      <a:pt x="346" y="1287"/>
                      <a:pt x="0" y="1930"/>
                    </a:cubicBezTo>
                    <a:cubicBezTo>
                      <a:pt x="989" y="2716"/>
                      <a:pt x="1905" y="3609"/>
                      <a:pt x="2715" y="4585"/>
                    </a:cubicBezTo>
                    <a:cubicBezTo>
                      <a:pt x="3656" y="5680"/>
                      <a:pt x="4525" y="6847"/>
                      <a:pt x="5299" y="8073"/>
                    </a:cubicBezTo>
                    <a:lnTo>
                      <a:pt x="7013" y="7228"/>
                    </a:lnTo>
                    <a:cubicBezTo>
                      <a:pt x="5870" y="5264"/>
                      <a:pt x="4537" y="3418"/>
                      <a:pt x="3025" y="1715"/>
                    </a:cubicBezTo>
                    <a:cubicBezTo>
                      <a:pt x="2441" y="1073"/>
                      <a:pt x="1774" y="501"/>
                      <a:pt x="10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4"/>
              <p:cNvSpPr/>
              <p:nvPr/>
            </p:nvSpPr>
            <p:spPr>
              <a:xfrm>
                <a:off x="7599025" y="1637550"/>
                <a:ext cx="685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656" extrusionOk="0">
                    <a:moveTo>
                      <a:pt x="1703" y="0"/>
                    </a:moveTo>
                    <a:lnTo>
                      <a:pt x="1" y="845"/>
                    </a:lnTo>
                    <a:cubicBezTo>
                      <a:pt x="370" y="1429"/>
                      <a:pt x="715" y="2036"/>
                      <a:pt x="1048" y="2655"/>
                    </a:cubicBezTo>
                    <a:cubicBezTo>
                      <a:pt x="1608" y="2369"/>
                      <a:pt x="2168" y="2072"/>
                      <a:pt x="2739" y="1786"/>
                    </a:cubicBezTo>
                    <a:cubicBezTo>
                      <a:pt x="2406" y="1179"/>
                      <a:pt x="2060" y="583"/>
                      <a:pt x="1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4"/>
              <p:cNvSpPr/>
              <p:nvPr/>
            </p:nvSpPr>
            <p:spPr>
              <a:xfrm>
                <a:off x="7287975" y="1408450"/>
                <a:ext cx="2048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3866" extrusionOk="0">
                    <a:moveTo>
                      <a:pt x="2219" y="1"/>
                    </a:moveTo>
                    <a:cubicBezTo>
                      <a:pt x="1472" y="1"/>
                      <a:pt x="727" y="94"/>
                      <a:pt x="1" y="294"/>
                    </a:cubicBezTo>
                    <a:lnTo>
                      <a:pt x="584" y="2175"/>
                    </a:lnTo>
                    <a:cubicBezTo>
                      <a:pt x="1069" y="2026"/>
                      <a:pt x="1593" y="1951"/>
                      <a:pt x="2137" y="1951"/>
                    </a:cubicBezTo>
                    <a:cubicBezTo>
                      <a:pt x="3196" y="1951"/>
                      <a:pt x="4333" y="2232"/>
                      <a:pt x="5418" y="2782"/>
                    </a:cubicBezTo>
                    <a:cubicBezTo>
                      <a:pt x="6025" y="3092"/>
                      <a:pt x="6597" y="3449"/>
                      <a:pt x="7132" y="3866"/>
                    </a:cubicBezTo>
                    <a:cubicBezTo>
                      <a:pt x="7490" y="3223"/>
                      <a:pt x="7835" y="2580"/>
                      <a:pt x="8192" y="1937"/>
                    </a:cubicBezTo>
                    <a:cubicBezTo>
                      <a:pt x="6435" y="742"/>
                      <a:pt x="4321" y="1"/>
                      <a:pt x="2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4"/>
              <p:cNvSpPr/>
              <p:nvPr/>
            </p:nvSpPr>
            <p:spPr>
              <a:xfrm>
                <a:off x="7269525" y="1345725"/>
                <a:ext cx="533425" cy="720750"/>
              </a:xfrm>
              <a:custGeom>
                <a:avLst/>
                <a:gdLst/>
                <a:ahLst/>
                <a:cxnLst/>
                <a:rect l="l" t="t" r="r" b="b"/>
                <a:pathLst>
                  <a:path w="21337" h="28830" extrusionOk="0">
                    <a:moveTo>
                      <a:pt x="2866" y="0"/>
                    </a:moveTo>
                    <a:cubicBezTo>
                      <a:pt x="1883" y="0"/>
                      <a:pt x="919" y="140"/>
                      <a:pt x="0" y="422"/>
                    </a:cubicBezTo>
                    <a:lnTo>
                      <a:pt x="739" y="2803"/>
                    </a:lnTo>
                    <a:cubicBezTo>
                      <a:pt x="1465" y="2603"/>
                      <a:pt x="2209" y="2510"/>
                      <a:pt x="2954" y="2510"/>
                    </a:cubicBezTo>
                    <a:cubicBezTo>
                      <a:pt x="5056" y="2510"/>
                      <a:pt x="7169" y="3254"/>
                      <a:pt x="8918" y="4458"/>
                    </a:cubicBezTo>
                    <a:cubicBezTo>
                      <a:pt x="9645" y="4946"/>
                      <a:pt x="10311" y="5518"/>
                      <a:pt x="10895" y="6172"/>
                    </a:cubicBezTo>
                    <a:cubicBezTo>
                      <a:pt x="12407" y="7863"/>
                      <a:pt x="13740" y="9709"/>
                      <a:pt x="14883" y="11673"/>
                    </a:cubicBezTo>
                    <a:cubicBezTo>
                      <a:pt x="15240" y="12256"/>
                      <a:pt x="15574" y="12852"/>
                      <a:pt x="15919" y="13459"/>
                    </a:cubicBezTo>
                    <a:cubicBezTo>
                      <a:pt x="16169" y="13899"/>
                      <a:pt x="16407" y="14340"/>
                      <a:pt x="16645" y="14804"/>
                    </a:cubicBezTo>
                    <a:cubicBezTo>
                      <a:pt x="17693" y="16757"/>
                      <a:pt x="18658" y="18817"/>
                      <a:pt x="18979" y="21019"/>
                    </a:cubicBezTo>
                    <a:cubicBezTo>
                      <a:pt x="19289" y="23210"/>
                      <a:pt x="18848" y="25615"/>
                      <a:pt x="17360" y="27270"/>
                    </a:cubicBezTo>
                    <a:lnTo>
                      <a:pt x="17324" y="27294"/>
                    </a:lnTo>
                    <a:lnTo>
                      <a:pt x="18931" y="28830"/>
                    </a:lnTo>
                    <a:cubicBezTo>
                      <a:pt x="20467" y="27223"/>
                      <a:pt x="21313" y="24937"/>
                      <a:pt x="21325" y="22412"/>
                    </a:cubicBezTo>
                    <a:cubicBezTo>
                      <a:pt x="21336" y="20067"/>
                      <a:pt x="20610" y="17876"/>
                      <a:pt x="20074" y="16436"/>
                    </a:cubicBezTo>
                    <a:cubicBezTo>
                      <a:pt x="18658" y="12661"/>
                      <a:pt x="16586" y="9173"/>
                      <a:pt x="13966" y="6125"/>
                    </a:cubicBezTo>
                    <a:cubicBezTo>
                      <a:pt x="12026" y="3863"/>
                      <a:pt x="10180" y="2327"/>
                      <a:pt x="8168" y="1315"/>
                    </a:cubicBezTo>
                    <a:cubicBezTo>
                      <a:pt x="6436" y="445"/>
                      <a:pt x="4620" y="0"/>
                      <a:pt x="28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4"/>
              <p:cNvSpPr/>
              <p:nvPr/>
            </p:nvSpPr>
            <p:spPr>
              <a:xfrm>
                <a:off x="7264750" y="1341650"/>
                <a:ext cx="542375" cy="730500"/>
              </a:xfrm>
              <a:custGeom>
                <a:avLst/>
                <a:gdLst/>
                <a:ahLst/>
                <a:cxnLst/>
                <a:rect l="l" t="t" r="r" b="b"/>
                <a:pathLst>
                  <a:path w="21695" h="29220" extrusionOk="0">
                    <a:moveTo>
                      <a:pt x="3119" y="2838"/>
                    </a:moveTo>
                    <a:cubicBezTo>
                      <a:pt x="5061" y="2838"/>
                      <a:pt x="7108" y="3469"/>
                      <a:pt x="8907" y="4668"/>
                    </a:cubicBezTo>
                    <a:cubicBezTo>
                      <a:pt x="8752" y="4942"/>
                      <a:pt x="8609" y="5216"/>
                      <a:pt x="8454" y="5490"/>
                    </a:cubicBezTo>
                    <a:cubicBezTo>
                      <a:pt x="8312" y="5764"/>
                      <a:pt x="8157" y="6026"/>
                      <a:pt x="8014" y="6300"/>
                    </a:cubicBezTo>
                    <a:cubicBezTo>
                      <a:pt x="7514" y="5931"/>
                      <a:pt x="6990" y="5597"/>
                      <a:pt x="6430" y="5311"/>
                    </a:cubicBezTo>
                    <a:cubicBezTo>
                      <a:pt x="5312" y="4748"/>
                      <a:pt x="4144" y="4465"/>
                      <a:pt x="3056" y="4465"/>
                    </a:cubicBezTo>
                    <a:cubicBezTo>
                      <a:pt x="2556" y="4465"/>
                      <a:pt x="2074" y="4525"/>
                      <a:pt x="1620" y="4645"/>
                    </a:cubicBezTo>
                    <a:lnTo>
                      <a:pt x="1132" y="3073"/>
                    </a:lnTo>
                    <a:cubicBezTo>
                      <a:pt x="1771" y="2916"/>
                      <a:pt x="2439" y="2838"/>
                      <a:pt x="3119" y="2838"/>
                    </a:cubicBezTo>
                    <a:close/>
                    <a:moveTo>
                      <a:pt x="9169" y="4835"/>
                    </a:moveTo>
                    <a:cubicBezTo>
                      <a:pt x="9824" y="5300"/>
                      <a:pt x="10431" y="5835"/>
                      <a:pt x="10979" y="6431"/>
                    </a:cubicBezTo>
                    <a:cubicBezTo>
                      <a:pt x="12443" y="8074"/>
                      <a:pt x="13741" y="9860"/>
                      <a:pt x="14860" y="11753"/>
                    </a:cubicBezTo>
                    <a:lnTo>
                      <a:pt x="13431" y="12479"/>
                    </a:lnTo>
                    <a:cubicBezTo>
                      <a:pt x="12669" y="11288"/>
                      <a:pt x="11824" y="10157"/>
                      <a:pt x="10907" y="9086"/>
                    </a:cubicBezTo>
                    <a:cubicBezTo>
                      <a:pt x="10109" y="8133"/>
                      <a:pt x="9228" y="7264"/>
                      <a:pt x="8264" y="6490"/>
                    </a:cubicBezTo>
                    <a:cubicBezTo>
                      <a:pt x="8419" y="6204"/>
                      <a:pt x="8573" y="5919"/>
                      <a:pt x="8728" y="5633"/>
                    </a:cubicBezTo>
                    <a:lnTo>
                      <a:pt x="9169" y="4835"/>
                    </a:lnTo>
                    <a:close/>
                    <a:moveTo>
                      <a:pt x="15015" y="12038"/>
                    </a:moveTo>
                    <a:cubicBezTo>
                      <a:pt x="15300" y="12503"/>
                      <a:pt x="15586" y="13003"/>
                      <a:pt x="15896" y="13562"/>
                    </a:cubicBezTo>
                    <a:cubicBezTo>
                      <a:pt x="15420" y="13801"/>
                      <a:pt x="14955" y="14039"/>
                      <a:pt x="14491" y="14277"/>
                    </a:cubicBezTo>
                    <a:cubicBezTo>
                      <a:pt x="14193" y="13741"/>
                      <a:pt x="13907" y="13229"/>
                      <a:pt x="13598" y="12753"/>
                    </a:cubicBezTo>
                    <a:cubicBezTo>
                      <a:pt x="14074" y="12515"/>
                      <a:pt x="14538" y="12277"/>
                      <a:pt x="15015" y="12038"/>
                    </a:cubicBezTo>
                    <a:close/>
                    <a:moveTo>
                      <a:pt x="16039" y="13836"/>
                    </a:moveTo>
                    <a:cubicBezTo>
                      <a:pt x="16265" y="14241"/>
                      <a:pt x="16479" y="14634"/>
                      <a:pt x="16694" y="15039"/>
                    </a:cubicBezTo>
                    <a:cubicBezTo>
                      <a:pt x="17717" y="16944"/>
                      <a:pt x="18694" y="19015"/>
                      <a:pt x="19003" y="21194"/>
                    </a:cubicBezTo>
                    <a:cubicBezTo>
                      <a:pt x="19337" y="23564"/>
                      <a:pt x="18801" y="25754"/>
                      <a:pt x="17503" y="27231"/>
                    </a:cubicBezTo>
                    <a:lnTo>
                      <a:pt x="16122" y="25921"/>
                    </a:lnTo>
                    <a:cubicBezTo>
                      <a:pt x="16824" y="25111"/>
                      <a:pt x="17217" y="23909"/>
                      <a:pt x="17229" y="22564"/>
                    </a:cubicBezTo>
                    <a:cubicBezTo>
                      <a:pt x="17229" y="21301"/>
                      <a:pt x="16932" y="19932"/>
                      <a:pt x="16241" y="18111"/>
                    </a:cubicBezTo>
                    <a:cubicBezTo>
                      <a:pt x="15789" y="16896"/>
                      <a:pt x="15253" y="15706"/>
                      <a:pt x="14646" y="14563"/>
                    </a:cubicBezTo>
                    <a:lnTo>
                      <a:pt x="16039" y="13836"/>
                    </a:lnTo>
                    <a:close/>
                    <a:moveTo>
                      <a:pt x="3078" y="321"/>
                    </a:moveTo>
                    <a:cubicBezTo>
                      <a:pt x="4801" y="321"/>
                      <a:pt x="6585" y="757"/>
                      <a:pt x="8288" y="1620"/>
                    </a:cubicBezTo>
                    <a:cubicBezTo>
                      <a:pt x="10288" y="2621"/>
                      <a:pt x="12122" y="4145"/>
                      <a:pt x="14050" y="6383"/>
                    </a:cubicBezTo>
                    <a:cubicBezTo>
                      <a:pt x="16658" y="9419"/>
                      <a:pt x="18718" y="12896"/>
                      <a:pt x="20123" y="16646"/>
                    </a:cubicBezTo>
                    <a:cubicBezTo>
                      <a:pt x="20658" y="18075"/>
                      <a:pt x="21373" y="20254"/>
                      <a:pt x="21361" y="22575"/>
                    </a:cubicBezTo>
                    <a:cubicBezTo>
                      <a:pt x="21361" y="25004"/>
                      <a:pt x="20563" y="27195"/>
                      <a:pt x="19122" y="28767"/>
                    </a:cubicBezTo>
                    <a:lnTo>
                      <a:pt x="17741" y="27445"/>
                    </a:lnTo>
                    <a:cubicBezTo>
                      <a:pt x="19099" y="25897"/>
                      <a:pt x="19682" y="23611"/>
                      <a:pt x="19325" y="21147"/>
                    </a:cubicBezTo>
                    <a:cubicBezTo>
                      <a:pt x="19015" y="18920"/>
                      <a:pt x="18015" y="16825"/>
                      <a:pt x="16979" y="14884"/>
                    </a:cubicBezTo>
                    <a:cubicBezTo>
                      <a:pt x="16741" y="14432"/>
                      <a:pt x="16503" y="13991"/>
                      <a:pt x="16253" y="13539"/>
                    </a:cubicBezTo>
                    <a:cubicBezTo>
                      <a:pt x="15884" y="12872"/>
                      <a:pt x="15539" y="12288"/>
                      <a:pt x="15217" y="11741"/>
                    </a:cubicBezTo>
                    <a:cubicBezTo>
                      <a:pt x="14074" y="9776"/>
                      <a:pt x="12729" y="7919"/>
                      <a:pt x="11217" y="6216"/>
                    </a:cubicBezTo>
                    <a:cubicBezTo>
                      <a:pt x="10609" y="5561"/>
                      <a:pt x="9943" y="4978"/>
                      <a:pt x="9204" y="4478"/>
                    </a:cubicBezTo>
                    <a:cubicBezTo>
                      <a:pt x="7338" y="3201"/>
                      <a:pt x="5184" y="2517"/>
                      <a:pt x="3144" y="2517"/>
                    </a:cubicBezTo>
                    <a:cubicBezTo>
                      <a:pt x="2426" y="2517"/>
                      <a:pt x="1721" y="2602"/>
                      <a:pt x="1049" y="2775"/>
                    </a:cubicBezTo>
                    <a:lnTo>
                      <a:pt x="406" y="692"/>
                    </a:lnTo>
                    <a:cubicBezTo>
                      <a:pt x="1265" y="444"/>
                      <a:pt x="2163" y="321"/>
                      <a:pt x="3078" y="321"/>
                    </a:cubicBezTo>
                    <a:close/>
                    <a:moveTo>
                      <a:pt x="3066" y="1"/>
                    </a:moveTo>
                    <a:cubicBezTo>
                      <a:pt x="2068" y="1"/>
                      <a:pt x="1090" y="143"/>
                      <a:pt x="156" y="430"/>
                    </a:cubicBezTo>
                    <a:lnTo>
                      <a:pt x="1" y="477"/>
                    </a:lnTo>
                    <a:lnTo>
                      <a:pt x="1406" y="5038"/>
                    </a:lnTo>
                    <a:lnTo>
                      <a:pt x="1561" y="4990"/>
                    </a:lnTo>
                    <a:cubicBezTo>
                      <a:pt x="2025" y="4847"/>
                      <a:pt x="2526" y="4777"/>
                      <a:pt x="3048" y="4777"/>
                    </a:cubicBezTo>
                    <a:cubicBezTo>
                      <a:pt x="4091" y="4777"/>
                      <a:pt x="5216" y="5057"/>
                      <a:pt x="6287" y="5597"/>
                    </a:cubicBezTo>
                    <a:cubicBezTo>
                      <a:pt x="6871" y="5895"/>
                      <a:pt x="7442" y="6252"/>
                      <a:pt x="7966" y="6669"/>
                    </a:cubicBezTo>
                    <a:cubicBezTo>
                      <a:pt x="8954" y="7443"/>
                      <a:pt x="9859" y="8324"/>
                      <a:pt x="10669" y="9288"/>
                    </a:cubicBezTo>
                    <a:cubicBezTo>
                      <a:pt x="11610" y="10383"/>
                      <a:pt x="12467" y="11550"/>
                      <a:pt x="13241" y="12765"/>
                    </a:cubicBezTo>
                    <a:cubicBezTo>
                      <a:pt x="13598" y="13336"/>
                      <a:pt x="13943" y="13920"/>
                      <a:pt x="14288" y="14563"/>
                    </a:cubicBezTo>
                    <a:cubicBezTo>
                      <a:pt x="14931" y="15741"/>
                      <a:pt x="15479" y="16968"/>
                      <a:pt x="15955" y="18218"/>
                    </a:cubicBezTo>
                    <a:cubicBezTo>
                      <a:pt x="16622" y="19992"/>
                      <a:pt x="16920" y="21337"/>
                      <a:pt x="16920" y="22552"/>
                    </a:cubicBezTo>
                    <a:cubicBezTo>
                      <a:pt x="16920" y="23885"/>
                      <a:pt x="16503" y="25064"/>
                      <a:pt x="15789" y="25814"/>
                    </a:cubicBezTo>
                    <a:lnTo>
                      <a:pt x="15681" y="25933"/>
                    </a:lnTo>
                    <a:lnTo>
                      <a:pt x="19146" y="29219"/>
                    </a:lnTo>
                    <a:lnTo>
                      <a:pt x="19253" y="29100"/>
                    </a:lnTo>
                    <a:cubicBezTo>
                      <a:pt x="20813" y="27457"/>
                      <a:pt x="21682" y="25135"/>
                      <a:pt x="21694" y="22575"/>
                    </a:cubicBezTo>
                    <a:cubicBezTo>
                      <a:pt x="21694" y="20206"/>
                      <a:pt x="20968" y="17992"/>
                      <a:pt x="20420" y="16539"/>
                    </a:cubicBezTo>
                    <a:cubicBezTo>
                      <a:pt x="19003" y="12753"/>
                      <a:pt x="16920" y="9240"/>
                      <a:pt x="14288" y="6181"/>
                    </a:cubicBezTo>
                    <a:cubicBezTo>
                      <a:pt x="12336" y="3895"/>
                      <a:pt x="10467" y="2359"/>
                      <a:pt x="8431" y="1335"/>
                    </a:cubicBezTo>
                    <a:cubicBezTo>
                      <a:pt x="6677" y="451"/>
                      <a:pt x="4841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8" name="Google Shape;3858;p34"/>
            <p:cNvSpPr/>
            <p:nvPr/>
          </p:nvSpPr>
          <p:spPr>
            <a:xfrm>
              <a:off x="7863350" y="1699450"/>
              <a:ext cx="117300" cy="84200"/>
            </a:xfrm>
            <a:custGeom>
              <a:avLst/>
              <a:gdLst/>
              <a:ahLst/>
              <a:cxnLst/>
              <a:rect l="l" t="t" r="r" b="b"/>
              <a:pathLst>
                <a:path w="4692" h="3368" extrusionOk="0">
                  <a:moveTo>
                    <a:pt x="1501" y="1"/>
                  </a:moveTo>
                  <a:cubicBezTo>
                    <a:pt x="1001" y="346"/>
                    <a:pt x="500" y="691"/>
                    <a:pt x="0" y="1036"/>
                  </a:cubicBezTo>
                  <a:cubicBezTo>
                    <a:pt x="274" y="1405"/>
                    <a:pt x="584" y="1739"/>
                    <a:pt x="929" y="2048"/>
                  </a:cubicBezTo>
                  <a:cubicBezTo>
                    <a:pt x="1808" y="2835"/>
                    <a:pt x="2958" y="3367"/>
                    <a:pt x="4117" y="3367"/>
                  </a:cubicBezTo>
                  <a:cubicBezTo>
                    <a:pt x="4308" y="3367"/>
                    <a:pt x="4500" y="3353"/>
                    <a:pt x="4691" y="3322"/>
                  </a:cubicBezTo>
                  <a:lnTo>
                    <a:pt x="4215" y="1263"/>
                  </a:lnTo>
                  <a:cubicBezTo>
                    <a:pt x="4100" y="1290"/>
                    <a:pt x="3979" y="1303"/>
                    <a:pt x="3853" y="1303"/>
                  </a:cubicBezTo>
                  <a:cubicBezTo>
                    <a:pt x="3105" y="1303"/>
                    <a:pt x="2200" y="833"/>
                    <a:pt x="1548" y="4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7593075" y="2037575"/>
              <a:ext cx="305125" cy="137800"/>
            </a:xfrm>
            <a:custGeom>
              <a:avLst/>
              <a:gdLst/>
              <a:ahLst/>
              <a:cxnLst/>
              <a:rect l="l" t="t" r="r" b="b"/>
              <a:pathLst>
                <a:path w="12205" h="5512" extrusionOk="0">
                  <a:moveTo>
                    <a:pt x="1525" y="1"/>
                  </a:moveTo>
                  <a:lnTo>
                    <a:pt x="12" y="1656"/>
                  </a:lnTo>
                  <a:lnTo>
                    <a:pt x="1" y="1668"/>
                  </a:lnTo>
                  <a:cubicBezTo>
                    <a:pt x="608" y="2251"/>
                    <a:pt x="1251" y="2811"/>
                    <a:pt x="1906" y="3335"/>
                  </a:cubicBezTo>
                  <a:cubicBezTo>
                    <a:pt x="3478" y="4575"/>
                    <a:pt x="5340" y="5512"/>
                    <a:pt x="7326" y="5512"/>
                  </a:cubicBezTo>
                  <a:cubicBezTo>
                    <a:pt x="7760" y="5512"/>
                    <a:pt x="8200" y="5467"/>
                    <a:pt x="8644" y="5371"/>
                  </a:cubicBezTo>
                  <a:cubicBezTo>
                    <a:pt x="10014" y="5061"/>
                    <a:pt x="11264" y="4347"/>
                    <a:pt x="12204" y="3299"/>
                  </a:cubicBezTo>
                  <a:lnTo>
                    <a:pt x="10823" y="1870"/>
                  </a:lnTo>
                  <a:cubicBezTo>
                    <a:pt x="10073" y="2591"/>
                    <a:pt x="8928" y="2971"/>
                    <a:pt x="7687" y="2971"/>
                  </a:cubicBezTo>
                  <a:cubicBezTo>
                    <a:pt x="6920" y="2971"/>
                    <a:pt x="6116" y="2826"/>
                    <a:pt x="5346" y="2525"/>
                  </a:cubicBezTo>
                  <a:cubicBezTo>
                    <a:pt x="3930" y="1989"/>
                    <a:pt x="2656" y="1049"/>
                    <a:pt x="1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7454375" y="1868525"/>
              <a:ext cx="137825" cy="171475"/>
            </a:xfrm>
            <a:custGeom>
              <a:avLst/>
              <a:gdLst/>
              <a:ahLst/>
              <a:cxnLst/>
              <a:rect l="l" t="t" r="r" b="b"/>
              <a:pathLst>
                <a:path w="5513" h="6859" extrusionOk="0">
                  <a:moveTo>
                    <a:pt x="1834" y="0"/>
                  </a:moveTo>
                  <a:lnTo>
                    <a:pt x="0" y="1393"/>
                  </a:lnTo>
                  <a:cubicBezTo>
                    <a:pt x="12" y="1429"/>
                    <a:pt x="24" y="1441"/>
                    <a:pt x="36" y="1465"/>
                  </a:cubicBezTo>
                  <a:cubicBezTo>
                    <a:pt x="655" y="2501"/>
                    <a:pt x="1322" y="3501"/>
                    <a:pt x="2048" y="4477"/>
                  </a:cubicBezTo>
                  <a:cubicBezTo>
                    <a:pt x="2667" y="5299"/>
                    <a:pt x="3322" y="6096"/>
                    <a:pt x="4025" y="6858"/>
                  </a:cubicBezTo>
                  <a:lnTo>
                    <a:pt x="4036" y="6846"/>
                  </a:lnTo>
                  <a:cubicBezTo>
                    <a:pt x="4537" y="6287"/>
                    <a:pt x="5025" y="5739"/>
                    <a:pt x="5513" y="5179"/>
                  </a:cubicBezTo>
                  <a:cubicBezTo>
                    <a:pt x="5418" y="5060"/>
                    <a:pt x="5310" y="4953"/>
                    <a:pt x="5203" y="4834"/>
                  </a:cubicBezTo>
                  <a:cubicBezTo>
                    <a:pt x="3953" y="3441"/>
                    <a:pt x="2620" y="1810"/>
                    <a:pt x="1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7317150" y="1125900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7088250" y="1237500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7774050" y="1330950"/>
              <a:ext cx="93500" cy="326250"/>
            </a:xfrm>
            <a:custGeom>
              <a:avLst/>
              <a:gdLst/>
              <a:ahLst/>
              <a:cxnLst/>
              <a:rect l="l" t="t" r="r" b="b"/>
              <a:pathLst>
                <a:path w="3740" h="13050" extrusionOk="0">
                  <a:moveTo>
                    <a:pt x="72" y="1"/>
                  </a:moveTo>
                  <a:cubicBezTo>
                    <a:pt x="12" y="727"/>
                    <a:pt x="1" y="1441"/>
                    <a:pt x="12" y="2168"/>
                  </a:cubicBezTo>
                  <a:cubicBezTo>
                    <a:pt x="84" y="5882"/>
                    <a:pt x="643" y="9621"/>
                    <a:pt x="2084" y="13050"/>
                  </a:cubicBezTo>
                  <a:lnTo>
                    <a:pt x="2096" y="13050"/>
                  </a:lnTo>
                  <a:lnTo>
                    <a:pt x="3644" y="12288"/>
                  </a:lnTo>
                  <a:lnTo>
                    <a:pt x="3739" y="12252"/>
                  </a:lnTo>
                  <a:cubicBezTo>
                    <a:pt x="3549" y="11728"/>
                    <a:pt x="3370" y="11181"/>
                    <a:pt x="3191" y="10633"/>
                  </a:cubicBezTo>
                  <a:cubicBezTo>
                    <a:pt x="2108" y="7156"/>
                    <a:pt x="1227" y="3525"/>
                    <a:pt x="1917" y="239"/>
                  </a:cubicBezTo>
                  <a:cubicBezTo>
                    <a:pt x="1298" y="155"/>
                    <a:pt x="691" y="84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7554975" y="1998000"/>
              <a:ext cx="76225" cy="81275"/>
            </a:xfrm>
            <a:custGeom>
              <a:avLst/>
              <a:gdLst/>
              <a:ahLst/>
              <a:cxnLst/>
              <a:rect l="l" t="t" r="r" b="b"/>
              <a:pathLst>
                <a:path w="3049" h="3251" extrusionOk="0">
                  <a:moveTo>
                    <a:pt x="1489" y="0"/>
                  </a:moveTo>
                  <a:cubicBezTo>
                    <a:pt x="1001" y="560"/>
                    <a:pt x="513" y="1108"/>
                    <a:pt x="12" y="1667"/>
                  </a:cubicBezTo>
                  <a:lnTo>
                    <a:pt x="1" y="1691"/>
                  </a:lnTo>
                  <a:cubicBezTo>
                    <a:pt x="477" y="2227"/>
                    <a:pt x="989" y="2751"/>
                    <a:pt x="1525" y="3251"/>
                  </a:cubicBezTo>
                  <a:lnTo>
                    <a:pt x="1536" y="3239"/>
                  </a:lnTo>
                  <a:lnTo>
                    <a:pt x="3049" y="1584"/>
                  </a:lnTo>
                  <a:cubicBezTo>
                    <a:pt x="2501" y="1072"/>
                    <a:pt x="1977" y="536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7427275" y="1652425"/>
              <a:ext cx="95575" cy="250950"/>
            </a:xfrm>
            <a:custGeom>
              <a:avLst/>
              <a:gdLst/>
              <a:ahLst/>
              <a:cxnLst/>
              <a:rect l="l" t="t" r="r" b="b"/>
              <a:pathLst>
                <a:path w="3823" h="10038" extrusionOk="0">
                  <a:moveTo>
                    <a:pt x="2334" y="0"/>
                  </a:moveTo>
                  <a:lnTo>
                    <a:pt x="2263" y="48"/>
                  </a:lnTo>
                  <a:cubicBezTo>
                    <a:pt x="644" y="1822"/>
                    <a:pt x="1" y="4358"/>
                    <a:pt x="251" y="6739"/>
                  </a:cubicBezTo>
                  <a:cubicBezTo>
                    <a:pt x="358" y="7811"/>
                    <a:pt x="548" y="9097"/>
                    <a:pt x="1084" y="10037"/>
                  </a:cubicBezTo>
                  <a:lnTo>
                    <a:pt x="2918" y="8632"/>
                  </a:lnTo>
                  <a:cubicBezTo>
                    <a:pt x="2727" y="8204"/>
                    <a:pt x="2573" y="7739"/>
                    <a:pt x="2453" y="7287"/>
                  </a:cubicBezTo>
                  <a:cubicBezTo>
                    <a:pt x="2013" y="5549"/>
                    <a:pt x="2251" y="3132"/>
                    <a:pt x="3823" y="1929"/>
                  </a:cubicBezTo>
                  <a:lnTo>
                    <a:pt x="2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7065925" y="1624750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7068000" y="1532475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7236475" y="1161300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7826150" y="1637250"/>
              <a:ext cx="75025" cy="88425"/>
            </a:xfrm>
            <a:custGeom>
              <a:avLst/>
              <a:gdLst/>
              <a:ahLst/>
              <a:cxnLst/>
              <a:rect l="l" t="t" r="r" b="b"/>
              <a:pathLst>
                <a:path w="3001" h="3537" extrusionOk="0">
                  <a:moveTo>
                    <a:pt x="1655" y="0"/>
                  </a:moveTo>
                  <a:lnTo>
                    <a:pt x="1560" y="36"/>
                  </a:lnTo>
                  <a:lnTo>
                    <a:pt x="12" y="798"/>
                  </a:lnTo>
                  <a:lnTo>
                    <a:pt x="0" y="810"/>
                  </a:lnTo>
                  <a:cubicBezTo>
                    <a:pt x="48" y="905"/>
                    <a:pt x="83" y="1012"/>
                    <a:pt x="131" y="1107"/>
                  </a:cubicBezTo>
                  <a:cubicBezTo>
                    <a:pt x="488" y="1965"/>
                    <a:pt x="953" y="2774"/>
                    <a:pt x="1500" y="3536"/>
                  </a:cubicBezTo>
                  <a:cubicBezTo>
                    <a:pt x="2000" y="3179"/>
                    <a:pt x="2500" y="2834"/>
                    <a:pt x="3001" y="2489"/>
                  </a:cubicBezTo>
                  <a:cubicBezTo>
                    <a:pt x="2417" y="1798"/>
                    <a:pt x="2012" y="941"/>
                    <a:pt x="1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7775825" y="1210700"/>
              <a:ext cx="87550" cy="126525"/>
            </a:xfrm>
            <a:custGeom>
              <a:avLst/>
              <a:gdLst/>
              <a:ahLst/>
              <a:cxnLst/>
              <a:rect l="l" t="t" r="r" b="b"/>
              <a:pathLst>
                <a:path w="3502" h="5061" extrusionOk="0">
                  <a:moveTo>
                    <a:pt x="2513" y="1"/>
                  </a:moveTo>
                  <a:lnTo>
                    <a:pt x="2501" y="12"/>
                  </a:lnTo>
                  <a:cubicBezTo>
                    <a:pt x="1394" y="703"/>
                    <a:pt x="680" y="1882"/>
                    <a:pt x="311" y="3132"/>
                  </a:cubicBezTo>
                  <a:cubicBezTo>
                    <a:pt x="156" y="3680"/>
                    <a:pt x="49" y="4251"/>
                    <a:pt x="1" y="4823"/>
                  </a:cubicBezTo>
                  <a:cubicBezTo>
                    <a:pt x="608" y="4906"/>
                    <a:pt x="1227" y="4977"/>
                    <a:pt x="1835" y="5061"/>
                  </a:cubicBezTo>
                  <a:cubicBezTo>
                    <a:pt x="1930" y="4620"/>
                    <a:pt x="2049" y="4191"/>
                    <a:pt x="2192" y="3775"/>
                  </a:cubicBezTo>
                  <a:cubicBezTo>
                    <a:pt x="2537" y="2787"/>
                    <a:pt x="3001" y="2108"/>
                    <a:pt x="3501" y="1834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7356150" y="1612525"/>
              <a:ext cx="584625" cy="611125"/>
            </a:xfrm>
            <a:custGeom>
              <a:avLst/>
              <a:gdLst/>
              <a:ahLst/>
              <a:cxnLst/>
              <a:rect l="l" t="t" r="r" b="b"/>
              <a:pathLst>
                <a:path w="23385" h="24445" extrusionOk="0">
                  <a:moveTo>
                    <a:pt x="3929" y="1"/>
                  </a:moveTo>
                  <a:cubicBezTo>
                    <a:pt x="1191" y="2120"/>
                    <a:pt x="0" y="6133"/>
                    <a:pt x="976" y="9978"/>
                  </a:cubicBezTo>
                  <a:cubicBezTo>
                    <a:pt x="1810" y="13276"/>
                    <a:pt x="3882" y="15908"/>
                    <a:pt x="5822" y="18051"/>
                  </a:cubicBezTo>
                  <a:cubicBezTo>
                    <a:pt x="7715" y="20170"/>
                    <a:pt x="10085" y="22492"/>
                    <a:pt x="13228" y="23694"/>
                  </a:cubicBezTo>
                  <a:cubicBezTo>
                    <a:pt x="14478" y="24182"/>
                    <a:pt x="15824" y="24432"/>
                    <a:pt x="17169" y="24444"/>
                  </a:cubicBezTo>
                  <a:cubicBezTo>
                    <a:pt x="19550" y="24444"/>
                    <a:pt x="21789" y="23635"/>
                    <a:pt x="23384" y="22087"/>
                  </a:cubicBezTo>
                  <a:lnTo>
                    <a:pt x="21681" y="20301"/>
                  </a:lnTo>
                  <a:cubicBezTo>
                    <a:pt x="20729" y="21349"/>
                    <a:pt x="19491" y="22063"/>
                    <a:pt x="18121" y="22361"/>
                  </a:cubicBezTo>
                  <a:cubicBezTo>
                    <a:pt x="17674" y="22458"/>
                    <a:pt x="17231" y="22503"/>
                    <a:pt x="16793" y="22503"/>
                  </a:cubicBezTo>
                  <a:cubicBezTo>
                    <a:pt x="14811" y="22503"/>
                    <a:pt x="12953" y="21576"/>
                    <a:pt x="11383" y="20337"/>
                  </a:cubicBezTo>
                  <a:cubicBezTo>
                    <a:pt x="10728" y="19801"/>
                    <a:pt x="10085" y="19253"/>
                    <a:pt x="9478" y="18670"/>
                  </a:cubicBezTo>
                  <a:cubicBezTo>
                    <a:pt x="8942" y="18158"/>
                    <a:pt x="8442" y="17634"/>
                    <a:pt x="7954" y="17098"/>
                  </a:cubicBezTo>
                  <a:cubicBezTo>
                    <a:pt x="7251" y="16324"/>
                    <a:pt x="6596" y="15527"/>
                    <a:pt x="5977" y="14705"/>
                  </a:cubicBezTo>
                  <a:cubicBezTo>
                    <a:pt x="5251" y="13741"/>
                    <a:pt x="4584" y="12741"/>
                    <a:pt x="3965" y="11705"/>
                  </a:cubicBezTo>
                  <a:cubicBezTo>
                    <a:pt x="3953" y="11681"/>
                    <a:pt x="3941" y="11669"/>
                    <a:pt x="3929" y="11633"/>
                  </a:cubicBezTo>
                  <a:cubicBezTo>
                    <a:pt x="3393" y="10693"/>
                    <a:pt x="3203" y="9407"/>
                    <a:pt x="3096" y="8335"/>
                  </a:cubicBezTo>
                  <a:cubicBezTo>
                    <a:pt x="2846" y="5954"/>
                    <a:pt x="3489" y="3430"/>
                    <a:pt x="5108" y="1656"/>
                  </a:cubicBezTo>
                  <a:lnTo>
                    <a:pt x="5179" y="1596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7004600" y="1068375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7682975" y="1158600"/>
              <a:ext cx="311075" cy="684650"/>
            </a:xfrm>
            <a:custGeom>
              <a:avLst/>
              <a:gdLst/>
              <a:ahLst/>
              <a:cxnLst/>
              <a:rect l="l" t="t" r="r" b="b"/>
              <a:pathLst>
                <a:path w="12443" h="27386" extrusionOk="0">
                  <a:moveTo>
                    <a:pt x="5096" y="1"/>
                  </a:moveTo>
                  <a:cubicBezTo>
                    <a:pt x="3584" y="822"/>
                    <a:pt x="2441" y="2287"/>
                    <a:pt x="1715" y="4370"/>
                  </a:cubicBezTo>
                  <a:cubicBezTo>
                    <a:pt x="0" y="9216"/>
                    <a:pt x="1191" y="14407"/>
                    <a:pt x="2584" y="18848"/>
                  </a:cubicBezTo>
                  <a:cubicBezTo>
                    <a:pt x="3191" y="20801"/>
                    <a:pt x="3905" y="22849"/>
                    <a:pt x="5370" y="24575"/>
                  </a:cubicBezTo>
                  <a:cubicBezTo>
                    <a:pt x="6882" y="26361"/>
                    <a:pt x="9025" y="27385"/>
                    <a:pt x="11097" y="27385"/>
                  </a:cubicBezTo>
                  <a:cubicBezTo>
                    <a:pt x="11549" y="27385"/>
                    <a:pt x="12002" y="27338"/>
                    <a:pt x="12442" y="27242"/>
                  </a:cubicBezTo>
                  <a:lnTo>
                    <a:pt x="11906" y="24956"/>
                  </a:lnTo>
                  <a:cubicBezTo>
                    <a:pt x="11715" y="24987"/>
                    <a:pt x="11523" y="25001"/>
                    <a:pt x="11332" y="25001"/>
                  </a:cubicBezTo>
                  <a:cubicBezTo>
                    <a:pt x="10173" y="25001"/>
                    <a:pt x="9023" y="24469"/>
                    <a:pt x="8144" y="23682"/>
                  </a:cubicBezTo>
                  <a:cubicBezTo>
                    <a:pt x="7811" y="23373"/>
                    <a:pt x="7501" y="23039"/>
                    <a:pt x="7215" y="22670"/>
                  </a:cubicBezTo>
                  <a:cubicBezTo>
                    <a:pt x="6680" y="21920"/>
                    <a:pt x="6215" y="21111"/>
                    <a:pt x="5858" y="20253"/>
                  </a:cubicBezTo>
                  <a:cubicBezTo>
                    <a:pt x="5810" y="20146"/>
                    <a:pt x="5763" y="20051"/>
                    <a:pt x="5727" y="19944"/>
                  </a:cubicBezTo>
                  <a:cubicBezTo>
                    <a:pt x="4286" y="16527"/>
                    <a:pt x="3727" y="12788"/>
                    <a:pt x="3655" y="9062"/>
                  </a:cubicBezTo>
                  <a:cubicBezTo>
                    <a:pt x="3644" y="8347"/>
                    <a:pt x="3655" y="7621"/>
                    <a:pt x="3715" y="6895"/>
                  </a:cubicBezTo>
                  <a:cubicBezTo>
                    <a:pt x="3775" y="6323"/>
                    <a:pt x="3870" y="5764"/>
                    <a:pt x="4025" y="5204"/>
                  </a:cubicBezTo>
                  <a:cubicBezTo>
                    <a:pt x="4394" y="3966"/>
                    <a:pt x="5108" y="2775"/>
                    <a:pt x="6215" y="2085"/>
                  </a:cubicBezTo>
                  <a:lnTo>
                    <a:pt x="6227" y="2085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7351975" y="1606875"/>
              <a:ext cx="594750" cy="620650"/>
            </a:xfrm>
            <a:custGeom>
              <a:avLst/>
              <a:gdLst/>
              <a:ahLst/>
              <a:cxnLst/>
              <a:rect l="l" t="t" r="r" b="b"/>
              <a:pathLst>
                <a:path w="23790" h="24826" extrusionOk="0">
                  <a:moveTo>
                    <a:pt x="5334" y="2060"/>
                  </a:moveTo>
                  <a:lnTo>
                    <a:pt x="6608" y="3715"/>
                  </a:lnTo>
                  <a:cubicBezTo>
                    <a:pt x="5108" y="5001"/>
                    <a:pt x="4870" y="7406"/>
                    <a:pt x="5311" y="9145"/>
                  </a:cubicBezTo>
                  <a:cubicBezTo>
                    <a:pt x="5430" y="9573"/>
                    <a:pt x="5573" y="10002"/>
                    <a:pt x="5739" y="10407"/>
                  </a:cubicBezTo>
                  <a:lnTo>
                    <a:pt x="4156" y="11621"/>
                  </a:lnTo>
                  <a:cubicBezTo>
                    <a:pt x="3703" y="10740"/>
                    <a:pt x="3537" y="9585"/>
                    <a:pt x="3429" y="8549"/>
                  </a:cubicBezTo>
                  <a:cubicBezTo>
                    <a:pt x="3168" y="6120"/>
                    <a:pt x="3882" y="3704"/>
                    <a:pt x="5334" y="2060"/>
                  </a:cubicBezTo>
                  <a:close/>
                  <a:moveTo>
                    <a:pt x="5870" y="10716"/>
                  </a:moveTo>
                  <a:cubicBezTo>
                    <a:pt x="6680" y="12502"/>
                    <a:pt x="8001" y="14086"/>
                    <a:pt x="9180" y="15407"/>
                  </a:cubicBezTo>
                  <a:lnTo>
                    <a:pt x="9192" y="15407"/>
                  </a:lnTo>
                  <a:cubicBezTo>
                    <a:pt x="9264" y="15491"/>
                    <a:pt x="9335" y="15562"/>
                    <a:pt x="9406" y="15645"/>
                  </a:cubicBezTo>
                  <a:cubicBezTo>
                    <a:pt x="9192" y="15884"/>
                    <a:pt x="8978" y="16134"/>
                    <a:pt x="8763" y="16372"/>
                  </a:cubicBezTo>
                  <a:cubicBezTo>
                    <a:pt x="8549" y="16610"/>
                    <a:pt x="8335" y="16848"/>
                    <a:pt x="8121" y="17086"/>
                  </a:cubicBezTo>
                  <a:cubicBezTo>
                    <a:pt x="7501" y="16396"/>
                    <a:pt x="6870" y="15634"/>
                    <a:pt x="6275" y="14836"/>
                  </a:cubicBezTo>
                  <a:cubicBezTo>
                    <a:pt x="5573" y="13895"/>
                    <a:pt x="4906" y="12919"/>
                    <a:pt x="4299" y="11907"/>
                  </a:cubicBezTo>
                  <a:lnTo>
                    <a:pt x="5870" y="10716"/>
                  </a:lnTo>
                  <a:close/>
                  <a:moveTo>
                    <a:pt x="9621" y="15884"/>
                  </a:moveTo>
                  <a:cubicBezTo>
                    <a:pt x="10073" y="16360"/>
                    <a:pt x="10502" y="16812"/>
                    <a:pt x="10942" y="17229"/>
                  </a:cubicBezTo>
                  <a:lnTo>
                    <a:pt x="9645" y="18670"/>
                  </a:lnTo>
                  <a:cubicBezTo>
                    <a:pt x="9192" y="18241"/>
                    <a:pt x="8763" y="17789"/>
                    <a:pt x="8335" y="17336"/>
                  </a:cubicBezTo>
                  <a:cubicBezTo>
                    <a:pt x="8561" y="17086"/>
                    <a:pt x="8787" y="16836"/>
                    <a:pt x="9002" y="16586"/>
                  </a:cubicBezTo>
                  <a:cubicBezTo>
                    <a:pt x="9216" y="16336"/>
                    <a:pt x="9418" y="16110"/>
                    <a:pt x="9621" y="15884"/>
                  </a:cubicBezTo>
                  <a:close/>
                  <a:moveTo>
                    <a:pt x="11169" y="17455"/>
                  </a:moveTo>
                  <a:cubicBezTo>
                    <a:pt x="12466" y="18646"/>
                    <a:pt x="13705" y="19444"/>
                    <a:pt x="14931" y="19908"/>
                  </a:cubicBezTo>
                  <a:cubicBezTo>
                    <a:pt x="15710" y="20209"/>
                    <a:pt x="16526" y="20355"/>
                    <a:pt x="17309" y="20355"/>
                  </a:cubicBezTo>
                  <a:cubicBezTo>
                    <a:pt x="18536" y="20355"/>
                    <a:pt x="19677" y="19996"/>
                    <a:pt x="20455" y="19313"/>
                  </a:cubicBezTo>
                  <a:lnTo>
                    <a:pt x="21622" y="20527"/>
                  </a:lnTo>
                  <a:cubicBezTo>
                    <a:pt x="20717" y="21491"/>
                    <a:pt x="19539" y="22158"/>
                    <a:pt x="18253" y="22444"/>
                  </a:cubicBezTo>
                  <a:cubicBezTo>
                    <a:pt x="17821" y="22537"/>
                    <a:pt x="17396" y="22579"/>
                    <a:pt x="16980" y="22579"/>
                  </a:cubicBezTo>
                  <a:cubicBezTo>
                    <a:pt x="14847" y="22579"/>
                    <a:pt x="12952" y="21470"/>
                    <a:pt x="11657" y="20444"/>
                  </a:cubicBezTo>
                  <a:cubicBezTo>
                    <a:pt x="11061" y="19956"/>
                    <a:pt x="10454" y="19444"/>
                    <a:pt x="9871" y="18884"/>
                  </a:cubicBezTo>
                  <a:lnTo>
                    <a:pt x="11169" y="17455"/>
                  </a:lnTo>
                  <a:close/>
                  <a:moveTo>
                    <a:pt x="4072" y="441"/>
                  </a:moveTo>
                  <a:lnTo>
                    <a:pt x="5132" y="1810"/>
                  </a:lnTo>
                  <a:cubicBezTo>
                    <a:pt x="3596" y="3513"/>
                    <a:pt x="2834" y="6037"/>
                    <a:pt x="3108" y="8585"/>
                  </a:cubicBezTo>
                  <a:cubicBezTo>
                    <a:pt x="3227" y="9704"/>
                    <a:pt x="3418" y="10990"/>
                    <a:pt x="3953" y="11931"/>
                  </a:cubicBezTo>
                  <a:cubicBezTo>
                    <a:pt x="3965" y="11966"/>
                    <a:pt x="3977" y="11990"/>
                    <a:pt x="3989" y="12014"/>
                  </a:cubicBezTo>
                  <a:cubicBezTo>
                    <a:pt x="4608" y="13062"/>
                    <a:pt x="5287" y="14062"/>
                    <a:pt x="6013" y="15038"/>
                  </a:cubicBezTo>
                  <a:cubicBezTo>
                    <a:pt x="6656" y="15884"/>
                    <a:pt x="7323" y="16693"/>
                    <a:pt x="8001" y="17431"/>
                  </a:cubicBezTo>
                  <a:cubicBezTo>
                    <a:pt x="8490" y="17979"/>
                    <a:pt x="9014" y="18515"/>
                    <a:pt x="9537" y="19015"/>
                  </a:cubicBezTo>
                  <a:cubicBezTo>
                    <a:pt x="10157" y="19610"/>
                    <a:pt x="10799" y="20170"/>
                    <a:pt x="11454" y="20694"/>
                  </a:cubicBezTo>
                  <a:cubicBezTo>
                    <a:pt x="13300" y="22146"/>
                    <a:pt x="15181" y="22896"/>
                    <a:pt x="16979" y="22896"/>
                  </a:cubicBezTo>
                  <a:cubicBezTo>
                    <a:pt x="17431" y="22884"/>
                    <a:pt x="17884" y="22837"/>
                    <a:pt x="18324" y="22742"/>
                  </a:cubicBezTo>
                  <a:cubicBezTo>
                    <a:pt x="19670" y="22456"/>
                    <a:pt x="20896" y="21765"/>
                    <a:pt x="21848" y="20765"/>
                  </a:cubicBezTo>
                  <a:lnTo>
                    <a:pt x="23337" y="22301"/>
                  </a:lnTo>
                  <a:cubicBezTo>
                    <a:pt x="21789" y="23730"/>
                    <a:pt x="19670" y="24504"/>
                    <a:pt x="17348" y="24504"/>
                  </a:cubicBezTo>
                  <a:cubicBezTo>
                    <a:pt x="16014" y="24504"/>
                    <a:pt x="14693" y="24254"/>
                    <a:pt x="13455" y="23777"/>
                  </a:cubicBezTo>
                  <a:cubicBezTo>
                    <a:pt x="10347" y="22587"/>
                    <a:pt x="8001" y="20277"/>
                    <a:pt x="6108" y="18170"/>
                  </a:cubicBezTo>
                  <a:cubicBezTo>
                    <a:pt x="4191" y="16038"/>
                    <a:pt x="2132" y="13431"/>
                    <a:pt x="1298" y="10169"/>
                  </a:cubicBezTo>
                  <a:cubicBezTo>
                    <a:pt x="358" y="6442"/>
                    <a:pt x="1477" y="2561"/>
                    <a:pt x="4072" y="441"/>
                  </a:cubicBezTo>
                  <a:close/>
                  <a:moveTo>
                    <a:pt x="4132" y="1"/>
                  </a:moveTo>
                  <a:lnTo>
                    <a:pt x="4001" y="96"/>
                  </a:lnTo>
                  <a:cubicBezTo>
                    <a:pt x="1215" y="2251"/>
                    <a:pt x="0" y="6335"/>
                    <a:pt x="1001" y="10240"/>
                  </a:cubicBezTo>
                  <a:cubicBezTo>
                    <a:pt x="1834" y="13574"/>
                    <a:pt x="3930" y="16229"/>
                    <a:pt x="5870" y="18384"/>
                  </a:cubicBezTo>
                  <a:cubicBezTo>
                    <a:pt x="7787" y="20515"/>
                    <a:pt x="10168" y="22861"/>
                    <a:pt x="13335" y="24075"/>
                  </a:cubicBezTo>
                  <a:cubicBezTo>
                    <a:pt x="14621" y="24563"/>
                    <a:pt x="15979" y="24825"/>
                    <a:pt x="17348" y="24825"/>
                  </a:cubicBezTo>
                  <a:cubicBezTo>
                    <a:pt x="19812" y="24825"/>
                    <a:pt x="22063" y="23968"/>
                    <a:pt x="23670" y="22420"/>
                  </a:cubicBezTo>
                  <a:lnTo>
                    <a:pt x="23789" y="22313"/>
                  </a:lnTo>
                  <a:lnTo>
                    <a:pt x="20467" y="18872"/>
                  </a:lnTo>
                  <a:lnTo>
                    <a:pt x="20360" y="18979"/>
                  </a:lnTo>
                  <a:cubicBezTo>
                    <a:pt x="19641" y="19676"/>
                    <a:pt x="18533" y="20039"/>
                    <a:pt x="17332" y="20039"/>
                  </a:cubicBezTo>
                  <a:cubicBezTo>
                    <a:pt x="16584" y="20039"/>
                    <a:pt x="15799" y="19898"/>
                    <a:pt x="15050" y="19610"/>
                  </a:cubicBezTo>
                  <a:cubicBezTo>
                    <a:pt x="13824" y="19146"/>
                    <a:pt x="12585" y="18324"/>
                    <a:pt x="11276" y="17110"/>
                  </a:cubicBezTo>
                  <a:cubicBezTo>
                    <a:pt x="10764" y="16634"/>
                    <a:pt x="10252" y="16098"/>
                    <a:pt x="9740" y="15538"/>
                  </a:cubicBezTo>
                  <a:cubicBezTo>
                    <a:pt x="9633" y="15419"/>
                    <a:pt x="9525" y="15312"/>
                    <a:pt x="9430" y="15193"/>
                  </a:cubicBezTo>
                  <a:cubicBezTo>
                    <a:pt x="8216" y="13848"/>
                    <a:pt x="6870" y="12216"/>
                    <a:pt x="6085" y="10407"/>
                  </a:cubicBezTo>
                  <a:cubicBezTo>
                    <a:pt x="5894" y="9966"/>
                    <a:pt x="5739" y="9514"/>
                    <a:pt x="5620" y="9061"/>
                  </a:cubicBezTo>
                  <a:cubicBezTo>
                    <a:pt x="5192" y="7383"/>
                    <a:pt x="5418" y="5037"/>
                    <a:pt x="6930" y="3870"/>
                  </a:cubicBezTo>
                  <a:lnTo>
                    <a:pt x="7049" y="3763"/>
                  </a:lnTo>
                  <a:lnTo>
                    <a:pt x="4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7679100" y="1153250"/>
              <a:ext cx="319700" cy="694450"/>
            </a:xfrm>
            <a:custGeom>
              <a:avLst/>
              <a:gdLst/>
              <a:ahLst/>
              <a:cxnLst/>
              <a:rect l="l" t="t" r="r" b="b"/>
              <a:pathLst>
                <a:path w="12788" h="27778" extrusionOk="0">
                  <a:moveTo>
                    <a:pt x="6323" y="2525"/>
                  </a:moveTo>
                  <a:lnTo>
                    <a:pt x="7156" y="4073"/>
                  </a:lnTo>
                  <a:cubicBezTo>
                    <a:pt x="6680" y="4406"/>
                    <a:pt x="6239" y="5085"/>
                    <a:pt x="5918" y="6013"/>
                  </a:cubicBezTo>
                  <a:cubicBezTo>
                    <a:pt x="5787" y="6394"/>
                    <a:pt x="5668" y="6787"/>
                    <a:pt x="5584" y="7180"/>
                  </a:cubicBezTo>
                  <a:cubicBezTo>
                    <a:pt x="5323" y="7144"/>
                    <a:pt x="5073" y="7109"/>
                    <a:pt x="4811" y="7073"/>
                  </a:cubicBezTo>
                  <a:lnTo>
                    <a:pt x="4049" y="6978"/>
                  </a:lnTo>
                  <a:cubicBezTo>
                    <a:pt x="4096" y="6466"/>
                    <a:pt x="4191" y="5966"/>
                    <a:pt x="4334" y="5466"/>
                  </a:cubicBezTo>
                  <a:cubicBezTo>
                    <a:pt x="4703" y="4180"/>
                    <a:pt x="5406" y="3144"/>
                    <a:pt x="6323" y="2525"/>
                  </a:cubicBezTo>
                  <a:close/>
                  <a:moveTo>
                    <a:pt x="4013" y="7299"/>
                  </a:moveTo>
                  <a:lnTo>
                    <a:pt x="4763" y="7394"/>
                  </a:lnTo>
                  <a:lnTo>
                    <a:pt x="5525" y="7502"/>
                  </a:lnTo>
                  <a:cubicBezTo>
                    <a:pt x="4894" y="10800"/>
                    <a:pt x="5787" y="14395"/>
                    <a:pt x="6835" y="17789"/>
                  </a:cubicBezTo>
                  <a:cubicBezTo>
                    <a:pt x="6989" y="18300"/>
                    <a:pt x="7156" y="18801"/>
                    <a:pt x="7335" y="19277"/>
                  </a:cubicBezTo>
                  <a:lnTo>
                    <a:pt x="5965" y="19944"/>
                  </a:lnTo>
                  <a:cubicBezTo>
                    <a:pt x="4703" y="16896"/>
                    <a:pt x="4049" y="13407"/>
                    <a:pt x="3965" y="9287"/>
                  </a:cubicBezTo>
                  <a:cubicBezTo>
                    <a:pt x="3953" y="8740"/>
                    <a:pt x="3953" y="8025"/>
                    <a:pt x="4013" y="7299"/>
                  </a:cubicBezTo>
                  <a:close/>
                  <a:moveTo>
                    <a:pt x="7454" y="19563"/>
                  </a:moveTo>
                  <a:cubicBezTo>
                    <a:pt x="7740" y="20372"/>
                    <a:pt x="8144" y="21122"/>
                    <a:pt x="8644" y="21813"/>
                  </a:cubicBezTo>
                  <a:lnTo>
                    <a:pt x="7418" y="22670"/>
                  </a:lnTo>
                  <a:cubicBezTo>
                    <a:pt x="6918" y="21956"/>
                    <a:pt x="6501" y="21194"/>
                    <a:pt x="6156" y="20396"/>
                  </a:cubicBezTo>
                  <a:cubicBezTo>
                    <a:pt x="6132" y="20348"/>
                    <a:pt x="6108" y="20289"/>
                    <a:pt x="6096" y="20241"/>
                  </a:cubicBezTo>
                  <a:lnTo>
                    <a:pt x="7454" y="19563"/>
                  </a:lnTo>
                  <a:close/>
                  <a:moveTo>
                    <a:pt x="8847" y="22063"/>
                  </a:moveTo>
                  <a:cubicBezTo>
                    <a:pt x="9529" y="22832"/>
                    <a:pt x="10458" y="23315"/>
                    <a:pt x="11239" y="23315"/>
                  </a:cubicBezTo>
                  <a:cubicBezTo>
                    <a:pt x="11316" y="23315"/>
                    <a:pt x="11392" y="23311"/>
                    <a:pt x="11466" y="23301"/>
                  </a:cubicBezTo>
                  <a:lnTo>
                    <a:pt x="11871" y="25027"/>
                  </a:lnTo>
                  <a:cubicBezTo>
                    <a:pt x="11742" y="25042"/>
                    <a:pt x="11612" y="25049"/>
                    <a:pt x="11480" y="25049"/>
                  </a:cubicBezTo>
                  <a:cubicBezTo>
                    <a:pt x="10433" y="25049"/>
                    <a:pt x="9316" y="24592"/>
                    <a:pt x="8406" y="23777"/>
                  </a:cubicBezTo>
                  <a:cubicBezTo>
                    <a:pt x="8121" y="23515"/>
                    <a:pt x="7847" y="23230"/>
                    <a:pt x="7609" y="22920"/>
                  </a:cubicBezTo>
                  <a:lnTo>
                    <a:pt x="8847" y="22063"/>
                  </a:lnTo>
                  <a:close/>
                  <a:moveTo>
                    <a:pt x="5192" y="429"/>
                  </a:moveTo>
                  <a:lnTo>
                    <a:pt x="6168" y="2239"/>
                  </a:lnTo>
                  <a:cubicBezTo>
                    <a:pt x="5180" y="2894"/>
                    <a:pt x="4430" y="4001"/>
                    <a:pt x="4025" y="5370"/>
                  </a:cubicBezTo>
                  <a:cubicBezTo>
                    <a:pt x="3870" y="5942"/>
                    <a:pt x="3763" y="6513"/>
                    <a:pt x="3715" y="7097"/>
                  </a:cubicBezTo>
                  <a:cubicBezTo>
                    <a:pt x="3644" y="7823"/>
                    <a:pt x="3632" y="8549"/>
                    <a:pt x="3644" y="9276"/>
                  </a:cubicBezTo>
                  <a:cubicBezTo>
                    <a:pt x="3727" y="13514"/>
                    <a:pt x="4406" y="17086"/>
                    <a:pt x="5727" y="20205"/>
                  </a:cubicBezTo>
                  <a:cubicBezTo>
                    <a:pt x="5775" y="20313"/>
                    <a:pt x="5823" y="20420"/>
                    <a:pt x="5858" y="20527"/>
                  </a:cubicBezTo>
                  <a:cubicBezTo>
                    <a:pt x="6227" y="21396"/>
                    <a:pt x="6692" y="22218"/>
                    <a:pt x="7251" y="22980"/>
                  </a:cubicBezTo>
                  <a:cubicBezTo>
                    <a:pt x="7525" y="23349"/>
                    <a:pt x="7847" y="23706"/>
                    <a:pt x="8192" y="24015"/>
                  </a:cubicBezTo>
                  <a:cubicBezTo>
                    <a:pt x="9168" y="24885"/>
                    <a:pt x="10371" y="25373"/>
                    <a:pt x="11502" y="25373"/>
                  </a:cubicBezTo>
                  <a:cubicBezTo>
                    <a:pt x="11645" y="25373"/>
                    <a:pt x="11800" y="25361"/>
                    <a:pt x="11942" y="25337"/>
                  </a:cubicBezTo>
                  <a:lnTo>
                    <a:pt x="12407" y="27337"/>
                  </a:lnTo>
                  <a:cubicBezTo>
                    <a:pt x="12026" y="27409"/>
                    <a:pt x="11633" y="27444"/>
                    <a:pt x="11252" y="27444"/>
                  </a:cubicBezTo>
                  <a:lnTo>
                    <a:pt x="11240" y="27444"/>
                  </a:lnTo>
                  <a:cubicBezTo>
                    <a:pt x="9204" y="27444"/>
                    <a:pt x="7108" y="26409"/>
                    <a:pt x="5644" y="24682"/>
                  </a:cubicBezTo>
                  <a:cubicBezTo>
                    <a:pt x="4191" y="22980"/>
                    <a:pt x="3489" y="20944"/>
                    <a:pt x="2882" y="19015"/>
                  </a:cubicBezTo>
                  <a:cubicBezTo>
                    <a:pt x="1501" y="14598"/>
                    <a:pt x="322" y="9430"/>
                    <a:pt x="2013" y="4632"/>
                  </a:cubicBezTo>
                  <a:cubicBezTo>
                    <a:pt x="2703" y="2656"/>
                    <a:pt x="3775" y="1251"/>
                    <a:pt x="5192" y="429"/>
                  </a:cubicBezTo>
                  <a:close/>
                  <a:moveTo>
                    <a:pt x="5323" y="1"/>
                  </a:moveTo>
                  <a:lnTo>
                    <a:pt x="5180" y="72"/>
                  </a:lnTo>
                  <a:cubicBezTo>
                    <a:pt x="3620" y="917"/>
                    <a:pt x="2453" y="2418"/>
                    <a:pt x="1715" y="4537"/>
                  </a:cubicBezTo>
                  <a:cubicBezTo>
                    <a:pt x="0" y="9418"/>
                    <a:pt x="1191" y="14645"/>
                    <a:pt x="2584" y="19122"/>
                  </a:cubicBezTo>
                  <a:cubicBezTo>
                    <a:pt x="3203" y="21087"/>
                    <a:pt x="3930" y="23158"/>
                    <a:pt x="5406" y="24908"/>
                  </a:cubicBezTo>
                  <a:cubicBezTo>
                    <a:pt x="6930" y="26706"/>
                    <a:pt x="9109" y="27778"/>
                    <a:pt x="11252" y="27778"/>
                  </a:cubicBezTo>
                  <a:cubicBezTo>
                    <a:pt x="11716" y="27778"/>
                    <a:pt x="12181" y="27730"/>
                    <a:pt x="12633" y="27623"/>
                  </a:cubicBezTo>
                  <a:lnTo>
                    <a:pt x="12788" y="27587"/>
                  </a:lnTo>
                  <a:lnTo>
                    <a:pt x="11704" y="22920"/>
                  </a:lnTo>
                  <a:lnTo>
                    <a:pt x="11561" y="22956"/>
                  </a:lnTo>
                  <a:cubicBezTo>
                    <a:pt x="11456" y="22981"/>
                    <a:pt x="11345" y="22993"/>
                    <a:pt x="11230" y="22993"/>
                  </a:cubicBezTo>
                  <a:cubicBezTo>
                    <a:pt x="10526" y="22993"/>
                    <a:pt x="9673" y="22538"/>
                    <a:pt x="9049" y="21801"/>
                  </a:cubicBezTo>
                  <a:lnTo>
                    <a:pt x="9002" y="21753"/>
                  </a:lnTo>
                  <a:cubicBezTo>
                    <a:pt x="8513" y="21158"/>
                    <a:pt x="8097" y="20372"/>
                    <a:pt x="7692" y="19301"/>
                  </a:cubicBezTo>
                  <a:cubicBezTo>
                    <a:pt x="7501" y="18789"/>
                    <a:pt x="7323" y="18253"/>
                    <a:pt x="7144" y="17693"/>
                  </a:cubicBezTo>
                  <a:cubicBezTo>
                    <a:pt x="6085" y="14276"/>
                    <a:pt x="5192" y="10669"/>
                    <a:pt x="5870" y="7382"/>
                  </a:cubicBezTo>
                  <a:cubicBezTo>
                    <a:pt x="5954" y="6954"/>
                    <a:pt x="6073" y="6525"/>
                    <a:pt x="6216" y="6120"/>
                  </a:cubicBezTo>
                  <a:cubicBezTo>
                    <a:pt x="6549" y="5180"/>
                    <a:pt x="6989" y="4525"/>
                    <a:pt x="7454" y="4275"/>
                  </a:cubicBezTo>
                  <a:lnTo>
                    <a:pt x="7609" y="4203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7000750" y="1064175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7529975" y="2698375"/>
              <a:ext cx="43775" cy="32775"/>
            </a:xfrm>
            <a:custGeom>
              <a:avLst/>
              <a:gdLst/>
              <a:ahLst/>
              <a:cxnLst/>
              <a:rect l="l" t="t" r="r" b="b"/>
              <a:pathLst>
                <a:path w="1751" h="1311" extrusionOk="0">
                  <a:moveTo>
                    <a:pt x="881" y="1"/>
                  </a:moveTo>
                  <a:cubicBezTo>
                    <a:pt x="405" y="1"/>
                    <a:pt x="0" y="275"/>
                    <a:pt x="0" y="644"/>
                  </a:cubicBezTo>
                  <a:cubicBezTo>
                    <a:pt x="0" y="1001"/>
                    <a:pt x="381" y="1299"/>
                    <a:pt x="870" y="1310"/>
                  </a:cubicBezTo>
                  <a:cubicBezTo>
                    <a:pt x="1346" y="1310"/>
                    <a:pt x="1739" y="1025"/>
                    <a:pt x="1751" y="656"/>
                  </a:cubicBezTo>
                  <a:cubicBezTo>
                    <a:pt x="1751" y="298"/>
                    <a:pt x="1370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7528175" y="2630775"/>
              <a:ext cx="45275" cy="32650"/>
            </a:xfrm>
            <a:custGeom>
              <a:avLst/>
              <a:gdLst/>
              <a:ahLst/>
              <a:cxnLst/>
              <a:rect l="l" t="t" r="r" b="b"/>
              <a:pathLst>
                <a:path w="1811" h="1306" extrusionOk="0">
                  <a:moveTo>
                    <a:pt x="970" y="1"/>
                  </a:moveTo>
                  <a:cubicBezTo>
                    <a:pt x="914" y="1"/>
                    <a:pt x="856" y="5"/>
                    <a:pt x="799" y="14"/>
                  </a:cubicBezTo>
                  <a:cubicBezTo>
                    <a:pt x="334" y="85"/>
                    <a:pt x="1" y="431"/>
                    <a:pt x="61" y="788"/>
                  </a:cubicBezTo>
                  <a:cubicBezTo>
                    <a:pt x="112" y="1095"/>
                    <a:pt x="436" y="1305"/>
                    <a:pt x="821" y="1305"/>
                  </a:cubicBezTo>
                  <a:cubicBezTo>
                    <a:pt x="883" y="1305"/>
                    <a:pt x="948" y="1300"/>
                    <a:pt x="1013" y="1288"/>
                  </a:cubicBezTo>
                  <a:cubicBezTo>
                    <a:pt x="1477" y="1217"/>
                    <a:pt x="1811" y="871"/>
                    <a:pt x="1751" y="526"/>
                  </a:cubicBezTo>
                  <a:cubicBezTo>
                    <a:pt x="1709" y="213"/>
                    <a:pt x="1367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7518075" y="2565450"/>
              <a:ext cx="47350" cy="33850"/>
            </a:xfrm>
            <a:custGeom>
              <a:avLst/>
              <a:gdLst/>
              <a:ahLst/>
              <a:cxnLst/>
              <a:rect l="l" t="t" r="r" b="b"/>
              <a:pathLst>
                <a:path w="1894" h="1354" extrusionOk="0">
                  <a:moveTo>
                    <a:pt x="1087" y="0"/>
                  </a:moveTo>
                  <a:cubicBezTo>
                    <a:pt x="974" y="0"/>
                    <a:pt x="856" y="18"/>
                    <a:pt x="738" y="55"/>
                  </a:cubicBezTo>
                  <a:cubicBezTo>
                    <a:pt x="286" y="210"/>
                    <a:pt x="0" y="603"/>
                    <a:pt x="119" y="948"/>
                  </a:cubicBezTo>
                  <a:cubicBezTo>
                    <a:pt x="207" y="1203"/>
                    <a:pt x="482" y="1354"/>
                    <a:pt x="806" y="1354"/>
                  </a:cubicBezTo>
                  <a:cubicBezTo>
                    <a:pt x="922" y="1354"/>
                    <a:pt x="1045" y="1334"/>
                    <a:pt x="1167" y="1294"/>
                  </a:cubicBezTo>
                  <a:cubicBezTo>
                    <a:pt x="1619" y="1151"/>
                    <a:pt x="1893" y="734"/>
                    <a:pt x="1774" y="401"/>
                  </a:cubicBezTo>
                  <a:cubicBezTo>
                    <a:pt x="1686" y="145"/>
                    <a:pt x="1409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7490975" y="2507000"/>
              <a:ext cx="47050" cy="34525"/>
            </a:xfrm>
            <a:custGeom>
              <a:avLst/>
              <a:gdLst/>
              <a:ahLst/>
              <a:cxnLst/>
              <a:rect l="l" t="t" r="r" b="b"/>
              <a:pathLst>
                <a:path w="1882" h="1381" extrusionOk="0">
                  <a:moveTo>
                    <a:pt x="1105" y="1"/>
                  </a:moveTo>
                  <a:cubicBezTo>
                    <a:pt x="971" y="1"/>
                    <a:pt x="829" y="27"/>
                    <a:pt x="691" y="83"/>
                  </a:cubicBezTo>
                  <a:cubicBezTo>
                    <a:pt x="251" y="274"/>
                    <a:pt x="1" y="691"/>
                    <a:pt x="132" y="1024"/>
                  </a:cubicBezTo>
                  <a:cubicBezTo>
                    <a:pt x="230" y="1253"/>
                    <a:pt x="485" y="1381"/>
                    <a:pt x="777" y="1381"/>
                  </a:cubicBezTo>
                  <a:cubicBezTo>
                    <a:pt x="911" y="1381"/>
                    <a:pt x="1053" y="1354"/>
                    <a:pt x="1191" y="1298"/>
                  </a:cubicBezTo>
                  <a:cubicBezTo>
                    <a:pt x="1632" y="1107"/>
                    <a:pt x="1882" y="691"/>
                    <a:pt x="1739" y="357"/>
                  </a:cubicBezTo>
                  <a:cubicBezTo>
                    <a:pt x="1649" y="129"/>
                    <a:pt x="1397" y="1"/>
                    <a:pt x="1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7306425" y="2771200"/>
              <a:ext cx="45575" cy="37150"/>
            </a:xfrm>
            <a:custGeom>
              <a:avLst/>
              <a:gdLst/>
              <a:ahLst/>
              <a:cxnLst/>
              <a:rect l="l" t="t" r="r" b="b"/>
              <a:pathLst>
                <a:path w="1823" h="1486" extrusionOk="0">
                  <a:moveTo>
                    <a:pt x="1131" y="0"/>
                  </a:moveTo>
                  <a:cubicBezTo>
                    <a:pt x="928" y="0"/>
                    <a:pt x="703" y="78"/>
                    <a:pt x="513" y="231"/>
                  </a:cubicBezTo>
                  <a:cubicBezTo>
                    <a:pt x="132" y="517"/>
                    <a:pt x="1" y="993"/>
                    <a:pt x="227" y="1279"/>
                  </a:cubicBezTo>
                  <a:cubicBezTo>
                    <a:pt x="337" y="1417"/>
                    <a:pt x="505" y="1486"/>
                    <a:pt x="693" y="1486"/>
                  </a:cubicBezTo>
                  <a:cubicBezTo>
                    <a:pt x="893" y="1486"/>
                    <a:pt x="1114" y="1408"/>
                    <a:pt x="1311" y="1255"/>
                  </a:cubicBezTo>
                  <a:cubicBezTo>
                    <a:pt x="1692" y="957"/>
                    <a:pt x="1822" y="493"/>
                    <a:pt x="1596" y="207"/>
                  </a:cubicBezTo>
                  <a:cubicBezTo>
                    <a:pt x="1492" y="69"/>
                    <a:pt x="1321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7266250" y="2717875"/>
              <a:ext cx="46150" cy="35050"/>
            </a:xfrm>
            <a:custGeom>
              <a:avLst/>
              <a:gdLst/>
              <a:ahLst/>
              <a:cxnLst/>
              <a:rect l="l" t="t" r="r" b="b"/>
              <a:pathLst>
                <a:path w="1846" h="1402" extrusionOk="0">
                  <a:moveTo>
                    <a:pt x="1101" y="1"/>
                  </a:moveTo>
                  <a:cubicBezTo>
                    <a:pt x="942" y="1"/>
                    <a:pt x="770" y="45"/>
                    <a:pt x="608" y="138"/>
                  </a:cubicBezTo>
                  <a:cubicBezTo>
                    <a:pt x="191" y="376"/>
                    <a:pt x="0" y="804"/>
                    <a:pt x="167" y="1114"/>
                  </a:cubicBezTo>
                  <a:cubicBezTo>
                    <a:pt x="261" y="1301"/>
                    <a:pt x="472" y="1401"/>
                    <a:pt x="716" y="1401"/>
                  </a:cubicBezTo>
                  <a:cubicBezTo>
                    <a:pt x="876" y="1401"/>
                    <a:pt x="1050" y="1358"/>
                    <a:pt x="1215" y="1269"/>
                  </a:cubicBezTo>
                  <a:cubicBezTo>
                    <a:pt x="1644" y="1054"/>
                    <a:pt x="1846" y="614"/>
                    <a:pt x="1679" y="304"/>
                  </a:cubicBezTo>
                  <a:cubicBezTo>
                    <a:pt x="1570" y="108"/>
                    <a:pt x="1351" y="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7232900" y="2661700"/>
              <a:ext cx="47650" cy="34050"/>
            </a:xfrm>
            <a:custGeom>
              <a:avLst/>
              <a:gdLst/>
              <a:ahLst/>
              <a:cxnLst/>
              <a:rect l="l" t="t" r="r" b="b"/>
              <a:pathLst>
                <a:path w="1906" h="1362" extrusionOk="0">
                  <a:moveTo>
                    <a:pt x="1115" y="1"/>
                  </a:moveTo>
                  <a:cubicBezTo>
                    <a:pt x="998" y="1"/>
                    <a:pt x="874" y="21"/>
                    <a:pt x="751" y="63"/>
                  </a:cubicBezTo>
                  <a:cubicBezTo>
                    <a:pt x="287" y="206"/>
                    <a:pt x="1" y="611"/>
                    <a:pt x="132" y="956"/>
                  </a:cubicBezTo>
                  <a:cubicBezTo>
                    <a:pt x="220" y="1210"/>
                    <a:pt x="495" y="1361"/>
                    <a:pt x="814" y="1361"/>
                  </a:cubicBezTo>
                  <a:cubicBezTo>
                    <a:pt x="929" y="1361"/>
                    <a:pt x="1049" y="1342"/>
                    <a:pt x="1168" y="1301"/>
                  </a:cubicBezTo>
                  <a:cubicBezTo>
                    <a:pt x="1620" y="1134"/>
                    <a:pt x="1906" y="742"/>
                    <a:pt x="1787" y="396"/>
                  </a:cubicBezTo>
                  <a:cubicBezTo>
                    <a:pt x="1700" y="145"/>
                    <a:pt x="1430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7220125" y="2598825"/>
              <a:ext cx="46450" cy="33425"/>
            </a:xfrm>
            <a:custGeom>
              <a:avLst/>
              <a:gdLst/>
              <a:ahLst/>
              <a:cxnLst/>
              <a:rect l="l" t="t" r="r" b="b"/>
              <a:pathLst>
                <a:path w="1858" h="1337" extrusionOk="0">
                  <a:moveTo>
                    <a:pt x="1057" y="0"/>
                  </a:moveTo>
                  <a:cubicBezTo>
                    <a:pt x="962" y="0"/>
                    <a:pt x="862" y="14"/>
                    <a:pt x="762" y="42"/>
                  </a:cubicBezTo>
                  <a:cubicBezTo>
                    <a:pt x="298" y="161"/>
                    <a:pt x="0" y="542"/>
                    <a:pt x="83" y="899"/>
                  </a:cubicBezTo>
                  <a:cubicBezTo>
                    <a:pt x="159" y="1174"/>
                    <a:pt x="462" y="1336"/>
                    <a:pt x="817" y="1336"/>
                  </a:cubicBezTo>
                  <a:cubicBezTo>
                    <a:pt x="908" y="1336"/>
                    <a:pt x="1001" y="1326"/>
                    <a:pt x="1095" y="1304"/>
                  </a:cubicBezTo>
                  <a:cubicBezTo>
                    <a:pt x="1560" y="1185"/>
                    <a:pt x="1857" y="804"/>
                    <a:pt x="1762" y="447"/>
                  </a:cubicBezTo>
                  <a:cubicBezTo>
                    <a:pt x="1697" y="176"/>
                    <a:pt x="1404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7214450" y="2533225"/>
              <a:ext cx="46175" cy="33300"/>
            </a:xfrm>
            <a:custGeom>
              <a:avLst/>
              <a:gdLst/>
              <a:ahLst/>
              <a:cxnLst/>
              <a:rect l="l" t="t" r="r" b="b"/>
              <a:pathLst>
                <a:path w="1847" h="1332" extrusionOk="0">
                  <a:moveTo>
                    <a:pt x="1017" y="1"/>
                  </a:moveTo>
                  <a:cubicBezTo>
                    <a:pt x="946" y="1"/>
                    <a:pt x="873" y="8"/>
                    <a:pt x="799" y="23"/>
                  </a:cubicBezTo>
                  <a:cubicBezTo>
                    <a:pt x="322" y="118"/>
                    <a:pt x="1" y="475"/>
                    <a:pt x="72" y="832"/>
                  </a:cubicBezTo>
                  <a:cubicBezTo>
                    <a:pt x="132" y="1132"/>
                    <a:pt x="444" y="1331"/>
                    <a:pt x="824" y="1331"/>
                  </a:cubicBezTo>
                  <a:cubicBezTo>
                    <a:pt x="897" y="1331"/>
                    <a:pt x="972" y="1324"/>
                    <a:pt x="1049" y="1309"/>
                  </a:cubicBezTo>
                  <a:cubicBezTo>
                    <a:pt x="1525" y="1213"/>
                    <a:pt x="1846" y="856"/>
                    <a:pt x="1787" y="499"/>
                  </a:cubicBezTo>
                  <a:cubicBezTo>
                    <a:pt x="1726" y="207"/>
                    <a:pt x="1403" y="1"/>
                    <a:pt x="1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7254950" y="3202900"/>
              <a:ext cx="900" cy="2425"/>
            </a:xfrm>
            <a:custGeom>
              <a:avLst/>
              <a:gdLst/>
              <a:ahLst/>
              <a:cxnLst/>
              <a:rect l="l" t="t" r="r" b="b"/>
              <a:pathLst>
                <a:path w="36" h="97" extrusionOk="0">
                  <a:moveTo>
                    <a:pt x="36" y="1"/>
                  </a:moveTo>
                  <a:cubicBezTo>
                    <a:pt x="25" y="11"/>
                    <a:pt x="24" y="22"/>
                    <a:pt x="24" y="33"/>
                  </a:cubicBezTo>
                  <a:lnTo>
                    <a:pt x="24" y="33"/>
                  </a:lnTo>
                  <a:lnTo>
                    <a:pt x="36" y="1"/>
                  </a:lnTo>
                  <a:close/>
                  <a:moveTo>
                    <a:pt x="24" y="33"/>
                  </a:moveTo>
                  <a:lnTo>
                    <a:pt x="21" y="39"/>
                  </a:lnTo>
                  <a:lnTo>
                    <a:pt x="21" y="39"/>
                  </a:lnTo>
                  <a:cubicBezTo>
                    <a:pt x="22" y="38"/>
                    <a:pt x="23" y="37"/>
                    <a:pt x="24" y="37"/>
                  </a:cubicBezTo>
                  <a:cubicBezTo>
                    <a:pt x="24" y="35"/>
                    <a:pt x="24" y="34"/>
                    <a:pt x="24" y="33"/>
                  </a:cubicBezTo>
                  <a:close/>
                  <a:moveTo>
                    <a:pt x="21" y="39"/>
                  </a:moveTo>
                  <a:lnTo>
                    <a:pt x="21" y="39"/>
                  </a:lnTo>
                  <a:cubicBezTo>
                    <a:pt x="10" y="52"/>
                    <a:pt x="0" y="74"/>
                    <a:pt x="0" y="96"/>
                  </a:cubicBezTo>
                  <a:lnTo>
                    <a:pt x="21" y="39"/>
                  </a:ln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4"/>
            <p:cNvSpPr/>
            <p:nvPr/>
          </p:nvSpPr>
          <p:spPr>
            <a:xfrm>
              <a:off x="7133200" y="3015850"/>
              <a:ext cx="46450" cy="33325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4"/>
            <p:cNvSpPr/>
            <p:nvPr/>
          </p:nvSpPr>
          <p:spPr>
            <a:xfrm>
              <a:off x="7125750" y="3081275"/>
              <a:ext cx="46750" cy="33600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7110575" y="3143550"/>
              <a:ext cx="47050" cy="34200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7134100" y="272010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0" y="1"/>
                  </a:moveTo>
                  <a:cubicBezTo>
                    <a:pt x="0" y="25"/>
                    <a:pt x="0" y="25"/>
                    <a:pt x="12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7077525" y="3199250"/>
              <a:ext cx="45875" cy="35325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7036750" y="3251475"/>
              <a:ext cx="45275" cy="37600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7455850" y="2450825"/>
              <a:ext cx="47050" cy="35250"/>
            </a:xfrm>
            <a:custGeom>
              <a:avLst/>
              <a:gdLst/>
              <a:ahLst/>
              <a:cxnLst/>
              <a:rect l="l" t="t" r="r" b="b"/>
              <a:pathLst>
                <a:path w="1882" h="1410" extrusionOk="0">
                  <a:moveTo>
                    <a:pt x="1122" y="1"/>
                  </a:moveTo>
                  <a:cubicBezTo>
                    <a:pt x="969" y="1"/>
                    <a:pt x="804" y="38"/>
                    <a:pt x="644" y="116"/>
                  </a:cubicBezTo>
                  <a:cubicBezTo>
                    <a:pt x="215" y="330"/>
                    <a:pt x="1" y="759"/>
                    <a:pt x="156" y="1092"/>
                  </a:cubicBezTo>
                  <a:cubicBezTo>
                    <a:pt x="254" y="1297"/>
                    <a:pt x="487" y="1410"/>
                    <a:pt x="754" y="1410"/>
                  </a:cubicBezTo>
                  <a:cubicBezTo>
                    <a:pt x="907" y="1410"/>
                    <a:pt x="1071" y="1373"/>
                    <a:pt x="1227" y="1295"/>
                  </a:cubicBezTo>
                  <a:cubicBezTo>
                    <a:pt x="1656" y="1080"/>
                    <a:pt x="1882" y="640"/>
                    <a:pt x="1715" y="318"/>
                  </a:cubicBezTo>
                  <a:cubicBezTo>
                    <a:pt x="1617" y="114"/>
                    <a:pt x="1388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6997475" y="2962400"/>
              <a:ext cx="217600" cy="351175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6769750" y="2903925"/>
              <a:ext cx="214950" cy="350200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6857875" y="2910600"/>
              <a:ext cx="266425" cy="395325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7175750" y="2481700"/>
              <a:ext cx="211375" cy="352175"/>
            </a:xfrm>
            <a:custGeom>
              <a:avLst/>
              <a:gdLst/>
              <a:ahLst/>
              <a:cxnLst/>
              <a:rect l="l" t="t" r="r" b="b"/>
              <a:pathLst>
                <a:path w="8455" h="14087" extrusionOk="0">
                  <a:moveTo>
                    <a:pt x="2552" y="2066"/>
                  </a:moveTo>
                  <a:cubicBezTo>
                    <a:pt x="2943" y="2066"/>
                    <a:pt x="3274" y="2265"/>
                    <a:pt x="3335" y="2560"/>
                  </a:cubicBezTo>
                  <a:cubicBezTo>
                    <a:pt x="3394" y="2917"/>
                    <a:pt x="3073" y="3286"/>
                    <a:pt x="2597" y="3370"/>
                  </a:cubicBezTo>
                  <a:cubicBezTo>
                    <a:pt x="2517" y="3385"/>
                    <a:pt x="2439" y="3393"/>
                    <a:pt x="2364" y="3393"/>
                  </a:cubicBezTo>
                  <a:cubicBezTo>
                    <a:pt x="1987" y="3393"/>
                    <a:pt x="1680" y="3203"/>
                    <a:pt x="1620" y="2905"/>
                  </a:cubicBezTo>
                  <a:cubicBezTo>
                    <a:pt x="1549" y="2536"/>
                    <a:pt x="1870" y="2179"/>
                    <a:pt x="2347" y="2084"/>
                  </a:cubicBezTo>
                  <a:cubicBezTo>
                    <a:pt x="2416" y="2072"/>
                    <a:pt x="2485" y="2066"/>
                    <a:pt x="2552" y="2066"/>
                  </a:cubicBezTo>
                  <a:close/>
                  <a:moveTo>
                    <a:pt x="2823" y="4678"/>
                  </a:moveTo>
                  <a:cubicBezTo>
                    <a:pt x="3174" y="4678"/>
                    <a:pt x="3471" y="4849"/>
                    <a:pt x="3537" y="5132"/>
                  </a:cubicBezTo>
                  <a:cubicBezTo>
                    <a:pt x="3632" y="5477"/>
                    <a:pt x="3335" y="5858"/>
                    <a:pt x="2870" y="5989"/>
                  </a:cubicBezTo>
                  <a:cubicBezTo>
                    <a:pt x="2773" y="6014"/>
                    <a:pt x="2677" y="6026"/>
                    <a:pt x="2584" y="6026"/>
                  </a:cubicBezTo>
                  <a:cubicBezTo>
                    <a:pt x="2233" y="6026"/>
                    <a:pt x="1934" y="5855"/>
                    <a:pt x="1858" y="5572"/>
                  </a:cubicBezTo>
                  <a:cubicBezTo>
                    <a:pt x="1775" y="5227"/>
                    <a:pt x="2073" y="4846"/>
                    <a:pt x="2537" y="4715"/>
                  </a:cubicBezTo>
                  <a:cubicBezTo>
                    <a:pt x="2634" y="4690"/>
                    <a:pt x="2730" y="4678"/>
                    <a:pt x="2823" y="4678"/>
                  </a:cubicBezTo>
                  <a:close/>
                  <a:moveTo>
                    <a:pt x="3386" y="7191"/>
                  </a:moveTo>
                  <a:cubicBezTo>
                    <a:pt x="3710" y="7191"/>
                    <a:pt x="3985" y="7342"/>
                    <a:pt x="4073" y="7596"/>
                  </a:cubicBezTo>
                  <a:cubicBezTo>
                    <a:pt x="4192" y="7942"/>
                    <a:pt x="3918" y="8334"/>
                    <a:pt x="3454" y="8489"/>
                  </a:cubicBezTo>
                  <a:cubicBezTo>
                    <a:pt x="3335" y="8529"/>
                    <a:pt x="3215" y="8547"/>
                    <a:pt x="3102" y="8547"/>
                  </a:cubicBezTo>
                  <a:cubicBezTo>
                    <a:pt x="2774" y="8547"/>
                    <a:pt x="2495" y="8392"/>
                    <a:pt x="2406" y="8144"/>
                  </a:cubicBezTo>
                  <a:cubicBezTo>
                    <a:pt x="2299" y="7811"/>
                    <a:pt x="2561" y="7406"/>
                    <a:pt x="3025" y="7251"/>
                  </a:cubicBezTo>
                  <a:cubicBezTo>
                    <a:pt x="3147" y="7210"/>
                    <a:pt x="3270" y="7191"/>
                    <a:pt x="3386" y="7191"/>
                  </a:cubicBezTo>
                  <a:close/>
                  <a:moveTo>
                    <a:pt x="4724" y="9453"/>
                  </a:moveTo>
                  <a:cubicBezTo>
                    <a:pt x="4972" y="9453"/>
                    <a:pt x="5191" y="9556"/>
                    <a:pt x="5299" y="9751"/>
                  </a:cubicBezTo>
                  <a:cubicBezTo>
                    <a:pt x="5466" y="10061"/>
                    <a:pt x="5252" y="10501"/>
                    <a:pt x="4835" y="10728"/>
                  </a:cubicBezTo>
                  <a:cubicBezTo>
                    <a:pt x="4671" y="10816"/>
                    <a:pt x="4501" y="10859"/>
                    <a:pt x="4343" y="10859"/>
                  </a:cubicBezTo>
                  <a:cubicBezTo>
                    <a:pt x="4100" y="10859"/>
                    <a:pt x="3888" y="10756"/>
                    <a:pt x="3787" y="10561"/>
                  </a:cubicBezTo>
                  <a:cubicBezTo>
                    <a:pt x="3609" y="10251"/>
                    <a:pt x="3811" y="9811"/>
                    <a:pt x="4228" y="9585"/>
                  </a:cubicBezTo>
                  <a:cubicBezTo>
                    <a:pt x="4391" y="9496"/>
                    <a:pt x="4564" y="9453"/>
                    <a:pt x="4724" y="9453"/>
                  </a:cubicBezTo>
                  <a:close/>
                  <a:moveTo>
                    <a:pt x="6352" y="11585"/>
                  </a:moveTo>
                  <a:cubicBezTo>
                    <a:pt x="6542" y="11585"/>
                    <a:pt x="6713" y="11653"/>
                    <a:pt x="6823" y="11787"/>
                  </a:cubicBezTo>
                  <a:cubicBezTo>
                    <a:pt x="7049" y="12073"/>
                    <a:pt x="6919" y="12549"/>
                    <a:pt x="6538" y="12847"/>
                  </a:cubicBezTo>
                  <a:cubicBezTo>
                    <a:pt x="6347" y="12994"/>
                    <a:pt x="6126" y="13072"/>
                    <a:pt x="5924" y="13072"/>
                  </a:cubicBezTo>
                  <a:cubicBezTo>
                    <a:pt x="5735" y="13072"/>
                    <a:pt x="5564" y="13003"/>
                    <a:pt x="5454" y="12859"/>
                  </a:cubicBezTo>
                  <a:cubicBezTo>
                    <a:pt x="5228" y="12573"/>
                    <a:pt x="5359" y="12109"/>
                    <a:pt x="5740" y="11811"/>
                  </a:cubicBezTo>
                  <a:cubicBezTo>
                    <a:pt x="5934" y="11659"/>
                    <a:pt x="6154" y="11585"/>
                    <a:pt x="6352" y="11585"/>
                  </a:cubicBezTo>
                  <a:close/>
                  <a:moveTo>
                    <a:pt x="3620" y="0"/>
                  </a:moveTo>
                  <a:lnTo>
                    <a:pt x="3620" y="12"/>
                  </a:lnTo>
                  <a:cubicBezTo>
                    <a:pt x="2501" y="417"/>
                    <a:pt x="1573" y="1215"/>
                    <a:pt x="1001" y="2262"/>
                  </a:cubicBezTo>
                  <a:cubicBezTo>
                    <a:pt x="84" y="3965"/>
                    <a:pt x="1" y="6310"/>
                    <a:pt x="763" y="8692"/>
                  </a:cubicBezTo>
                  <a:cubicBezTo>
                    <a:pt x="1596" y="11061"/>
                    <a:pt x="3097" y="12871"/>
                    <a:pt x="4859" y="13668"/>
                  </a:cubicBezTo>
                  <a:cubicBezTo>
                    <a:pt x="5491" y="13946"/>
                    <a:pt x="6171" y="14086"/>
                    <a:pt x="6853" y="14086"/>
                  </a:cubicBezTo>
                  <a:cubicBezTo>
                    <a:pt x="7340" y="14086"/>
                    <a:pt x="7828" y="14015"/>
                    <a:pt x="8300" y="13871"/>
                  </a:cubicBezTo>
                  <a:lnTo>
                    <a:pt x="8276" y="13776"/>
                  </a:lnTo>
                  <a:cubicBezTo>
                    <a:pt x="8454" y="12883"/>
                    <a:pt x="8276" y="11942"/>
                    <a:pt x="7752" y="11192"/>
                  </a:cubicBezTo>
                  <a:cubicBezTo>
                    <a:pt x="6871" y="9858"/>
                    <a:pt x="5514" y="9346"/>
                    <a:pt x="4835" y="7322"/>
                  </a:cubicBezTo>
                  <a:cubicBezTo>
                    <a:pt x="4156" y="5298"/>
                    <a:pt x="4918" y="4072"/>
                    <a:pt x="4811" y="2477"/>
                  </a:cubicBezTo>
                  <a:cubicBezTo>
                    <a:pt x="4763" y="1560"/>
                    <a:pt x="4347" y="691"/>
                    <a:pt x="3656" y="95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7407625" y="2426425"/>
              <a:ext cx="214050" cy="352950"/>
            </a:xfrm>
            <a:custGeom>
              <a:avLst/>
              <a:gdLst/>
              <a:ahLst/>
              <a:cxnLst/>
              <a:rect l="l" t="t" r="r" b="b"/>
              <a:pathLst>
                <a:path w="8562" h="14118" extrusionOk="0">
                  <a:moveTo>
                    <a:pt x="3051" y="977"/>
                  </a:moveTo>
                  <a:cubicBezTo>
                    <a:pt x="3317" y="977"/>
                    <a:pt x="3546" y="1090"/>
                    <a:pt x="3644" y="1294"/>
                  </a:cubicBezTo>
                  <a:cubicBezTo>
                    <a:pt x="3811" y="1616"/>
                    <a:pt x="3585" y="2056"/>
                    <a:pt x="3156" y="2271"/>
                  </a:cubicBezTo>
                  <a:cubicBezTo>
                    <a:pt x="3000" y="2345"/>
                    <a:pt x="2835" y="2380"/>
                    <a:pt x="2682" y="2380"/>
                  </a:cubicBezTo>
                  <a:cubicBezTo>
                    <a:pt x="2415" y="2380"/>
                    <a:pt x="2183" y="2272"/>
                    <a:pt x="2085" y="2068"/>
                  </a:cubicBezTo>
                  <a:cubicBezTo>
                    <a:pt x="1930" y="1735"/>
                    <a:pt x="2144" y="1306"/>
                    <a:pt x="2573" y="1092"/>
                  </a:cubicBezTo>
                  <a:cubicBezTo>
                    <a:pt x="2733" y="1014"/>
                    <a:pt x="2898" y="977"/>
                    <a:pt x="3051" y="977"/>
                  </a:cubicBezTo>
                  <a:close/>
                  <a:moveTo>
                    <a:pt x="4444" y="3212"/>
                  </a:moveTo>
                  <a:cubicBezTo>
                    <a:pt x="4736" y="3212"/>
                    <a:pt x="4983" y="3340"/>
                    <a:pt x="5073" y="3568"/>
                  </a:cubicBezTo>
                  <a:cubicBezTo>
                    <a:pt x="5216" y="3914"/>
                    <a:pt x="4966" y="4330"/>
                    <a:pt x="4525" y="4509"/>
                  </a:cubicBezTo>
                  <a:cubicBezTo>
                    <a:pt x="4384" y="4570"/>
                    <a:pt x="4238" y="4599"/>
                    <a:pt x="4101" y="4599"/>
                  </a:cubicBezTo>
                  <a:cubicBezTo>
                    <a:pt x="3813" y="4599"/>
                    <a:pt x="3563" y="4469"/>
                    <a:pt x="3466" y="4235"/>
                  </a:cubicBezTo>
                  <a:cubicBezTo>
                    <a:pt x="3335" y="3890"/>
                    <a:pt x="3573" y="3485"/>
                    <a:pt x="4025" y="3295"/>
                  </a:cubicBezTo>
                  <a:cubicBezTo>
                    <a:pt x="4167" y="3239"/>
                    <a:pt x="4310" y="3212"/>
                    <a:pt x="4444" y="3212"/>
                  </a:cubicBezTo>
                  <a:close/>
                  <a:moveTo>
                    <a:pt x="5508" y="5558"/>
                  </a:moveTo>
                  <a:cubicBezTo>
                    <a:pt x="5835" y="5558"/>
                    <a:pt x="6113" y="5714"/>
                    <a:pt x="6192" y="5962"/>
                  </a:cubicBezTo>
                  <a:cubicBezTo>
                    <a:pt x="6311" y="6295"/>
                    <a:pt x="6037" y="6712"/>
                    <a:pt x="5585" y="6855"/>
                  </a:cubicBezTo>
                  <a:cubicBezTo>
                    <a:pt x="5466" y="6894"/>
                    <a:pt x="5347" y="6913"/>
                    <a:pt x="5233" y="6913"/>
                  </a:cubicBezTo>
                  <a:cubicBezTo>
                    <a:pt x="4905" y="6913"/>
                    <a:pt x="4626" y="6757"/>
                    <a:pt x="4537" y="6509"/>
                  </a:cubicBezTo>
                  <a:cubicBezTo>
                    <a:pt x="4418" y="6176"/>
                    <a:pt x="4692" y="5771"/>
                    <a:pt x="5156" y="5616"/>
                  </a:cubicBezTo>
                  <a:cubicBezTo>
                    <a:pt x="5275" y="5577"/>
                    <a:pt x="5395" y="5558"/>
                    <a:pt x="5508" y="5558"/>
                  </a:cubicBezTo>
                  <a:close/>
                  <a:moveTo>
                    <a:pt x="5789" y="8175"/>
                  </a:moveTo>
                  <a:cubicBezTo>
                    <a:pt x="6192" y="8175"/>
                    <a:pt x="6521" y="8396"/>
                    <a:pt x="6573" y="8700"/>
                  </a:cubicBezTo>
                  <a:cubicBezTo>
                    <a:pt x="6633" y="9045"/>
                    <a:pt x="6299" y="9391"/>
                    <a:pt x="5823" y="9474"/>
                  </a:cubicBezTo>
                  <a:cubicBezTo>
                    <a:pt x="5765" y="9483"/>
                    <a:pt x="5708" y="9487"/>
                    <a:pt x="5653" y="9487"/>
                  </a:cubicBezTo>
                  <a:cubicBezTo>
                    <a:pt x="5260" y="9487"/>
                    <a:pt x="4933" y="9275"/>
                    <a:pt x="4871" y="8962"/>
                  </a:cubicBezTo>
                  <a:cubicBezTo>
                    <a:pt x="4811" y="8617"/>
                    <a:pt x="5144" y="8271"/>
                    <a:pt x="5621" y="8188"/>
                  </a:cubicBezTo>
                  <a:cubicBezTo>
                    <a:pt x="5678" y="8179"/>
                    <a:pt x="5734" y="8175"/>
                    <a:pt x="5789" y="8175"/>
                  </a:cubicBezTo>
                  <a:close/>
                  <a:moveTo>
                    <a:pt x="5746" y="10878"/>
                  </a:moveTo>
                  <a:cubicBezTo>
                    <a:pt x="5756" y="10878"/>
                    <a:pt x="5766" y="10879"/>
                    <a:pt x="5775" y="10879"/>
                  </a:cubicBezTo>
                  <a:cubicBezTo>
                    <a:pt x="6264" y="10879"/>
                    <a:pt x="6645" y="11176"/>
                    <a:pt x="6645" y="11546"/>
                  </a:cubicBezTo>
                  <a:cubicBezTo>
                    <a:pt x="6633" y="11903"/>
                    <a:pt x="6240" y="12188"/>
                    <a:pt x="5764" y="12188"/>
                  </a:cubicBezTo>
                  <a:cubicBezTo>
                    <a:pt x="5275" y="12177"/>
                    <a:pt x="4894" y="11879"/>
                    <a:pt x="4894" y="11522"/>
                  </a:cubicBezTo>
                  <a:cubicBezTo>
                    <a:pt x="4906" y="11160"/>
                    <a:pt x="5272" y="10878"/>
                    <a:pt x="5746" y="10878"/>
                  </a:cubicBezTo>
                  <a:close/>
                  <a:moveTo>
                    <a:pt x="1711" y="1"/>
                  </a:moveTo>
                  <a:cubicBezTo>
                    <a:pt x="1209" y="1"/>
                    <a:pt x="705" y="78"/>
                    <a:pt x="215" y="235"/>
                  </a:cubicBezTo>
                  <a:cubicBezTo>
                    <a:pt x="191" y="247"/>
                    <a:pt x="168" y="258"/>
                    <a:pt x="156" y="270"/>
                  </a:cubicBezTo>
                  <a:cubicBezTo>
                    <a:pt x="132" y="270"/>
                    <a:pt x="120" y="270"/>
                    <a:pt x="108" y="282"/>
                  </a:cubicBezTo>
                  <a:lnTo>
                    <a:pt x="108" y="270"/>
                  </a:lnTo>
                  <a:lnTo>
                    <a:pt x="96" y="306"/>
                  </a:lnTo>
                  <a:lnTo>
                    <a:pt x="180" y="342"/>
                  </a:lnTo>
                  <a:cubicBezTo>
                    <a:pt x="1" y="1247"/>
                    <a:pt x="180" y="2175"/>
                    <a:pt x="703" y="2937"/>
                  </a:cubicBezTo>
                  <a:cubicBezTo>
                    <a:pt x="1584" y="4271"/>
                    <a:pt x="2930" y="4783"/>
                    <a:pt x="3620" y="6807"/>
                  </a:cubicBezTo>
                  <a:cubicBezTo>
                    <a:pt x="4299" y="8819"/>
                    <a:pt x="3537" y="10057"/>
                    <a:pt x="3644" y="11653"/>
                  </a:cubicBezTo>
                  <a:cubicBezTo>
                    <a:pt x="3692" y="12569"/>
                    <a:pt x="4109" y="13427"/>
                    <a:pt x="4799" y="14034"/>
                  </a:cubicBezTo>
                  <a:lnTo>
                    <a:pt x="4835" y="14117"/>
                  </a:lnTo>
                  <a:lnTo>
                    <a:pt x="4906" y="14093"/>
                  </a:lnTo>
                  <a:cubicBezTo>
                    <a:pt x="6037" y="13701"/>
                    <a:pt x="6990" y="12891"/>
                    <a:pt x="7561" y="11831"/>
                  </a:cubicBezTo>
                  <a:cubicBezTo>
                    <a:pt x="8478" y="10129"/>
                    <a:pt x="8562" y="7783"/>
                    <a:pt x="7800" y="5402"/>
                  </a:cubicBezTo>
                  <a:cubicBezTo>
                    <a:pt x="6966" y="3033"/>
                    <a:pt x="5478" y="1235"/>
                    <a:pt x="3704" y="425"/>
                  </a:cubicBezTo>
                  <a:cubicBezTo>
                    <a:pt x="3073" y="144"/>
                    <a:pt x="2394" y="1"/>
                    <a:pt x="1711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7267150" y="2433175"/>
              <a:ext cx="260175" cy="394725"/>
            </a:xfrm>
            <a:custGeom>
              <a:avLst/>
              <a:gdLst/>
              <a:ahLst/>
              <a:cxnLst/>
              <a:rect l="l" t="t" r="r" b="b"/>
              <a:pathLst>
                <a:path w="10407" h="15789" extrusionOk="0">
                  <a:moveTo>
                    <a:pt x="5727" y="0"/>
                  </a:moveTo>
                  <a:cubicBezTo>
                    <a:pt x="5191" y="191"/>
                    <a:pt x="4715" y="512"/>
                    <a:pt x="4358" y="941"/>
                  </a:cubicBezTo>
                  <a:lnTo>
                    <a:pt x="3334" y="2167"/>
                  </a:lnTo>
                  <a:lnTo>
                    <a:pt x="1786" y="1810"/>
                  </a:lnTo>
                  <a:cubicBezTo>
                    <a:pt x="1562" y="1761"/>
                    <a:pt x="1335" y="1737"/>
                    <a:pt x="1108" y="1737"/>
                  </a:cubicBezTo>
                  <a:cubicBezTo>
                    <a:pt x="732" y="1737"/>
                    <a:pt x="357" y="1803"/>
                    <a:pt x="0" y="1929"/>
                  </a:cubicBezTo>
                  <a:cubicBezTo>
                    <a:pt x="0" y="1929"/>
                    <a:pt x="2727" y="3203"/>
                    <a:pt x="4406" y="8168"/>
                  </a:cubicBezTo>
                  <a:cubicBezTo>
                    <a:pt x="6084" y="13121"/>
                    <a:pt x="4691" y="15788"/>
                    <a:pt x="4691" y="15788"/>
                  </a:cubicBezTo>
                  <a:cubicBezTo>
                    <a:pt x="5263" y="15609"/>
                    <a:pt x="5775" y="15264"/>
                    <a:pt x="6180" y="14812"/>
                  </a:cubicBezTo>
                  <a:lnTo>
                    <a:pt x="7192" y="13585"/>
                  </a:lnTo>
                  <a:lnTo>
                    <a:pt x="8739" y="13943"/>
                  </a:lnTo>
                  <a:cubicBezTo>
                    <a:pt x="8961" y="13990"/>
                    <a:pt x="9185" y="14013"/>
                    <a:pt x="9408" y="14013"/>
                  </a:cubicBezTo>
                  <a:cubicBezTo>
                    <a:pt x="9747" y="14013"/>
                    <a:pt x="10083" y="13960"/>
                    <a:pt x="10406" y="13859"/>
                  </a:cubicBezTo>
                  <a:cubicBezTo>
                    <a:pt x="10263" y="13788"/>
                    <a:pt x="7644" y="12454"/>
                    <a:pt x="6001" y="7632"/>
                  </a:cubicBezTo>
                  <a:cubicBezTo>
                    <a:pt x="4441" y="3001"/>
                    <a:pt x="5572" y="358"/>
                    <a:pt x="5715" y="36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6967400" y="2962100"/>
              <a:ext cx="157775" cy="344125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6856675" y="2910325"/>
              <a:ext cx="159275" cy="344100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7378475" y="2434350"/>
              <a:ext cx="150025" cy="345625"/>
            </a:xfrm>
            <a:custGeom>
              <a:avLst/>
              <a:gdLst/>
              <a:ahLst/>
              <a:cxnLst/>
              <a:rect l="l" t="t" r="r" b="b"/>
              <a:pathLst>
                <a:path w="6001" h="13825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1119" y="322"/>
                    <a:pt x="0" y="2966"/>
                    <a:pt x="1560" y="7597"/>
                  </a:cubicBezTo>
                  <a:cubicBezTo>
                    <a:pt x="3191" y="12419"/>
                    <a:pt x="5822" y="13753"/>
                    <a:pt x="5953" y="13824"/>
                  </a:cubicBezTo>
                  <a:lnTo>
                    <a:pt x="6001" y="13812"/>
                  </a:lnTo>
                  <a:lnTo>
                    <a:pt x="5965" y="13717"/>
                  </a:lnTo>
                  <a:cubicBezTo>
                    <a:pt x="5275" y="13122"/>
                    <a:pt x="4858" y="12252"/>
                    <a:pt x="4822" y="11336"/>
                  </a:cubicBezTo>
                  <a:cubicBezTo>
                    <a:pt x="4703" y="9740"/>
                    <a:pt x="5465" y="8502"/>
                    <a:pt x="4786" y="6490"/>
                  </a:cubicBezTo>
                  <a:cubicBezTo>
                    <a:pt x="4108" y="4478"/>
                    <a:pt x="2750" y="3966"/>
                    <a:pt x="1869" y="2620"/>
                  </a:cubicBezTo>
                  <a:cubicBezTo>
                    <a:pt x="1346" y="1870"/>
                    <a:pt x="1167" y="930"/>
                    <a:pt x="1346" y="37"/>
                  </a:cubicBezTo>
                  <a:lnTo>
                    <a:pt x="1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7266250" y="2481700"/>
              <a:ext cx="153025" cy="346775"/>
            </a:xfrm>
            <a:custGeom>
              <a:avLst/>
              <a:gdLst/>
              <a:ahLst/>
              <a:cxnLst/>
              <a:rect l="l" t="t" r="r" b="b"/>
              <a:pathLst>
                <a:path w="6121" h="13871" extrusionOk="0"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6" y="0"/>
                    <a:pt x="12" y="12"/>
                    <a:pt x="0" y="12"/>
                  </a:cubicBezTo>
                  <a:lnTo>
                    <a:pt x="36" y="95"/>
                  </a:lnTo>
                  <a:cubicBezTo>
                    <a:pt x="727" y="703"/>
                    <a:pt x="1143" y="1560"/>
                    <a:pt x="1191" y="2477"/>
                  </a:cubicBezTo>
                  <a:cubicBezTo>
                    <a:pt x="1298" y="4072"/>
                    <a:pt x="524" y="5310"/>
                    <a:pt x="1215" y="7322"/>
                  </a:cubicBezTo>
                  <a:cubicBezTo>
                    <a:pt x="1894" y="9335"/>
                    <a:pt x="3251" y="9858"/>
                    <a:pt x="4132" y="11192"/>
                  </a:cubicBezTo>
                  <a:cubicBezTo>
                    <a:pt x="4656" y="11942"/>
                    <a:pt x="4846" y="12883"/>
                    <a:pt x="4656" y="13787"/>
                  </a:cubicBezTo>
                  <a:lnTo>
                    <a:pt x="4692" y="13871"/>
                  </a:lnTo>
                  <a:cubicBezTo>
                    <a:pt x="4703" y="13859"/>
                    <a:pt x="4715" y="13859"/>
                    <a:pt x="4739" y="13859"/>
                  </a:cubicBezTo>
                  <a:cubicBezTo>
                    <a:pt x="4739" y="13859"/>
                    <a:pt x="6120" y="11180"/>
                    <a:pt x="4442" y="6227"/>
                  </a:cubicBezTo>
                  <a:cubicBezTo>
                    <a:pt x="2782" y="1297"/>
                    <a:pt x="85" y="0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6702200" y="2839775"/>
              <a:ext cx="580150" cy="538175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7109675" y="2362175"/>
              <a:ext cx="578375" cy="535800"/>
            </a:xfrm>
            <a:custGeom>
              <a:avLst/>
              <a:gdLst/>
              <a:ahLst/>
              <a:cxnLst/>
              <a:rect l="l" t="t" r="r" b="b"/>
              <a:pathLst>
                <a:path w="23135" h="21432" extrusionOk="0">
                  <a:moveTo>
                    <a:pt x="13629" y="2571"/>
                  </a:moveTo>
                  <a:cubicBezTo>
                    <a:pt x="14312" y="2571"/>
                    <a:pt x="14991" y="2714"/>
                    <a:pt x="15622" y="2995"/>
                  </a:cubicBezTo>
                  <a:cubicBezTo>
                    <a:pt x="17396" y="3805"/>
                    <a:pt x="18884" y="5603"/>
                    <a:pt x="19729" y="7972"/>
                  </a:cubicBezTo>
                  <a:cubicBezTo>
                    <a:pt x="20491" y="10353"/>
                    <a:pt x="20396" y="12699"/>
                    <a:pt x="19479" y="14401"/>
                  </a:cubicBezTo>
                  <a:cubicBezTo>
                    <a:pt x="18896" y="15461"/>
                    <a:pt x="17955" y="16271"/>
                    <a:pt x="16812" y="16663"/>
                  </a:cubicBezTo>
                  <a:lnTo>
                    <a:pt x="16741" y="16687"/>
                  </a:lnTo>
                  <a:lnTo>
                    <a:pt x="16705" y="16699"/>
                  </a:lnTo>
                  <a:cubicBezTo>
                    <a:pt x="16389" y="16805"/>
                    <a:pt x="16060" y="16856"/>
                    <a:pt x="15731" y="16856"/>
                  </a:cubicBezTo>
                  <a:cubicBezTo>
                    <a:pt x="15503" y="16856"/>
                    <a:pt x="15275" y="16831"/>
                    <a:pt x="15050" y="16783"/>
                  </a:cubicBezTo>
                  <a:lnTo>
                    <a:pt x="13491" y="16425"/>
                  </a:lnTo>
                  <a:lnTo>
                    <a:pt x="12479" y="17652"/>
                  </a:lnTo>
                  <a:cubicBezTo>
                    <a:pt x="12086" y="18116"/>
                    <a:pt x="11562" y="18449"/>
                    <a:pt x="10990" y="18628"/>
                  </a:cubicBezTo>
                  <a:cubicBezTo>
                    <a:pt x="10966" y="18640"/>
                    <a:pt x="10955" y="18640"/>
                    <a:pt x="10943" y="18652"/>
                  </a:cubicBezTo>
                  <a:cubicBezTo>
                    <a:pt x="10474" y="18800"/>
                    <a:pt x="9988" y="18872"/>
                    <a:pt x="9503" y="18872"/>
                  </a:cubicBezTo>
                  <a:cubicBezTo>
                    <a:pt x="8819" y="18872"/>
                    <a:pt x="8136" y="18728"/>
                    <a:pt x="7502" y="18449"/>
                  </a:cubicBezTo>
                  <a:cubicBezTo>
                    <a:pt x="5740" y="17640"/>
                    <a:pt x="4239" y="15842"/>
                    <a:pt x="3406" y="13473"/>
                  </a:cubicBezTo>
                  <a:cubicBezTo>
                    <a:pt x="2644" y="11091"/>
                    <a:pt x="2727" y="8746"/>
                    <a:pt x="3644" y="7043"/>
                  </a:cubicBezTo>
                  <a:cubicBezTo>
                    <a:pt x="4216" y="6007"/>
                    <a:pt x="5144" y="5210"/>
                    <a:pt x="6252" y="4793"/>
                  </a:cubicBezTo>
                  <a:lnTo>
                    <a:pt x="6263" y="4793"/>
                  </a:lnTo>
                  <a:cubicBezTo>
                    <a:pt x="6275" y="4793"/>
                    <a:pt x="6287" y="4781"/>
                    <a:pt x="6299" y="4781"/>
                  </a:cubicBezTo>
                  <a:cubicBezTo>
                    <a:pt x="6656" y="4655"/>
                    <a:pt x="7031" y="4589"/>
                    <a:pt x="7407" y="4589"/>
                  </a:cubicBezTo>
                  <a:cubicBezTo>
                    <a:pt x="7634" y="4589"/>
                    <a:pt x="7861" y="4613"/>
                    <a:pt x="8085" y="4662"/>
                  </a:cubicBezTo>
                  <a:lnTo>
                    <a:pt x="9633" y="5019"/>
                  </a:lnTo>
                  <a:lnTo>
                    <a:pt x="10645" y="3793"/>
                  </a:lnTo>
                  <a:cubicBezTo>
                    <a:pt x="11014" y="3364"/>
                    <a:pt x="11490" y="3031"/>
                    <a:pt x="12026" y="2852"/>
                  </a:cubicBezTo>
                  <a:cubicBezTo>
                    <a:pt x="12038" y="2840"/>
                    <a:pt x="12062" y="2840"/>
                    <a:pt x="12074" y="2840"/>
                  </a:cubicBezTo>
                  <a:cubicBezTo>
                    <a:pt x="12098" y="2828"/>
                    <a:pt x="12109" y="2817"/>
                    <a:pt x="12133" y="2805"/>
                  </a:cubicBezTo>
                  <a:cubicBezTo>
                    <a:pt x="12623" y="2648"/>
                    <a:pt x="13127" y="2571"/>
                    <a:pt x="13629" y="2571"/>
                  </a:cubicBezTo>
                  <a:close/>
                  <a:moveTo>
                    <a:pt x="13633" y="1"/>
                  </a:moveTo>
                  <a:cubicBezTo>
                    <a:pt x="11744" y="1"/>
                    <a:pt x="9873" y="705"/>
                    <a:pt x="8680" y="2150"/>
                  </a:cubicBezTo>
                  <a:cubicBezTo>
                    <a:pt x="8270" y="2054"/>
                    <a:pt x="7856" y="2009"/>
                    <a:pt x="7443" y="2009"/>
                  </a:cubicBezTo>
                  <a:cubicBezTo>
                    <a:pt x="4979" y="2009"/>
                    <a:pt x="2565" y="3625"/>
                    <a:pt x="1382" y="5817"/>
                  </a:cubicBezTo>
                  <a:cubicBezTo>
                    <a:pt x="1" y="8389"/>
                    <a:pt x="84" y="11544"/>
                    <a:pt x="977" y="14306"/>
                  </a:cubicBezTo>
                  <a:lnTo>
                    <a:pt x="977" y="14318"/>
                  </a:lnTo>
                  <a:cubicBezTo>
                    <a:pt x="977" y="14332"/>
                    <a:pt x="977" y="14338"/>
                    <a:pt x="979" y="14338"/>
                  </a:cubicBezTo>
                  <a:cubicBezTo>
                    <a:pt x="981" y="14338"/>
                    <a:pt x="984" y="14335"/>
                    <a:pt x="989" y="14330"/>
                  </a:cubicBezTo>
                  <a:cubicBezTo>
                    <a:pt x="1953" y="17056"/>
                    <a:pt x="3799" y="19592"/>
                    <a:pt x="6442" y="20783"/>
                  </a:cubicBezTo>
                  <a:cubicBezTo>
                    <a:pt x="7392" y="21213"/>
                    <a:pt x="8450" y="21432"/>
                    <a:pt x="9503" y="21432"/>
                  </a:cubicBezTo>
                  <a:cubicBezTo>
                    <a:pt x="11392" y="21432"/>
                    <a:pt x="13262" y="20728"/>
                    <a:pt x="14455" y="19283"/>
                  </a:cubicBezTo>
                  <a:cubicBezTo>
                    <a:pt x="14860" y="19376"/>
                    <a:pt x="15268" y="19420"/>
                    <a:pt x="15676" y="19420"/>
                  </a:cubicBezTo>
                  <a:cubicBezTo>
                    <a:pt x="18145" y="19420"/>
                    <a:pt x="20568" y="17801"/>
                    <a:pt x="21754" y="15604"/>
                  </a:cubicBezTo>
                  <a:cubicBezTo>
                    <a:pt x="23135" y="13056"/>
                    <a:pt x="23051" y="9901"/>
                    <a:pt x="22158" y="7127"/>
                  </a:cubicBezTo>
                  <a:lnTo>
                    <a:pt x="22146" y="7091"/>
                  </a:lnTo>
                  <a:cubicBezTo>
                    <a:pt x="21182" y="4364"/>
                    <a:pt x="19325" y="1852"/>
                    <a:pt x="16693" y="650"/>
                  </a:cubicBezTo>
                  <a:cubicBezTo>
                    <a:pt x="15743" y="219"/>
                    <a:pt x="14685" y="1"/>
                    <a:pt x="13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6699225" y="2835675"/>
              <a:ext cx="586400" cy="546150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7128725" y="3011850"/>
              <a:ext cx="53600" cy="41375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7123075" y="3077350"/>
              <a:ext cx="54200" cy="41650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7105825" y="3139275"/>
              <a:ext cx="56275" cy="4252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4"/>
            <p:cNvSpPr/>
            <p:nvPr/>
          </p:nvSpPr>
          <p:spPr>
            <a:xfrm>
              <a:off x="7074250" y="3195250"/>
              <a:ext cx="54200" cy="4340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4"/>
            <p:cNvSpPr/>
            <p:nvPr/>
          </p:nvSpPr>
          <p:spPr>
            <a:xfrm>
              <a:off x="7032000" y="3247825"/>
              <a:ext cx="51525" cy="45300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7105225" y="2358250"/>
              <a:ext cx="587300" cy="544050"/>
            </a:xfrm>
            <a:custGeom>
              <a:avLst/>
              <a:gdLst/>
              <a:ahLst/>
              <a:cxnLst/>
              <a:rect l="l" t="t" r="r" b="b"/>
              <a:pathLst>
                <a:path w="23492" h="21762" extrusionOk="0">
                  <a:moveTo>
                    <a:pt x="12061" y="3962"/>
                  </a:moveTo>
                  <a:cubicBezTo>
                    <a:pt x="12109" y="4605"/>
                    <a:pt x="12311" y="5212"/>
                    <a:pt x="12668" y="5748"/>
                  </a:cubicBezTo>
                  <a:cubicBezTo>
                    <a:pt x="13002" y="6224"/>
                    <a:pt x="13383" y="6664"/>
                    <a:pt x="13823" y="7045"/>
                  </a:cubicBezTo>
                  <a:cubicBezTo>
                    <a:pt x="14478" y="7688"/>
                    <a:pt x="15157" y="8355"/>
                    <a:pt x="15574" y="9582"/>
                  </a:cubicBezTo>
                  <a:cubicBezTo>
                    <a:pt x="15978" y="10808"/>
                    <a:pt x="15847" y="11748"/>
                    <a:pt x="15716" y="12665"/>
                  </a:cubicBezTo>
                  <a:cubicBezTo>
                    <a:pt x="15609" y="13225"/>
                    <a:pt x="15574" y="13808"/>
                    <a:pt x="15597" y="14392"/>
                  </a:cubicBezTo>
                  <a:cubicBezTo>
                    <a:pt x="15633" y="15035"/>
                    <a:pt x="15836" y="15654"/>
                    <a:pt x="16193" y="16189"/>
                  </a:cubicBezTo>
                  <a:cubicBezTo>
                    <a:pt x="15264" y="15451"/>
                    <a:pt x="13728" y="13784"/>
                    <a:pt x="12633" y="10570"/>
                  </a:cubicBezTo>
                  <a:cubicBezTo>
                    <a:pt x="11549" y="7367"/>
                    <a:pt x="11775" y="5117"/>
                    <a:pt x="12061" y="3962"/>
                  </a:cubicBezTo>
                  <a:close/>
                  <a:moveTo>
                    <a:pt x="13821" y="2896"/>
                  </a:moveTo>
                  <a:cubicBezTo>
                    <a:pt x="14476" y="2896"/>
                    <a:pt x="15130" y="3033"/>
                    <a:pt x="15740" y="3307"/>
                  </a:cubicBezTo>
                  <a:cubicBezTo>
                    <a:pt x="17467" y="4093"/>
                    <a:pt x="18931" y="5867"/>
                    <a:pt x="19765" y="8177"/>
                  </a:cubicBezTo>
                  <a:cubicBezTo>
                    <a:pt x="20503" y="10522"/>
                    <a:pt x="20419" y="12820"/>
                    <a:pt x="19526" y="14487"/>
                  </a:cubicBezTo>
                  <a:cubicBezTo>
                    <a:pt x="18979" y="15511"/>
                    <a:pt x="18062" y="16285"/>
                    <a:pt x="16979" y="16678"/>
                  </a:cubicBezTo>
                  <a:lnTo>
                    <a:pt x="17002" y="16642"/>
                  </a:lnTo>
                  <a:cubicBezTo>
                    <a:pt x="16347" y="16058"/>
                    <a:pt x="15955" y="15249"/>
                    <a:pt x="15907" y="14368"/>
                  </a:cubicBezTo>
                  <a:lnTo>
                    <a:pt x="15907" y="14380"/>
                  </a:lnTo>
                  <a:cubicBezTo>
                    <a:pt x="15883" y="13820"/>
                    <a:pt x="15931" y="13272"/>
                    <a:pt x="16026" y="12725"/>
                  </a:cubicBezTo>
                  <a:cubicBezTo>
                    <a:pt x="16169" y="11772"/>
                    <a:pt x="16312" y="10796"/>
                    <a:pt x="15871" y="9486"/>
                  </a:cubicBezTo>
                  <a:cubicBezTo>
                    <a:pt x="15431" y="8188"/>
                    <a:pt x="14728" y="7498"/>
                    <a:pt x="14038" y="6831"/>
                  </a:cubicBezTo>
                  <a:cubicBezTo>
                    <a:pt x="13633" y="6462"/>
                    <a:pt x="13252" y="6045"/>
                    <a:pt x="12942" y="5581"/>
                  </a:cubicBezTo>
                  <a:cubicBezTo>
                    <a:pt x="12442" y="4867"/>
                    <a:pt x="12264" y="3986"/>
                    <a:pt x="12430" y="3128"/>
                  </a:cubicBezTo>
                  <a:lnTo>
                    <a:pt x="12395" y="3116"/>
                  </a:lnTo>
                  <a:cubicBezTo>
                    <a:pt x="12859" y="2970"/>
                    <a:pt x="13340" y="2896"/>
                    <a:pt x="13821" y="2896"/>
                  </a:cubicBezTo>
                  <a:close/>
                  <a:moveTo>
                    <a:pt x="16883" y="16856"/>
                  </a:moveTo>
                  <a:lnTo>
                    <a:pt x="16907" y="16940"/>
                  </a:lnTo>
                  <a:lnTo>
                    <a:pt x="16883" y="16868"/>
                  </a:lnTo>
                  <a:lnTo>
                    <a:pt x="16883" y="16856"/>
                  </a:lnTo>
                  <a:close/>
                  <a:moveTo>
                    <a:pt x="7192" y="5593"/>
                  </a:moveTo>
                  <a:lnTo>
                    <a:pt x="7192" y="5593"/>
                  </a:lnTo>
                  <a:cubicBezTo>
                    <a:pt x="8096" y="6343"/>
                    <a:pt x="9656" y="7986"/>
                    <a:pt x="10740" y="11213"/>
                  </a:cubicBezTo>
                  <a:cubicBezTo>
                    <a:pt x="11835" y="14439"/>
                    <a:pt x="11597" y="16701"/>
                    <a:pt x="11323" y="17844"/>
                  </a:cubicBezTo>
                  <a:cubicBezTo>
                    <a:pt x="11275" y="17201"/>
                    <a:pt x="11073" y="16582"/>
                    <a:pt x="10704" y="16047"/>
                  </a:cubicBezTo>
                  <a:cubicBezTo>
                    <a:pt x="10371" y="15570"/>
                    <a:pt x="9990" y="15130"/>
                    <a:pt x="9561" y="14737"/>
                  </a:cubicBezTo>
                  <a:cubicBezTo>
                    <a:pt x="8906" y="14094"/>
                    <a:pt x="8216" y="13439"/>
                    <a:pt x="7811" y="12213"/>
                  </a:cubicBezTo>
                  <a:cubicBezTo>
                    <a:pt x="7394" y="10986"/>
                    <a:pt x="7537" y="10034"/>
                    <a:pt x="7668" y="9129"/>
                  </a:cubicBezTo>
                  <a:cubicBezTo>
                    <a:pt x="7775" y="8558"/>
                    <a:pt x="7811" y="7974"/>
                    <a:pt x="7787" y="7403"/>
                  </a:cubicBezTo>
                  <a:cubicBezTo>
                    <a:pt x="7751" y="6760"/>
                    <a:pt x="7537" y="6129"/>
                    <a:pt x="7192" y="5593"/>
                  </a:cubicBezTo>
                  <a:close/>
                  <a:moveTo>
                    <a:pt x="11918" y="3307"/>
                  </a:moveTo>
                  <a:lnTo>
                    <a:pt x="11918" y="3307"/>
                  </a:lnTo>
                  <a:cubicBezTo>
                    <a:pt x="11609" y="4200"/>
                    <a:pt x="11002" y="6736"/>
                    <a:pt x="12335" y="10677"/>
                  </a:cubicBezTo>
                  <a:lnTo>
                    <a:pt x="12335" y="10689"/>
                  </a:lnTo>
                  <a:cubicBezTo>
                    <a:pt x="13657" y="14606"/>
                    <a:pt x="15609" y="16249"/>
                    <a:pt x="16467" y="16809"/>
                  </a:cubicBezTo>
                  <a:cubicBezTo>
                    <a:pt x="16284" y="16847"/>
                    <a:pt x="16096" y="16865"/>
                    <a:pt x="15908" y="16865"/>
                  </a:cubicBezTo>
                  <a:cubicBezTo>
                    <a:pt x="15692" y="16865"/>
                    <a:pt x="15474" y="16841"/>
                    <a:pt x="15264" y="16797"/>
                  </a:cubicBezTo>
                  <a:lnTo>
                    <a:pt x="13609" y="16416"/>
                  </a:lnTo>
                  <a:lnTo>
                    <a:pt x="12537" y="17713"/>
                  </a:lnTo>
                  <a:cubicBezTo>
                    <a:pt x="12240" y="18059"/>
                    <a:pt x="11871" y="18333"/>
                    <a:pt x="11466" y="18511"/>
                  </a:cubicBezTo>
                  <a:cubicBezTo>
                    <a:pt x="11787" y="17618"/>
                    <a:pt x="12395" y="15118"/>
                    <a:pt x="11037" y="11129"/>
                  </a:cubicBezTo>
                  <a:cubicBezTo>
                    <a:pt x="9692" y="7141"/>
                    <a:pt x="7692" y="5510"/>
                    <a:pt x="6894" y="4998"/>
                  </a:cubicBezTo>
                  <a:cubicBezTo>
                    <a:pt x="7134" y="4939"/>
                    <a:pt x="7377" y="4909"/>
                    <a:pt x="7622" y="4909"/>
                  </a:cubicBezTo>
                  <a:cubicBezTo>
                    <a:pt x="7827" y="4909"/>
                    <a:pt x="8033" y="4930"/>
                    <a:pt x="8239" y="4974"/>
                  </a:cubicBezTo>
                  <a:lnTo>
                    <a:pt x="9870" y="5367"/>
                  </a:lnTo>
                  <a:lnTo>
                    <a:pt x="10954" y="4057"/>
                  </a:lnTo>
                  <a:cubicBezTo>
                    <a:pt x="11216" y="3736"/>
                    <a:pt x="11549" y="3486"/>
                    <a:pt x="11918" y="3307"/>
                  </a:cubicBezTo>
                  <a:close/>
                  <a:moveTo>
                    <a:pt x="6406" y="5129"/>
                  </a:moveTo>
                  <a:lnTo>
                    <a:pt x="6382" y="5164"/>
                  </a:lnTo>
                  <a:cubicBezTo>
                    <a:pt x="7037" y="5736"/>
                    <a:pt x="7430" y="6557"/>
                    <a:pt x="7465" y="7426"/>
                  </a:cubicBezTo>
                  <a:lnTo>
                    <a:pt x="7477" y="7426"/>
                  </a:lnTo>
                  <a:cubicBezTo>
                    <a:pt x="7501" y="7986"/>
                    <a:pt x="7454" y="8534"/>
                    <a:pt x="7358" y="9081"/>
                  </a:cubicBezTo>
                  <a:cubicBezTo>
                    <a:pt x="7215" y="10034"/>
                    <a:pt x="7073" y="11010"/>
                    <a:pt x="7501" y="12320"/>
                  </a:cubicBezTo>
                  <a:cubicBezTo>
                    <a:pt x="7942" y="13618"/>
                    <a:pt x="8644" y="14296"/>
                    <a:pt x="9335" y="14963"/>
                  </a:cubicBezTo>
                  <a:cubicBezTo>
                    <a:pt x="9740" y="15344"/>
                    <a:pt x="10109" y="15761"/>
                    <a:pt x="10430" y="16225"/>
                  </a:cubicBezTo>
                  <a:cubicBezTo>
                    <a:pt x="10918" y="16940"/>
                    <a:pt x="11109" y="17821"/>
                    <a:pt x="10930" y="18678"/>
                  </a:cubicBezTo>
                  <a:lnTo>
                    <a:pt x="10966" y="18678"/>
                  </a:lnTo>
                  <a:cubicBezTo>
                    <a:pt x="10539" y="18801"/>
                    <a:pt x="10102" y="18862"/>
                    <a:pt x="9667" y="18862"/>
                  </a:cubicBezTo>
                  <a:cubicBezTo>
                    <a:pt x="9011" y="18862"/>
                    <a:pt x="8360" y="18724"/>
                    <a:pt x="7751" y="18452"/>
                  </a:cubicBezTo>
                  <a:cubicBezTo>
                    <a:pt x="6025" y="17678"/>
                    <a:pt x="4560" y="15904"/>
                    <a:pt x="3739" y="13582"/>
                  </a:cubicBezTo>
                  <a:cubicBezTo>
                    <a:pt x="2989" y="11248"/>
                    <a:pt x="3072" y="8939"/>
                    <a:pt x="3965" y="7272"/>
                  </a:cubicBezTo>
                  <a:cubicBezTo>
                    <a:pt x="4501" y="6295"/>
                    <a:pt x="5358" y="5545"/>
                    <a:pt x="6406" y="5129"/>
                  </a:cubicBezTo>
                  <a:close/>
                  <a:moveTo>
                    <a:pt x="13822" y="314"/>
                  </a:moveTo>
                  <a:cubicBezTo>
                    <a:pt x="14825" y="314"/>
                    <a:pt x="15849" y="520"/>
                    <a:pt x="16800" y="949"/>
                  </a:cubicBezTo>
                  <a:cubicBezTo>
                    <a:pt x="19157" y="2021"/>
                    <a:pt x="21110" y="4331"/>
                    <a:pt x="22170" y="7296"/>
                  </a:cubicBezTo>
                  <a:lnTo>
                    <a:pt x="22170" y="7331"/>
                  </a:lnTo>
                  <a:cubicBezTo>
                    <a:pt x="23158" y="10355"/>
                    <a:pt x="23015" y="13403"/>
                    <a:pt x="21777" y="15701"/>
                  </a:cubicBezTo>
                  <a:cubicBezTo>
                    <a:pt x="20557" y="17969"/>
                    <a:pt x="18156" y="19428"/>
                    <a:pt x="15842" y="19428"/>
                  </a:cubicBezTo>
                  <a:cubicBezTo>
                    <a:pt x="15446" y="19428"/>
                    <a:pt x="15053" y="19386"/>
                    <a:pt x="14669" y="19297"/>
                  </a:cubicBezTo>
                  <a:lnTo>
                    <a:pt x="14573" y="19273"/>
                  </a:lnTo>
                  <a:lnTo>
                    <a:pt x="14514" y="19345"/>
                  </a:lnTo>
                  <a:cubicBezTo>
                    <a:pt x="13393" y="20707"/>
                    <a:pt x="11563" y="21444"/>
                    <a:pt x="9663" y="21444"/>
                  </a:cubicBezTo>
                  <a:cubicBezTo>
                    <a:pt x="8657" y="21444"/>
                    <a:pt x="7631" y="21238"/>
                    <a:pt x="6680" y="20809"/>
                  </a:cubicBezTo>
                  <a:cubicBezTo>
                    <a:pt x="4322" y="19726"/>
                    <a:pt x="2370" y="17416"/>
                    <a:pt x="1310" y="14451"/>
                  </a:cubicBezTo>
                  <a:lnTo>
                    <a:pt x="1310" y="14427"/>
                  </a:lnTo>
                  <a:lnTo>
                    <a:pt x="1262" y="14439"/>
                  </a:lnTo>
                  <a:lnTo>
                    <a:pt x="1298" y="14427"/>
                  </a:lnTo>
                  <a:cubicBezTo>
                    <a:pt x="322" y="11403"/>
                    <a:pt x="465" y="8355"/>
                    <a:pt x="1703" y="6057"/>
                  </a:cubicBezTo>
                  <a:cubicBezTo>
                    <a:pt x="2924" y="3789"/>
                    <a:pt x="5331" y="2335"/>
                    <a:pt x="7641" y="2335"/>
                  </a:cubicBezTo>
                  <a:cubicBezTo>
                    <a:pt x="8012" y="2335"/>
                    <a:pt x="8379" y="2372"/>
                    <a:pt x="8739" y="2450"/>
                  </a:cubicBezTo>
                  <a:lnTo>
                    <a:pt x="9585" y="4962"/>
                  </a:lnTo>
                  <a:lnTo>
                    <a:pt x="8299" y="4664"/>
                  </a:lnTo>
                  <a:cubicBezTo>
                    <a:pt x="8059" y="4610"/>
                    <a:pt x="7816" y="4583"/>
                    <a:pt x="7575" y="4583"/>
                  </a:cubicBezTo>
                  <a:cubicBezTo>
                    <a:pt x="7179" y="4583"/>
                    <a:pt x="6787" y="4655"/>
                    <a:pt x="6418" y="4795"/>
                  </a:cubicBezTo>
                  <a:lnTo>
                    <a:pt x="6382" y="4795"/>
                  </a:lnTo>
                  <a:cubicBezTo>
                    <a:pt x="5227" y="5224"/>
                    <a:pt x="4275" y="6045"/>
                    <a:pt x="3691" y="7129"/>
                  </a:cubicBezTo>
                  <a:cubicBezTo>
                    <a:pt x="2751" y="8867"/>
                    <a:pt x="2655" y="11260"/>
                    <a:pt x="3429" y="13689"/>
                  </a:cubicBezTo>
                  <a:cubicBezTo>
                    <a:pt x="4286" y="16094"/>
                    <a:pt x="5810" y="17940"/>
                    <a:pt x="7608" y="18749"/>
                  </a:cubicBezTo>
                  <a:cubicBezTo>
                    <a:pt x="8263" y="19047"/>
                    <a:pt x="8966" y="19190"/>
                    <a:pt x="9680" y="19190"/>
                  </a:cubicBezTo>
                  <a:cubicBezTo>
                    <a:pt x="10144" y="19190"/>
                    <a:pt x="10609" y="19130"/>
                    <a:pt x="11061" y="18999"/>
                  </a:cubicBezTo>
                  <a:lnTo>
                    <a:pt x="11073" y="19011"/>
                  </a:lnTo>
                  <a:lnTo>
                    <a:pt x="11228" y="18952"/>
                  </a:lnTo>
                  <a:cubicBezTo>
                    <a:pt x="11823" y="18761"/>
                    <a:pt x="12371" y="18404"/>
                    <a:pt x="12776" y="17916"/>
                  </a:cubicBezTo>
                  <a:lnTo>
                    <a:pt x="13728" y="16773"/>
                  </a:lnTo>
                  <a:lnTo>
                    <a:pt x="15181" y="17106"/>
                  </a:lnTo>
                  <a:cubicBezTo>
                    <a:pt x="15416" y="17154"/>
                    <a:pt x="15653" y="17179"/>
                    <a:pt x="15890" y="17179"/>
                  </a:cubicBezTo>
                  <a:cubicBezTo>
                    <a:pt x="16239" y="17179"/>
                    <a:pt x="16588" y="17125"/>
                    <a:pt x="16928" y="17012"/>
                  </a:cubicBezTo>
                  <a:lnTo>
                    <a:pt x="16928" y="17012"/>
                  </a:lnTo>
                  <a:lnTo>
                    <a:pt x="16931" y="17023"/>
                  </a:lnTo>
                  <a:lnTo>
                    <a:pt x="16967" y="17011"/>
                  </a:lnTo>
                  <a:lnTo>
                    <a:pt x="17050" y="16975"/>
                  </a:lnTo>
                  <a:cubicBezTo>
                    <a:pt x="18217" y="16570"/>
                    <a:pt x="19205" y="15737"/>
                    <a:pt x="19800" y="14642"/>
                  </a:cubicBezTo>
                  <a:cubicBezTo>
                    <a:pt x="20729" y="12891"/>
                    <a:pt x="20824" y="10510"/>
                    <a:pt x="20050" y="8069"/>
                  </a:cubicBezTo>
                  <a:cubicBezTo>
                    <a:pt x="19193" y="5676"/>
                    <a:pt x="17669" y="3831"/>
                    <a:pt x="15871" y="3009"/>
                  </a:cubicBezTo>
                  <a:cubicBezTo>
                    <a:pt x="15222" y="2722"/>
                    <a:pt x="14521" y="2576"/>
                    <a:pt x="13817" y="2576"/>
                  </a:cubicBezTo>
                  <a:cubicBezTo>
                    <a:pt x="13295" y="2576"/>
                    <a:pt x="12771" y="2657"/>
                    <a:pt x="12264" y="2819"/>
                  </a:cubicBezTo>
                  <a:cubicBezTo>
                    <a:pt x="12240" y="2819"/>
                    <a:pt x="12216" y="2831"/>
                    <a:pt x="12192" y="2843"/>
                  </a:cubicBezTo>
                  <a:lnTo>
                    <a:pt x="12109" y="2843"/>
                  </a:lnTo>
                  <a:lnTo>
                    <a:pt x="12085" y="2878"/>
                  </a:lnTo>
                  <a:cubicBezTo>
                    <a:pt x="11549" y="3069"/>
                    <a:pt x="11073" y="3402"/>
                    <a:pt x="10704" y="3843"/>
                  </a:cubicBezTo>
                  <a:lnTo>
                    <a:pt x="9882" y="4831"/>
                  </a:lnTo>
                  <a:lnTo>
                    <a:pt x="9037" y="2331"/>
                  </a:lnTo>
                  <a:cubicBezTo>
                    <a:pt x="10167" y="1023"/>
                    <a:pt x="11960" y="314"/>
                    <a:pt x="13822" y="314"/>
                  </a:cubicBezTo>
                  <a:close/>
                  <a:moveTo>
                    <a:pt x="13822" y="0"/>
                  </a:moveTo>
                  <a:cubicBezTo>
                    <a:pt x="11862" y="0"/>
                    <a:pt x="9974" y="752"/>
                    <a:pt x="8787" y="2140"/>
                  </a:cubicBezTo>
                  <a:cubicBezTo>
                    <a:pt x="8411" y="2060"/>
                    <a:pt x="8028" y="2021"/>
                    <a:pt x="7641" y="2021"/>
                  </a:cubicBezTo>
                  <a:cubicBezTo>
                    <a:pt x="5223" y="2021"/>
                    <a:pt x="2700" y="3541"/>
                    <a:pt x="1417" y="5902"/>
                  </a:cubicBezTo>
                  <a:cubicBezTo>
                    <a:pt x="155" y="8260"/>
                    <a:pt x="0" y="11367"/>
                    <a:pt x="988" y="14463"/>
                  </a:cubicBezTo>
                  <a:lnTo>
                    <a:pt x="1000" y="14511"/>
                  </a:lnTo>
                  <a:cubicBezTo>
                    <a:pt x="1000" y="14523"/>
                    <a:pt x="1000" y="14534"/>
                    <a:pt x="1000" y="14534"/>
                  </a:cubicBezTo>
                  <a:lnTo>
                    <a:pt x="1000" y="14546"/>
                  </a:lnTo>
                  <a:lnTo>
                    <a:pt x="1155" y="14499"/>
                  </a:lnTo>
                  <a:lnTo>
                    <a:pt x="1000" y="14558"/>
                  </a:lnTo>
                  <a:cubicBezTo>
                    <a:pt x="2084" y="17606"/>
                    <a:pt x="4108" y="19988"/>
                    <a:pt x="6537" y="21095"/>
                  </a:cubicBezTo>
                  <a:cubicBezTo>
                    <a:pt x="7513" y="21535"/>
                    <a:pt x="8585" y="21762"/>
                    <a:pt x="9656" y="21762"/>
                  </a:cubicBezTo>
                  <a:cubicBezTo>
                    <a:pt x="11609" y="21762"/>
                    <a:pt x="13502" y="21011"/>
                    <a:pt x="14681" y="19618"/>
                  </a:cubicBezTo>
                  <a:cubicBezTo>
                    <a:pt x="15058" y="19699"/>
                    <a:pt x="15443" y="19738"/>
                    <a:pt x="15830" y="19738"/>
                  </a:cubicBezTo>
                  <a:cubicBezTo>
                    <a:pt x="18256" y="19738"/>
                    <a:pt x="20778" y="18217"/>
                    <a:pt x="22051" y="15856"/>
                  </a:cubicBezTo>
                  <a:cubicBezTo>
                    <a:pt x="23336" y="13499"/>
                    <a:pt x="23491" y="10379"/>
                    <a:pt x="22503" y="7296"/>
                  </a:cubicBezTo>
                  <a:lnTo>
                    <a:pt x="22479" y="7236"/>
                  </a:lnTo>
                  <a:lnTo>
                    <a:pt x="22467" y="7212"/>
                  </a:lnTo>
                  <a:lnTo>
                    <a:pt x="22324" y="7260"/>
                  </a:lnTo>
                  <a:lnTo>
                    <a:pt x="22467" y="7200"/>
                  </a:lnTo>
                  <a:cubicBezTo>
                    <a:pt x="21384" y="4152"/>
                    <a:pt x="19372" y="1771"/>
                    <a:pt x="16931" y="664"/>
                  </a:cubicBezTo>
                  <a:cubicBezTo>
                    <a:pt x="15939" y="215"/>
                    <a:pt x="14870" y="0"/>
                    <a:pt x="13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7210300" y="2529300"/>
              <a:ext cx="53600" cy="41250"/>
            </a:xfrm>
            <a:custGeom>
              <a:avLst/>
              <a:gdLst/>
              <a:ahLst/>
              <a:cxnLst/>
              <a:rect l="l" t="t" r="r" b="b"/>
              <a:pathLst>
                <a:path w="2144" h="1650" extrusionOk="0">
                  <a:moveTo>
                    <a:pt x="1179" y="323"/>
                  </a:moveTo>
                  <a:cubicBezTo>
                    <a:pt x="1488" y="323"/>
                    <a:pt x="1738" y="465"/>
                    <a:pt x="1786" y="692"/>
                  </a:cubicBezTo>
                  <a:cubicBezTo>
                    <a:pt x="1810" y="799"/>
                    <a:pt x="1774" y="906"/>
                    <a:pt x="1715" y="989"/>
                  </a:cubicBezTo>
                  <a:cubicBezTo>
                    <a:pt x="1539" y="1211"/>
                    <a:pt x="1275" y="1329"/>
                    <a:pt x="1008" y="1329"/>
                  </a:cubicBezTo>
                  <a:cubicBezTo>
                    <a:pt x="859" y="1329"/>
                    <a:pt x="708" y="1292"/>
                    <a:pt x="572" y="1216"/>
                  </a:cubicBezTo>
                  <a:cubicBezTo>
                    <a:pt x="476" y="1156"/>
                    <a:pt x="417" y="1061"/>
                    <a:pt x="393" y="965"/>
                  </a:cubicBezTo>
                  <a:cubicBezTo>
                    <a:pt x="345" y="704"/>
                    <a:pt x="607" y="418"/>
                    <a:pt x="1000" y="334"/>
                  </a:cubicBezTo>
                  <a:lnTo>
                    <a:pt x="988" y="334"/>
                  </a:lnTo>
                  <a:cubicBezTo>
                    <a:pt x="1060" y="323"/>
                    <a:pt x="1119" y="323"/>
                    <a:pt x="1179" y="323"/>
                  </a:cubicBezTo>
                  <a:close/>
                  <a:moveTo>
                    <a:pt x="1194" y="1"/>
                  </a:moveTo>
                  <a:cubicBezTo>
                    <a:pt x="1112" y="1"/>
                    <a:pt x="1027" y="9"/>
                    <a:pt x="941" y="25"/>
                  </a:cubicBezTo>
                  <a:cubicBezTo>
                    <a:pt x="369" y="132"/>
                    <a:pt x="0" y="584"/>
                    <a:pt x="83" y="1025"/>
                  </a:cubicBezTo>
                  <a:cubicBezTo>
                    <a:pt x="131" y="1204"/>
                    <a:pt x="238" y="1370"/>
                    <a:pt x="393" y="1477"/>
                  </a:cubicBezTo>
                  <a:cubicBezTo>
                    <a:pt x="559" y="1577"/>
                    <a:pt x="755" y="1645"/>
                    <a:pt x="944" y="1645"/>
                  </a:cubicBezTo>
                  <a:cubicBezTo>
                    <a:pt x="959" y="1645"/>
                    <a:pt x="974" y="1645"/>
                    <a:pt x="988" y="1644"/>
                  </a:cubicBezTo>
                  <a:cubicBezTo>
                    <a:pt x="1016" y="1648"/>
                    <a:pt x="1043" y="1649"/>
                    <a:pt x="1069" y="1649"/>
                  </a:cubicBezTo>
                  <a:cubicBezTo>
                    <a:pt x="1132" y="1649"/>
                    <a:pt x="1191" y="1641"/>
                    <a:pt x="1250" y="1632"/>
                  </a:cubicBezTo>
                  <a:cubicBezTo>
                    <a:pt x="1548" y="1573"/>
                    <a:pt x="1810" y="1418"/>
                    <a:pt x="1988" y="1168"/>
                  </a:cubicBezTo>
                  <a:cubicBezTo>
                    <a:pt x="2096" y="1013"/>
                    <a:pt x="2143" y="823"/>
                    <a:pt x="2108" y="632"/>
                  </a:cubicBezTo>
                  <a:cubicBezTo>
                    <a:pt x="2037" y="248"/>
                    <a:pt x="1657" y="1"/>
                    <a:pt x="1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7215650" y="2594925"/>
              <a:ext cx="53900" cy="41575"/>
            </a:xfrm>
            <a:custGeom>
              <a:avLst/>
              <a:gdLst/>
              <a:ahLst/>
              <a:cxnLst/>
              <a:rect l="l" t="t" r="r" b="b"/>
              <a:pathLst>
                <a:path w="2156" h="1663" extrusionOk="0">
                  <a:moveTo>
                    <a:pt x="1227" y="317"/>
                  </a:moveTo>
                  <a:cubicBezTo>
                    <a:pt x="1501" y="317"/>
                    <a:pt x="1739" y="436"/>
                    <a:pt x="1798" y="638"/>
                  </a:cubicBezTo>
                  <a:cubicBezTo>
                    <a:pt x="1822" y="769"/>
                    <a:pt x="1786" y="912"/>
                    <a:pt x="1703" y="1019"/>
                  </a:cubicBezTo>
                  <a:lnTo>
                    <a:pt x="1691" y="1019"/>
                  </a:lnTo>
                  <a:cubicBezTo>
                    <a:pt x="1572" y="1162"/>
                    <a:pt x="1417" y="1258"/>
                    <a:pt x="1239" y="1305"/>
                  </a:cubicBezTo>
                  <a:cubicBezTo>
                    <a:pt x="1160" y="1327"/>
                    <a:pt x="1081" y="1338"/>
                    <a:pt x="1004" y="1338"/>
                  </a:cubicBezTo>
                  <a:cubicBezTo>
                    <a:pt x="870" y="1338"/>
                    <a:pt x="740" y="1306"/>
                    <a:pt x="620" y="1246"/>
                  </a:cubicBezTo>
                  <a:cubicBezTo>
                    <a:pt x="524" y="1198"/>
                    <a:pt x="453" y="1115"/>
                    <a:pt x="417" y="1007"/>
                  </a:cubicBezTo>
                  <a:cubicBezTo>
                    <a:pt x="346" y="746"/>
                    <a:pt x="608" y="448"/>
                    <a:pt x="977" y="341"/>
                  </a:cubicBezTo>
                  <a:cubicBezTo>
                    <a:pt x="1060" y="329"/>
                    <a:pt x="1143" y="317"/>
                    <a:pt x="1227" y="317"/>
                  </a:cubicBezTo>
                  <a:close/>
                  <a:moveTo>
                    <a:pt x="1232" y="0"/>
                  </a:moveTo>
                  <a:cubicBezTo>
                    <a:pt x="1126" y="0"/>
                    <a:pt x="1016" y="14"/>
                    <a:pt x="905" y="43"/>
                  </a:cubicBezTo>
                  <a:cubicBezTo>
                    <a:pt x="346" y="186"/>
                    <a:pt x="0" y="650"/>
                    <a:pt x="108" y="1091"/>
                  </a:cubicBezTo>
                  <a:cubicBezTo>
                    <a:pt x="167" y="1281"/>
                    <a:pt x="286" y="1424"/>
                    <a:pt x="453" y="1519"/>
                  </a:cubicBezTo>
                  <a:cubicBezTo>
                    <a:pt x="620" y="1615"/>
                    <a:pt x="798" y="1662"/>
                    <a:pt x="989" y="1662"/>
                  </a:cubicBezTo>
                  <a:cubicBezTo>
                    <a:pt x="1096" y="1650"/>
                    <a:pt x="1203" y="1639"/>
                    <a:pt x="1310" y="1615"/>
                  </a:cubicBezTo>
                  <a:cubicBezTo>
                    <a:pt x="1560" y="1555"/>
                    <a:pt x="1786" y="1412"/>
                    <a:pt x="1941" y="1222"/>
                  </a:cubicBezTo>
                  <a:cubicBezTo>
                    <a:pt x="2096" y="1031"/>
                    <a:pt x="2155" y="793"/>
                    <a:pt x="2096" y="567"/>
                  </a:cubicBezTo>
                  <a:cubicBezTo>
                    <a:pt x="2010" y="215"/>
                    <a:pt x="165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7230825" y="2657550"/>
              <a:ext cx="52125" cy="42050"/>
            </a:xfrm>
            <a:custGeom>
              <a:avLst/>
              <a:gdLst/>
              <a:ahLst/>
              <a:cxnLst/>
              <a:rect l="l" t="t" r="r" b="b"/>
              <a:pathLst>
                <a:path w="2085" h="1682" extrusionOk="0">
                  <a:moveTo>
                    <a:pt x="1191" y="324"/>
                  </a:moveTo>
                  <a:cubicBezTo>
                    <a:pt x="1298" y="324"/>
                    <a:pt x="1406" y="348"/>
                    <a:pt x="1501" y="396"/>
                  </a:cubicBezTo>
                  <a:cubicBezTo>
                    <a:pt x="1596" y="431"/>
                    <a:pt x="1679" y="515"/>
                    <a:pt x="1715" y="610"/>
                  </a:cubicBezTo>
                  <a:cubicBezTo>
                    <a:pt x="1751" y="741"/>
                    <a:pt x="1727" y="884"/>
                    <a:pt x="1644" y="991"/>
                  </a:cubicBezTo>
                  <a:cubicBezTo>
                    <a:pt x="1537" y="1146"/>
                    <a:pt x="1382" y="1253"/>
                    <a:pt x="1191" y="1312"/>
                  </a:cubicBezTo>
                  <a:cubicBezTo>
                    <a:pt x="1090" y="1345"/>
                    <a:pt x="988" y="1361"/>
                    <a:pt x="892" y="1361"/>
                  </a:cubicBezTo>
                  <a:cubicBezTo>
                    <a:pt x="640" y="1361"/>
                    <a:pt x="427" y="1252"/>
                    <a:pt x="358" y="1062"/>
                  </a:cubicBezTo>
                  <a:cubicBezTo>
                    <a:pt x="334" y="967"/>
                    <a:pt x="346" y="860"/>
                    <a:pt x="394" y="765"/>
                  </a:cubicBezTo>
                  <a:cubicBezTo>
                    <a:pt x="501" y="574"/>
                    <a:pt x="667" y="443"/>
                    <a:pt x="882" y="372"/>
                  </a:cubicBezTo>
                  <a:cubicBezTo>
                    <a:pt x="977" y="336"/>
                    <a:pt x="1084" y="324"/>
                    <a:pt x="1191" y="324"/>
                  </a:cubicBezTo>
                  <a:close/>
                  <a:moveTo>
                    <a:pt x="1181" y="1"/>
                  </a:moveTo>
                  <a:cubicBezTo>
                    <a:pt x="1046" y="1"/>
                    <a:pt x="913" y="25"/>
                    <a:pt x="786" y="74"/>
                  </a:cubicBezTo>
                  <a:cubicBezTo>
                    <a:pt x="489" y="157"/>
                    <a:pt x="251" y="360"/>
                    <a:pt x="108" y="622"/>
                  </a:cubicBezTo>
                  <a:cubicBezTo>
                    <a:pt x="24" y="788"/>
                    <a:pt x="1" y="991"/>
                    <a:pt x="60" y="1169"/>
                  </a:cubicBezTo>
                  <a:cubicBezTo>
                    <a:pt x="179" y="1491"/>
                    <a:pt x="513" y="1681"/>
                    <a:pt x="894" y="1681"/>
                  </a:cubicBezTo>
                  <a:cubicBezTo>
                    <a:pt x="1036" y="1681"/>
                    <a:pt x="1167" y="1658"/>
                    <a:pt x="1298" y="1610"/>
                  </a:cubicBezTo>
                  <a:cubicBezTo>
                    <a:pt x="1548" y="1527"/>
                    <a:pt x="1751" y="1372"/>
                    <a:pt x="1894" y="1169"/>
                  </a:cubicBezTo>
                  <a:cubicBezTo>
                    <a:pt x="2037" y="979"/>
                    <a:pt x="2084" y="729"/>
                    <a:pt x="2013" y="503"/>
                  </a:cubicBezTo>
                  <a:cubicBezTo>
                    <a:pt x="1941" y="324"/>
                    <a:pt x="1810" y="181"/>
                    <a:pt x="1644" y="98"/>
                  </a:cubicBezTo>
                  <a:cubicBezTo>
                    <a:pt x="1496" y="34"/>
                    <a:pt x="1338" y="1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7262375" y="2714225"/>
              <a:ext cx="53300" cy="42825"/>
            </a:xfrm>
            <a:custGeom>
              <a:avLst/>
              <a:gdLst/>
              <a:ahLst/>
              <a:cxnLst/>
              <a:rect l="l" t="t" r="r" b="b"/>
              <a:pathLst>
                <a:path w="2132" h="1713" extrusionOk="0">
                  <a:moveTo>
                    <a:pt x="1263" y="307"/>
                  </a:moveTo>
                  <a:cubicBezTo>
                    <a:pt x="1322" y="307"/>
                    <a:pt x="1382" y="319"/>
                    <a:pt x="1441" y="331"/>
                  </a:cubicBezTo>
                  <a:cubicBezTo>
                    <a:pt x="1656" y="391"/>
                    <a:pt x="1787" y="617"/>
                    <a:pt x="1703" y="819"/>
                  </a:cubicBezTo>
                  <a:cubicBezTo>
                    <a:pt x="1632" y="1022"/>
                    <a:pt x="1489" y="1188"/>
                    <a:pt x="1298" y="1284"/>
                  </a:cubicBezTo>
                  <a:cubicBezTo>
                    <a:pt x="1170" y="1356"/>
                    <a:pt x="1030" y="1390"/>
                    <a:pt x="891" y="1390"/>
                  </a:cubicBezTo>
                  <a:cubicBezTo>
                    <a:pt x="824" y="1390"/>
                    <a:pt x="757" y="1383"/>
                    <a:pt x="691" y="1367"/>
                  </a:cubicBezTo>
                  <a:cubicBezTo>
                    <a:pt x="477" y="1319"/>
                    <a:pt x="358" y="1093"/>
                    <a:pt x="429" y="879"/>
                  </a:cubicBezTo>
                  <a:cubicBezTo>
                    <a:pt x="501" y="676"/>
                    <a:pt x="644" y="522"/>
                    <a:pt x="834" y="426"/>
                  </a:cubicBezTo>
                  <a:cubicBezTo>
                    <a:pt x="965" y="355"/>
                    <a:pt x="1120" y="307"/>
                    <a:pt x="1263" y="307"/>
                  </a:cubicBezTo>
                  <a:close/>
                  <a:moveTo>
                    <a:pt x="1259" y="1"/>
                  </a:moveTo>
                  <a:cubicBezTo>
                    <a:pt x="762" y="1"/>
                    <a:pt x="302" y="313"/>
                    <a:pt x="132" y="796"/>
                  </a:cubicBezTo>
                  <a:cubicBezTo>
                    <a:pt x="1" y="1165"/>
                    <a:pt x="215" y="1569"/>
                    <a:pt x="596" y="1677"/>
                  </a:cubicBezTo>
                  <a:cubicBezTo>
                    <a:pt x="691" y="1700"/>
                    <a:pt x="787" y="1712"/>
                    <a:pt x="870" y="1712"/>
                  </a:cubicBezTo>
                  <a:cubicBezTo>
                    <a:pt x="1072" y="1712"/>
                    <a:pt x="1275" y="1665"/>
                    <a:pt x="1441" y="1558"/>
                  </a:cubicBezTo>
                  <a:cubicBezTo>
                    <a:pt x="1715" y="1427"/>
                    <a:pt x="1918" y="1200"/>
                    <a:pt x="2013" y="915"/>
                  </a:cubicBezTo>
                  <a:cubicBezTo>
                    <a:pt x="2132" y="546"/>
                    <a:pt x="1918" y="141"/>
                    <a:pt x="1537" y="34"/>
                  </a:cubicBezTo>
                  <a:cubicBezTo>
                    <a:pt x="1444" y="11"/>
                    <a:pt x="1350" y="1"/>
                    <a:pt x="1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7304650" y="2767350"/>
              <a:ext cx="49725" cy="45050"/>
            </a:xfrm>
            <a:custGeom>
              <a:avLst/>
              <a:gdLst/>
              <a:ahLst/>
              <a:cxnLst/>
              <a:rect l="l" t="t" r="r" b="b"/>
              <a:pathLst>
                <a:path w="1989" h="1802" extrusionOk="0">
                  <a:moveTo>
                    <a:pt x="1274" y="314"/>
                  </a:moveTo>
                  <a:cubicBezTo>
                    <a:pt x="1501" y="337"/>
                    <a:pt x="1655" y="540"/>
                    <a:pt x="1620" y="766"/>
                  </a:cubicBezTo>
                  <a:cubicBezTo>
                    <a:pt x="1584" y="968"/>
                    <a:pt x="1465" y="1159"/>
                    <a:pt x="1286" y="1290"/>
                  </a:cubicBezTo>
                  <a:cubicBezTo>
                    <a:pt x="1141" y="1415"/>
                    <a:pt x="959" y="1485"/>
                    <a:pt x="773" y="1485"/>
                  </a:cubicBezTo>
                  <a:cubicBezTo>
                    <a:pt x="745" y="1485"/>
                    <a:pt x="718" y="1483"/>
                    <a:pt x="691" y="1480"/>
                  </a:cubicBezTo>
                  <a:cubicBezTo>
                    <a:pt x="584" y="1469"/>
                    <a:pt x="489" y="1421"/>
                    <a:pt x="417" y="1338"/>
                  </a:cubicBezTo>
                  <a:cubicBezTo>
                    <a:pt x="358" y="1254"/>
                    <a:pt x="334" y="1147"/>
                    <a:pt x="346" y="1040"/>
                  </a:cubicBezTo>
                  <a:cubicBezTo>
                    <a:pt x="381" y="826"/>
                    <a:pt x="500" y="635"/>
                    <a:pt x="679" y="516"/>
                  </a:cubicBezTo>
                  <a:cubicBezTo>
                    <a:pt x="822" y="385"/>
                    <a:pt x="1012" y="326"/>
                    <a:pt x="1203" y="314"/>
                  </a:cubicBezTo>
                  <a:close/>
                  <a:moveTo>
                    <a:pt x="1211" y="0"/>
                  </a:moveTo>
                  <a:cubicBezTo>
                    <a:pt x="947" y="0"/>
                    <a:pt x="688" y="85"/>
                    <a:pt x="477" y="254"/>
                  </a:cubicBezTo>
                  <a:cubicBezTo>
                    <a:pt x="239" y="433"/>
                    <a:pt x="72" y="707"/>
                    <a:pt x="36" y="1004"/>
                  </a:cubicBezTo>
                  <a:cubicBezTo>
                    <a:pt x="0" y="1195"/>
                    <a:pt x="60" y="1385"/>
                    <a:pt x="167" y="1528"/>
                  </a:cubicBezTo>
                  <a:cubicBezTo>
                    <a:pt x="286" y="1683"/>
                    <a:pt x="465" y="1778"/>
                    <a:pt x="655" y="1802"/>
                  </a:cubicBezTo>
                  <a:lnTo>
                    <a:pt x="774" y="1802"/>
                  </a:lnTo>
                  <a:cubicBezTo>
                    <a:pt x="1024" y="1802"/>
                    <a:pt x="1286" y="1707"/>
                    <a:pt x="1477" y="1540"/>
                  </a:cubicBezTo>
                  <a:cubicBezTo>
                    <a:pt x="1727" y="1361"/>
                    <a:pt x="1882" y="1099"/>
                    <a:pt x="1929" y="802"/>
                  </a:cubicBezTo>
                  <a:cubicBezTo>
                    <a:pt x="1989" y="409"/>
                    <a:pt x="1703" y="40"/>
                    <a:pt x="1310" y="4"/>
                  </a:cubicBezTo>
                  <a:cubicBezTo>
                    <a:pt x="1277" y="1"/>
                    <a:pt x="1244" y="0"/>
                    <a:pt x="1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7453775" y="2446850"/>
              <a:ext cx="53600" cy="43225"/>
            </a:xfrm>
            <a:custGeom>
              <a:avLst/>
              <a:gdLst/>
              <a:ahLst/>
              <a:cxnLst/>
              <a:rect l="l" t="t" r="r" b="b"/>
              <a:pathLst>
                <a:path w="2144" h="1729" extrusionOk="0">
                  <a:moveTo>
                    <a:pt x="1203" y="311"/>
                  </a:moveTo>
                  <a:cubicBezTo>
                    <a:pt x="1274" y="311"/>
                    <a:pt x="1346" y="323"/>
                    <a:pt x="1417" y="346"/>
                  </a:cubicBezTo>
                  <a:cubicBezTo>
                    <a:pt x="1524" y="382"/>
                    <a:pt x="1608" y="453"/>
                    <a:pt x="1655" y="549"/>
                  </a:cubicBezTo>
                  <a:cubicBezTo>
                    <a:pt x="1774" y="787"/>
                    <a:pt x="1596" y="1132"/>
                    <a:pt x="1239" y="1311"/>
                  </a:cubicBezTo>
                  <a:cubicBezTo>
                    <a:pt x="1106" y="1375"/>
                    <a:pt x="967" y="1405"/>
                    <a:pt x="838" y="1405"/>
                  </a:cubicBezTo>
                  <a:cubicBezTo>
                    <a:pt x="632" y="1405"/>
                    <a:pt x="455" y="1326"/>
                    <a:pt x="381" y="1180"/>
                  </a:cubicBezTo>
                  <a:cubicBezTo>
                    <a:pt x="334" y="1073"/>
                    <a:pt x="334" y="965"/>
                    <a:pt x="370" y="858"/>
                  </a:cubicBezTo>
                  <a:cubicBezTo>
                    <a:pt x="453" y="668"/>
                    <a:pt x="608" y="501"/>
                    <a:pt x="798" y="418"/>
                  </a:cubicBezTo>
                  <a:cubicBezTo>
                    <a:pt x="929" y="346"/>
                    <a:pt x="1060" y="323"/>
                    <a:pt x="1203" y="311"/>
                  </a:cubicBezTo>
                  <a:close/>
                  <a:moveTo>
                    <a:pt x="1191" y="1"/>
                  </a:moveTo>
                  <a:cubicBezTo>
                    <a:pt x="1008" y="1"/>
                    <a:pt x="825" y="44"/>
                    <a:pt x="655" y="132"/>
                  </a:cubicBezTo>
                  <a:cubicBezTo>
                    <a:pt x="381" y="251"/>
                    <a:pt x="179" y="477"/>
                    <a:pt x="72" y="763"/>
                  </a:cubicBezTo>
                  <a:cubicBezTo>
                    <a:pt x="0" y="942"/>
                    <a:pt x="12" y="1144"/>
                    <a:pt x="96" y="1323"/>
                  </a:cubicBezTo>
                  <a:cubicBezTo>
                    <a:pt x="233" y="1575"/>
                    <a:pt x="515" y="1728"/>
                    <a:pt x="802" y="1728"/>
                  </a:cubicBezTo>
                  <a:cubicBezTo>
                    <a:pt x="812" y="1728"/>
                    <a:pt x="823" y="1728"/>
                    <a:pt x="834" y="1727"/>
                  </a:cubicBezTo>
                  <a:cubicBezTo>
                    <a:pt x="1024" y="1716"/>
                    <a:pt x="1215" y="1680"/>
                    <a:pt x="1382" y="1596"/>
                  </a:cubicBezTo>
                  <a:cubicBezTo>
                    <a:pt x="1905" y="1335"/>
                    <a:pt x="2144" y="811"/>
                    <a:pt x="1941" y="406"/>
                  </a:cubicBezTo>
                  <a:cubicBezTo>
                    <a:pt x="1858" y="239"/>
                    <a:pt x="1703" y="108"/>
                    <a:pt x="1524" y="49"/>
                  </a:cubicBezTo>
                  <a:cubicBezTo>
                    <a:pt x="1416" y="17"/>
                    <a:pt x="1303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7486525" y="2502800"/>
              <a:ext cx="53600" cy="42625"/>
            </a:xfrm>
            <a:custGeom>
              <a:avLst/>
              <a:gdLst/>
              <a:ahLst/>
              <a:cxnLst/>
              <a:rect l="l" t="t" r="r" b="b"/>
              <a:pathLst>
                <a:path w="2144" h="1705" extrusionOk="0">
                  <a:moveTo>
                    <a:pt x="1354" y="320"/>
                  </a:moveTo>
                  <a:cubicBezTo>
                    <a:pt x="1535" y="320"/>
                    <a:pt x="1700" y="423"/>
                    <a:pt x="1786" y="585"/>
                  </a:cubicBezTo>
                  <a:cubicBezTo>
                    <a:pt x="1822" y="680"/>
                    <a:pt x="1822" y="787"/>
                    <a:pt x="1774" y="882"/>
                  </a:cubicBezTo>
                  <a:cubicBezTo>
                    <a:pt x="1679" y="1085"/>
                    <a:pt x="1524" y="1228"/>
                    <a:pt x="1322" y="1311"/>
                  </a:cubicBezTo>
                  <a:lnTo>
                    <a:pt x="1310" y="1311"/>
                  </a:lnTo>
                  <a:cubicBezTo>
                    <a:pt x="1203" y="1357"/>
                    <a:pt x="1086" y="1378"/>
                    <a:pt x="969" y="1378"/>
                  </a:cubicBezTo>
                  <a:cubicBezTo>
                    <a:pt x="904" y="1378"/>
                    <a:pt x="838" y="1372"/>
                    <a:pt x="774" y="1359"/>
                  </a:cubicBezTo>
                  <a:cubicBezTo>
                    <a:pt x="643" y="1335"/>
                    <a:pt x="536" y="1240"/>
                    <a:pt x="476" y="1121"/>
                  </a:cubicBezTo>
                  <a:cubicBezTo>
                    <a:pt x="369" y="871"/>
                    <a:pt x="584" y="537"/>
                    <a:pt x="941" y="394"/>
                  </a:cubicBezTo>
                  <a:cubicBezTo>
                    <a:pt x="1048" y="347"/>
                    <a:pt x="1179" y="323"/>
                    <a:pt x="1298" y="323"/>
                  </a:cubicBezTo>
                  <a:cubicBezTo>
                    <a:pt x="1317" y="321"/>
                    <a:pt x="1335" y="320"/>
                    <a:pt x="1354" y="320"/>
                  </a:cubicBezTo>
                  <a:close/>
                  <a:moveTo>
                    <a:pt x="1285" y="1"/>
                  </a:moveTo>
                  <a:cubicBezTo>
                    <a:pt x="1131" y="1"/>
                    <a:pt x="969" y="32"/>
                    <a:pt x="810" y="97"/>
                  </a:cubicBezTo>
                  <a:cubicBezTo>
                    <a:pt x="274" y="323"/>
                    <a:pt x="0" y="823"/>
                    <a:pt x="167" y="1240"/>
                  </a:cubicBezTo>
                  <a:cubicBezTo>
                    <a:pt x="262" y="1454"/>
                    <a:pt x="453" y="1621"/>
                    <a:pt x="691" y="1668"/>
                  </a:cubicBezTo>
                  <a:cubicBezTo>
                    <a:pt x="774" y="1692"/>
                    <a:pt x="857" y="1704"/>
                    <a:pt x="953" y="1704"/>
                  </a:cubicBezTo>
                  <a:cubicBezTo>
                    <a:pt x="1119" y="1692"/>
                    <a:pt x="1274" y="1668"/>
                    <a:pt x="1429" y="1597"/>
                  </a:cubicBezTo>
                  <a:cubicBezTo>
                    <a:pt x="1715" y="1490"/>
                    <a:pt x="1941" y="1275"/>
                    <a:pt x="2060" y="1013"/>
                  </a:cubicBezTo>
                  <a:cubicBezTo>
                    <a:pt x="2131" y="835"/>
                    <a:pt x="2143" y="632"/>
                    <a:pt x="2072" y="454"/>
                  </a:cubicBezTo>
                  <a:cubicBezTo>
                    <a:pt x="1947" y="164"/>
                    <a:pt x="1638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7513600" y="2561325"/>
              <a:ext cx="56275" cy="41825"/>
            </a:xfrm>
            <a:custGeom>
              <a:avLst/>
              <a:gdLst/>
              <a:ahLst/>
              <a:cxnLst/>
              <a:rect l="l" t="t" r="r" b="b"/>
              <a:pathLst>
                <a:path w="2251" h="1673" extrusionOk="0">
                  <a:moveTo>
                    <a:pt x="1275" y="316"/>
                  </a:moveTo>
                  <a:cubicBezTo>
                    <a:pt x="1525" y="316"/>
                    <a:pt x="1739" y="423"/>
                    <a:pt x="1810" y="613"/>
                  </a:cubicBezTo>
                  <a:cubicBezTo>
                    <a:pt x="1894" y="863"/>
                    <a:pt x="1656" y="1185"/>
                    <a:pt x="1286" y="1304"/>
                  </a:cubicBezTo>
                  <a:cubicBezTo>
                    <a:pt x="1180" y="1342"/>
                    <a:pt x="1073" y="1360"/>
                    <a:pt x="972" y="1360"/>
                  </a:cubicBezTo>
                  <a:cubicBezTo>
                    <a:pt x="726" y="1360"/>
                    <a:pt x="521" y="1252"/>
                    <a:pt x="453" y="1066"/>
                  </a:cubicBezTo>
                  <a:cubicBezTo>
                    <a:pt x="370" y="816"/>
                    <a:pt x="596" y="494"/>
                    <a:pt x="965" y="363"/>
                  </a:cubicBezTo>
                  <a:cubicBezTo>
                    <a:pt x="1072" y="327"/>
                    <a:pt x="1167" y="316"/>
                    <a:pt x="1275" y="316"/>
                  </a:cubicBezTo>
                  <a:close/>
                  <a:moveTo>
                    <a:pt x="1264" y="0"/>
                  </a:moveTo>
                  <a:cubicBezTo>
                    <a:pt x="1134" y="0"/>
                    <a:pt x="996" y="21"/>
                    <a:pt x="858" y="65"/>
                  </a:cubicBezTo>
                  <a:cubicBezTo>
                    <a:pt x="310" y="244"/>
                    <a:pt x="1" y="744"/>
                    <a:pt x="143" y="1161"/>
                  </a:cubicBezTo>
                  <a:cubicBezTo>
                    <a:pt x="263" y="1482"/>
                    <a:pt x="596" y="1673"/>
                    <a:pt x="977" y="1673"/>
                  </a:cubicBezTo>
                  <a:cubicBezTo>
                    <a:pt x="1120" y="1673"/>
                    <a:pt x="1251" y="1649"/>
                    <a:pt x="1394" y="1613"/>
                  </a:cubicBezTo>
                  <a:cubicBezTo>
                    <a:pt x="1929" y="1423"/>
                    <a:pt x="2251" y="935"/>
                    <a:pt x="2108" y="506"/>
                  </a:cubicBezTo>
                  <a:cubicBezTo>
                    <a:pt x="1992" y="193"/>
                    <a:pt x="1660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7524925" y="2626875"/>
              <a:ext cx="52700" cy="40575"/>
            </a:xfrm>
            <a:custGeom>
              <a:avLst/>
              <a:gdLst/>
              <a:ahLst/>
              <a:cxnLst/>
              <a:rect l="l" t="t" r="r" b="b"/>
              <a:pathLst>
                <a:path w="2108" h="1623" extrusionOk="0">
                  <a:moveTo>
                    <a:pt x="1107" y="325"/>
                  </a:moveTo>
                  <a:cubicBezTo>
                    <a:pt x="1429" y="325"/>
                    <a:pt x="1691" y="468"/>
                    <a:pt x="1726" y="706"/>
                  </a:cubicBezTo>
                  <a:cubicBezTo>
                    <a:pt x="1762" y="968"/>
                    <a:pt x="1488" y="1242"/>
                    <a:pt x="1107" y="1301"/>
                  </a:cubicBezTo>
                  <a:cubicBezTo>
                    <a:pt x="1052" y="1312"/>
                    <a:pt x="997" y="1317"/>
                    <a:pt x="943" y="1317"/>
                  </a:cubicBezTo>
                  <a:cubicBezTo>
                    <a:pt x="638" y="1317"/>
                    <a:pt x="374" y="1155"/>
                    <a:pt x="333" y="932"/>
                  </a:cubicBezTo>
                  <a:cubicBezTo>
                    <a:pt x="321" y="825"/>
                    <a:pt x="357" y="718"/>
                    <a:pt x="417" y="634"/>
                  </a:cubicBezTo>
                  <a:cubicBezTo>
                    <a:pt x="560" y="468"/>
                    <a:pt x="750" y="361"/>
                    <a:pt x="953" y="337"/>
                  </a:cubicBezTo>
                  <a:cubicBezTo>
                    <a:pt x="1012" y="325"/>
                    <a:pt x="1060" y="325"/>
                    <a:pt x="1107" y="325"/>
                  </a:cubicBezTo>
                  <a:close/>
                  <a:moveTo>
                    <a:pt x="1098" y="1"/>
                  </a:moveTo>
                  <a:cubicBezTo>
                    <a:pt x="1035" y="1"/>
                    <a:pt x="970" y="5"/>
                    <a:pt x="905" y="15"/>
                  </a:cubicBezTo>
                  <a:cubicBezTo>
                    <a:pt x="607" y="51"/>
                    <a:pt x="345" y="206"/>
                    <a:pt x="167" y="444"/>
                  </a:cubicBezTo>
                  <a:cubicBezTo>
                    <a:pt x="48" y="599"/>
                    <a:pt x="0" y="789"/>
                    <a:pt x="24" y="980"/>
                  </a:cubicBezTo>
                  <a:cubicBezTo>
                    <a:pt x="95" y="1373"/>
                    <a:pt x="476" y="1623"/>
                    <a:pt x="953" y="1623"/>
                  </a:cubicBezTo>
                  <a:cubicBezTo>
                    <a:pt x="1024" y="1623"/>
                    <a:pt x="1095" y="1623"/>
                    <a:pt x="1155" y="1611"/>
                  </a:cubicBezTo>
                  <a:cubicBezTo>
                    <a:pt x="1715" y="1527"/>
                    <a:pt x="2107" y="1099"/>
                    <a:pt x="2036" y="658"/>
                  </a:cubicBezTo>
                  <a:cubicBezTo>
                    <a:pt x="1983" y="269"/>
                    <a:pt x="1578" y="1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7525800" y="2694225"/>
              <a:ext cx="52125" cy="40800"/>
            </a:xfrm>
            <a:custGeom>
              <a:avLst/>
              <a:gdLst/>
              <a:ahLst/>
              <a:cxnLst/>
              <a:rect l="l" t="t" r="r" b="b"/>
              <a:pathLst>
                <a:path w="2085" h="1632" extrusionOk="0">
                  <a:moveTo>
                    <a:pt x="1048" y="322"/>
                  </a:moveTo>
                  <a:cubicBezTo>
                    <a:pt x="1441" y="322"/>
                    <a:pt x="1763" y="560"/>
                    <a:pt x="1763" y="822"/>
                  </a:cubicBezTo>
                  <a:cubicBezTo>
                    <a:pt x="1751" y="1095"/>
                    <a:pt x="1429" y="1322"/>
                    <a:pt x="1048" y="1322"/>
                  </a:cubicBezTo>
                  <a:cubicBezTo>
                    <a:pt x="656" y="1322"/>
                    <a:pt x="334" y="1084"/>
                    <a:pt x="334" y="810"/>
                  </a:cubicBezTo>
                  <a:cubicBezTo>
                    <a:pt x="346" y="536"/>
                    <a:pt x="656" y="322"/>
                    <a:pt x="1037" y="322"/>
                  </a:cubicBezTo>
                  <a:close/>
                  <a:moveTo>
                    <a:pt x="1037" y="0"/>
                  </a:moveTo>
                  <a:cubicBezTo>
                    <a:pt x="477" y="0"/>
                    <a:pt x="13" y="357"/>
                    <a:pt x="13" y="810"/>
                  </a:cubicBezTo>
                  <a:cubicBezTo>
                    <a:pt x="1" y="1250"/>
                    <a:pt x="465" y="1631"/>
                    <a:pt x="1025" y="1631"/>
                  </a:cubicBezTo>
                  <a:lnTo>
                    <a:pt x="1037" y="1631"/>
                  </a:lnTo>
                  <a:cubicBezTo>
                    <a:pt x="1608" y="1631"/>
                    <a:pt x="2061" y="1286"/>
                    <a:pt x="2072" y="834"/>
                  </a:cubicBezTo>
                  <a:cubicBezTo>
                    <a:pt x="2084" y="381"/>
                    <a:pt x="1620" y="12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7162975" y="2730525"/>
              <a:ext cx="18175" cy="24725"/>
            </a:xfrm>
            <a:custGeom>
              <a:avLst/>
              <a:gdLst/>
              <a:ahLst/>
              <a:cxnLst/>
              <a:rect l="l" t="t" r="r" b="b"/>
              <a:pathLst>
                <a:path w="727" h="989" extrusionOk="0">
                  <a:moveTo>
                    <a:pt x="286" y="1"/>
                  </a:moveTo>
                  <a:lnTo>
                    <a:pt x="0" y="144"/>
                  </a:lnTo>
                  <a:cubicBezTo>
                    <a:pt x="143" y="429"/>
                    <a:pt x="298" y="715"/>
                    <a:pt x="464" y="989"/>
                  </a:cubicBezTo>
                  <a:lnTo>
                    <a:pt x="726" y="822"/>
                  </a:lnTo>
                  <a:cubicBezTo>
                    <a:pt x="572" y="560"/>
                    <a:pt x="417" y="286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7237675" y="2821900"/>
              <a:ext cx="30675" cy="25050"/>
            </a:xfrm>
            <a:custGeom>
              <a:avLst/>
              <a:gdLst/>
              <a:ahLst/>
              <a:cxnLst/>
              <a:rect l="l" t="t" r="r" b="b"/>
              <a:pathLst>
                <a:path w="1227" h="1002" extrusionOk="0">
                  <a:moveTo>
                    <a:pt x="203" y="1"/>
                  </a:moveTo>
                  <a:lnTo>
                    <a:pt x="0" y="251"/>
                  </a:lnTo>
                  <a:cubicBezTo>
                    <a:pt x="251" y="441"/>
                    <a:pt x="512" y="644"/>
                    <a:pt x="774" y="811"/>
                  </a:cubicBezTo>
                  <a:cubicBezTo>
                    <a:pt x="870" y="882"/>
                    <a:pt x="953" y="941"/>
                    <a:pt x="1048" y="1001"/>
                  </a:cubicBezTo>
                  <a:lnTo>
                    <a:pt x="1227" y="727"/>
                  </a:lnTo>
                  <a:cubicBezTo>
                    <a:pt x="1132" y="668"/>
                    <a:pt x="1036" y="608"/>
                    <a:pt x="953" y="549"/>
                  </a:cubicBezTo>
                  <a:cubicBezTo>
                    <a:pt x="691" y="382"/>
                    <a:pt x="441" y="19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7285300" y="2851675"/>
              <a:ext cx="95275" cy="24425"/>
            </a:xfrm>
            <a:custGeom>
              <a:avLst/>
              <a:gdLst/>
              <a:ahLst/>
              <a:cxnLst/>
              <a:rect l="l" t="t" r="r" b="b"/>
              <a:pathLst>
                <a:path w="3811" h="977" extrusionOk="0">
                  <a:moveTo>
                    <a:pt x="131" y="1"/>
                  </a:moveTo>
                  <a:lnTo>
                    <a:pt x="0" y="286"/>
                  </a:lnTo>
                  <a:cubicBezTo>
                    <a:pt x="655" y="608"/>
                    <a:pt x="1358" y="834"/>
                    <a:pt x="2096" y="929"/>
                  </a:cubicBezTo>
                  <a:cubicBezTo>
                    <a:pt x="2322" y="953"/>
                    <a:pt x="2548" y="977"/>
                    <a:pt x="2775" y="977"/>
                  </a:cubicBezTo>
                  <a:cubicBezTo>
                    <a:pt x="3120" y="977"/>
                    <a:pt x="3465" y="941"/>
                    <a:pt x="3810" y="870"/>
                  </a:cubicBezTo>
                  <a:lnTo>
                    <a:pt x="3739" y="560"/>
                  </a:lnTo>
                  <a:cubicBezTo>
                    <a:pt x="3420" y="625"/>
                    <a:pt x="3092" y="655"/>
                    <a:pt x="2764" y="655"/>
                  </a:cubicBezTo>
                  <a:cubicBezTo>
                    <a:pt x="2553" y="655"/>
                    <a:pt x="2341" y="643"/>
                    <a:pt x="2132" y="620"/>
                  </a:cubicBezTo>
                  <a:cubicBezTo>
                    <a:pt x="1441" y="512"/>
                    <a:pt x="762" y="310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7407625" y="2849000"/>
              <a:ext cx="14325" cy="13125"/>
            </a:xfrm>
            <a:custGeom>
              <a:avLst/>
              <a:gdLst/>
              <a:ahLst/>
              <a:cxnLst/>
              <a:rect l="l" t="t" r="r" b="b"/>
              <a:pathLst>
                <a:path w="573" h="525" extrusionOk="0">
                  <a:moveTo>
                    <a:pt x="382" y="0"/>
                  </a:moveTo>
                  <a:cubicBezTo>
                    <a:pt x="263" y="84"/>
                    <a:pt x="132" y="167"/>
                    <a:pt x="1" y="250"/>
                  </a:cubicBezTo>
                  <a:lnTo>
                    <a:pt x="144" y="524"/>
                  </a:lnTo>
                  <a:cubicBezTo>
                    <a:pt x="287" y="441"/>
                    <a:pt x="430" y="358"/>
                    <a:pt x="572" y="250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7137375" y="2608500"/>
              <a:ext cx="20550" cy="95850"/>
            </a:xfrm>
            <a:custGeom>
              <a:avLst/>
              <a:gdLst/>
              <a:ahLst/>
              <a:cxnLst/>
              <a:rect l="l" t="t" r="r" b="b"/>
              <a:pathLst>
                <a:path w="822" h="3834" extrusionOk="0">
                  <a:moveTo>
                    <a:pt x="24" y="0"/>
                  </a:moveTo>
                  <a:cubicBezTo>
                    <a:pt x="0" y="226"/>
                    <a:pt x="0" y="464"/>
                    <a:pt x="0" y="703"/>
                  </a:cubicBezTo>
                  <a:cubicBezTo>
                    <a:pt x="0" y="1762"/>
                    <a:pt x="179" y="2822"/>
                    <a:pt x="524" y="3834"/>
                  </a:cubicBezTo>
                  <a:lnTo>
                    <a:pt x="822" y="3727"/>
                  </a:lnTo>
                  <a:cubicBezTo>
                    <a:pt x="488" y="2750"/>
                    <a:pt x="310" y="1738"/>
                    <a:pt x="310" y="703"/>
                  </a:cubicBezTo>
                  <a:cubicBezTo>
                    <a:pt x="310" y="476"/>
                    <a:pt x="322" y="250"/>
                    <a:pt x="333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 rot="10099358" flipH="1">
              <a:off x="5214194" y="3742971"/>
              <a:ext cx="370024" cy="306024"/>
            </a:xfrm>
            <a:custGeom>
              <a:avLst/>
              <a:gdLst/>
              <a:ahLst/>
              <a:cxnLst/>
              <a:rect l="l" t="t" r="r" b="b"/>
              <a:pathLst>
                <a:path w="14801" h="12241" extrusionOk="0">
                  <a:moveTo>
                    <a:pt x="203" y="1"/>
                  </a:moveTo>
                  <a:lnTo>
                    <a:pt x="1" y="251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9" name="Google Shape;3929;p34"/>
            <p:cNvGrpSpPr/>
            <p:nvPr/>
          </p:nvGrpSpPr>
          <p:grpSpPr>
            <a:xfrm>
              <a:off x="5470612" y="864238"/>
              <a:ext cx="1699025" cy="3485850"/>
              <a:chOff x="1206025" y="830900"/>
              <a:chExt cx="1699025" cy="3485850"/>
            </a:xfrm>
          </p:grpSpPr>
          <p:sp>
            <p:nvSpPr>
              <p:cNvPr id="3930" name="Google Shape;3930;p34"/>
              <p:cNvSpPr/>
              <p:nvPr/>
            </p:nvSpPr>
            <p:spPr>
              <a:xfrm>
                <a:off x="1559025" y="1922400"/>
                <a:ext cx="292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7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3" y="500"/>
                    </a:cubicBezTo>
                    <a:cubicBezTo>
                      <a:pt x="13" y="797"/>
                      <a:pt x="256" y="997"/>
                      <a:pt x="510" y="997"/>
                    </a:cubicBezTo>
                    <a:cubicBezTo>
                      <a:pt x="632" y="997"/>
                      <a:pt x="757" y="950"/>
                      <a:pt x="858" y="846"/>
                    </a:cubicBezTo>
                    <a:cubicBezTo>
                      <a:pt x="1168" y="536"/>
                      <a:pt x="953" y="0"/>
                      <a:pt x="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4"/>
              <p:cNvSpPr/>
              <p:nvPr/>
            </p:nvSpPr>
            <p:spPr>
              <a:xfrm>
                <a:off x="1542375" y="2605225"/>
                <a:ext cx="291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7" extrusionOk="0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97"/>
                      <a:pt x="244" y="997"/>
                      <a:pt x="501" y="997"/>
                    </a:cubicBezTo>
                    <a:cubicBezTo>
                      <a:pt x="625" y="997"/>
                      <a:pt x="753" y="950"/>
                      <a:pt x="857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4"/>
              <p:cNvSpPr/>
              <p:nvPr/>
            </p:nvSpPr>
            <p:spPr>
              <a:xfrm>
                <a:off x="1542375" y="2961800"/>
                <a:ext cx="29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4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807"/>
                      <a:pt x="245" y="1004"/>
                      <a:pt x="503" y="1004"/>
                    </a:cubicBezTo>
                    <a:cubicBezTo>
                      <a:pt x="626" y="1004"/>
                      <a:pt x="753" y="958"/>
                      <a:pt x="857" y="858"/>
                    </a:cubicBezTo>
                    <a:cubicBezTo>
                      <a:pt x="1167" y="537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4"/>
              <p:cNvSpPr/>
              <p:nvPr/>
            </p:nvSpPr>
            <p:spPr>
              <a:xfrm>
                <a:off x="1542375" y="3320475"/>
                <a:ext cx="291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9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807"/>
                      <a:pt x="245" y="1009"/>
                      <a:pt x="502" y="1009"/>
                    </a:cubicBezTo>
                    <a:cubicBezTo>
                      <a:pt x="626" y="1009"/>
                      <a:pt x="753" y="962"/>
                      <a:pt x="857" y="858"/>
                    </a:cubicBezTo>
                    <a:cubicBezTo>
                      <a:pt x="1167" y="549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4"/>
              <p:cNvSpPr/>
              <p:nvPr/>
            </p:nvSpPr>
            <p:spPr>
              <a:xfrm>
                <a:off x="1540275" y="2242075"/>
                <a:ext cx="2912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998" extrusionOk="0">
                    <a:moveTo>
                      <a:pt x="503" y="0"/>
                    </a:moveTo>
                    <a:cubicBezTo>
                      <a:pt x="499" y="0"/>
                      <a:pt x="494" y="0"/>
                      <a:pt x="489" y="1"/>
                    </a:cubicBezTo>
                    <a:cubicBezTo>
                      <a:pt x="215" y="1"/>
                      <a:pt x="1" y="227"/>
                      <a:pt x="1" y="501"/>
                    </a:cubicBezTo>
                    <a:cubicBezTo>
                      <a:pt x="1" y="798"/>
                      <a:pt x="244" y="997"/>
                      <a:pt x="498" y="997"/>
                    </a:cubicBezTo>
                    <a:cubicBezTo>
                      <a:pt x="620" y="997"/>
                      <a:pt x="745" y="951"/>
                      <a:pt x="846" y="846"/>
                    </a:cubicBezTo>
                    <a:cubicBezTo>
                      <a:pt x="1164" y="540"/>
                      <a:pt x="946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34"/>
              <p:cNvSpPr/>
              <p:nvPr/>
            </p:nvSpPr>
            <p:spPr>
              <a:xfrm>
                <a:off x="1519825" y="1657475"/>
                <a:ext cx="291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002" extrusionOk="0">
                    <a:moveTo>
                      <a:pt x="509" y="1"/>
                    </a:moveTo>
                    <a:cubicBezTo>
                      <a:pt x="235" y="1"/>
                      <a:pt x="9" y="215"/>
                      <a:pt x="9" y="501"/>
                    </a:cubicBezTo>
                    <a:cubicBezTo>
                      <a:pt x="1" y="801"/>
                      <a:pt x="247" y="1001"/>
                      <a:pt x="506" y="1001"/>
                    </a:cubicBezTo>
                    <a:cubicBezTo>
                      <a:pt x="627" y="1001"/>
                      <a:pt x="752" y="957"/>
                      <a:pt x="854" y="858"/>
                    </a:cubicBezTo>
                    <a:cubicBezTo>
                      <a:pt x="1164" y="548"/>
                      <a:pt x="950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34"/>
              <p:cNvSpPr/>
              <p:nvPr/>
            </p:nvSpPr>
            <p:spPr>
              <a:xfrm>
                <a:off x="1501575" y="2680825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0"/>
                    </a:moveTo>
                    <a:cubicBezTo>
                      <a:pt x="227" y="0"/>
                      <a:pt x="1" y="227"/>
                      <a:pt x="1" y="500"/>
                    </a:cubicBezTo>
                    <a:cubicBezTo>
                      <a:pt x="1" y="797"/>
                      <a:pt x="250" y="997"/>
                      <a:pt x="507" y="997"/>
                    </a:cubicBezTo>
                    <a:cubicBezTo>
                      <a:pt x="631" y="997"/>
                      <a:pt x="757" y="950"/>
                      <a:pt x="858" y="846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4"/>
              <p:cNvSpPr/>
              <p:nvPr/>
            </p:nvSpPr>
            <p:spPr>
              <a:xfrm>
                <a:off x="1501575" y="3141300"/>
                <a:ext cx="292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2" extrusionOk="0">
                    <a:moveTo>
                      <a:pt x="501" y="0"/>
                    </a:moveTo>
                    <a:cubicBezTo>
                      <a:pt x="227" y="0"/>
                      <a:pt x="1" y="215"/>
                      <a:pt x="1" y="488"/>
                    </a:cubicBezTo>
                    <a:cubicBezTo>
                      <a:pt x="1" y="794"/>
                      <a:pt x="246" y="991"/>
                      <a:pt x="504" y="991"/>
                    </a:cubicBezTo>
                    <a:cubicBezTo>
                      <a:pt x="627" y="991"/>
                      <a:pt x="754" y="946"/>
                      <a:pt x="858" y="846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4"/>
              <p:cNvSpPr/>
              <p:nvPr/>
            </p:nvSpPr>
            <p:spPr>
              <a:xfrm>
                <a:off x="1498600" y="1540500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15" y="1"/>
                      <a:pt x="1" y="227"/>
                      <a:pt x="1" y="501"/>
                    </a:cubicBezTo>
                    <a:cubicBezTo>
                      <a:pt x="1" y="806"/>
                      <a:pt x="246" y="1003"/>
                      <a:pt x="504" y="1003"/>
                    </a:cubicBezTo>
                    <a:cubicBezTo>
                      <a:pt x="627" y="1003"/>
                      <a:pt x="754" y="958"/>
                      <a:pt x="858" y="858"/>
                    </a:cubicBezTo>
                    <a:cubicBezTo>
                      <a:pt x="1168" y="536"/>
                      <a:pt x="94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4"/>
              <p:cNvSpPr/>
              <p:nvPr/>
            </p:nvSpPr>
            <p:spPr>
              <a:xfrm>
                <a:off x="1489975" y="3371075"/>
                <a:ext cx="295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51" y="1004"/>
                      <a:pt x="509" y="1004"/>
                    </a:cubicBezTo>
                    <a:cubicBezTo>
                      <a:pt x="632" y="1004"/>
                      <a:pt x="757" y="958"/>
                      <a:pt x="858" y="858"/>
                    </a:cubicBezTo>
                    <a:cubicBezTo>
                      <a:pt x="1179" y="537"/>
                      <a:pt x="953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4"/>
              <p:cNvSpPr/>
              <p:nvPr/>
            </p:nvSpPr>
            <p:spPr>
              <a:xfrm>
                <a:off x="1486100" y="1947400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0"/>
                    </a:moveTo>
                    <a:cubicBezTo>
                      <a:pt x="227" y="0"/>
                      <a:pt x="1" y="215"/>
                      <a:pt x="1" y="500"/>
                    </a:cubicBezTo>
                    <a:cubicBezTo>
                      <a:pt x="1" y="797"/>
                      <a:pt x="244" y="997"/>
                      <a:pt x="498" y="997"/>
                    </a:cubicBezTo>
                    <a:cubicBezTo>
                      <a:pt x="620" y="997"/>
                      <a:pt x="745" y="950"/>
                      <a:pt x="846" y="846"/>
                    </a:cubicBezTo>
                    <a:cubicBezTo>
                      <a:pt x="1168" y="536"/>
                      <a:pt x="941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4"/>
              <p:cNvSpPr/>
              <p:nvPr/>
            </p:nvSpPr>
            <p:spPr>
              <a:xfrm>
                <a:off x="1450400" y="1508950"/>
                <a:ext cx="288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001" extrusionOk="0">
                    <a:moveTo>
                      <a:pt x="500" y="1"/>
                    </a:moveTo>
                    <a:cubicBezTo>
                      <a:pt x="214" y="1"/>
                      <a:pt x="0" y="227"/>
                      <a:pt x="0" y="501"/>
                    </a:cubicBezTo>
                    <a:cubicBezTo>
                      <a:pt x="0" y="800"/>
                      <a:pt x="248" y="1001"/>
                      <a:pt x="504" y="1001"/>
                    </a:cubicBezTo>
                    <a:cubicBezTo>
                      <a:pt x="624" y="1001"/>
                      <a:pt x="746" y="957"/>
                      <a:pt x="845" y="858"/>
                    </a:cubicBezTo>
                    <a:cubicBezTo>
                      <a:pt x="1155" y="536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4"/>
              <p:cNvSpPr/>
              <p:nvPr/>
            </p:nvSpPr>
            <p:spPr>
              <a:xfrm>
                <a:off x="1438775" y="2462350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0"/>
                    </a:moveTo>
                    <a:cubicBezTo>
                      <a:pt x="227" y="12"/>
                      <a:pt x="13" y="226"/>
                      <a:pt x="1" y="500"/>
                    </a:cubicBezTo>
                    <a:cubicBezTo>
                      <a:pt x="9" y="806"/>
                      <a:pt x="256" y="1003"/>
                      <a:pt x="511" y="1003"/>
                    </a:cubicBezTo>
                    <a:cubicBezTo>
                      <a:pt x="634" y="1003"/>
                      <a:pt x="758" y="958"/>
                      <a:pt x="858" y="857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4"/>
              <p:cNvSpPr/>
              <p:nvPr/>
            </p:nvSpPr>
            <p:spPr>
              <a:xfrm>
                <a:off x="1397400" y="3488950"/>
                <a:ext cx="50025" cy="82395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2958" extrusionOk="0">
                    <a:moveTo>
                      <a:pt x="13" y="1"/>
                    </a:moveTo>
                    <a:lnTo>
                      <a:pt x="1" y="60"/>
                    </a:lnTo>
                    <a:lnTo>
                      <a:pt x="1" y="32957"/>
                    </a:lnTo>
                    <a:lnTo>
                      <a:pt x="2001" y="32957"/>
                    </a:lnTo>
                    <a:lnTo>
                      <a:pt x="2001" y="60"/>
                    </a:lnTo>
                    <a:lnTo>
                      <a:pt x="2001" y="25"/>
                    </a:lnTo>
                    <a:cubicBezTo>
                      <a:pt x="1620" y="60"/>
                      <a:pt x="1263" y="60"/>
                      <a:pt x="1001" y="60"/>
                    </a:cubicBezTo>
                    <a:cubicBezTo>
                      <a:pt x="667" y="60"/>
                      <a:pt x="334" y="3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4"/>
              <p:cNvSpPr/>
              <p:nvPr/>
            </p:nvSpPr>
            <p:spPr>
              <a:xfrm>
                <a:off x="1397400" y="1013950"/>
                <a:ext cx="50025" cy="43252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7301" extrusionOk="0">
                    <a:moveTo>
                      <a:pt x="1001" y="0"/>
                    </a:moveTo>
                    <a:lnTo>
                      <a:pt x="1" y="2501"/>
                    </a:lnTo>
                    <a:lnTo>
                      <a:pt x="1" y="17241"/>
                    </a:lnTo>
                    <a:lnTo>
                      <a:pt x="25" y="17300"/>
                    </a:lnTo>
                    <a:cubicBezTo>
                      <a:pt x="346" y="17265"/>
                      <a:pt x="679" y="17241"/>
                      <a:pt x="1001" y="17241"/>
                    </a:cubicBezTo>
                    <a:cubicBezTo>
                      <a:pt x="1334" y="17241"/>
                      <a:pt x="1668" y="17253"/>
                      <a:pt x="1989" y="17300"/>
                    </a:cubicBezTo>
                    <a:lnTo>
                      <a:pt x="2001" y="17241"/>
                    </a:lnTo>
                    <a:lnTo>
                      <a:pt x="2001" y="25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4"/>
              <p:cNvSpPr/>
              <p:nvPr/>
            </p:nvSpPr>
            <p:spPr>
              <a:xfrm>
                <a:off x="1428350" y="3171650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1"/>
                    </a:moveTo>
                    <a:cubicBezTo>
                      <a:pt x="215" y="1"/>
                      <a:pt x="1" y="227"/>
                      <a:pt x="1" y="501"/>
                    </a:cubicBezTo>
                    <a:cubicBezTo>
                      <a:pt x="1" y="798"/>
                      <a:pt x="245" y="997"/>
                      <a:pt x="498" y="997"/>
                    </a:cubicBezTo>
                    <a:cubicBezTo>
                      <a:pt x="621" y="997"/>
                      <a:pt x="745" y="951"/>
                      <a:pt x="846" y="846"/>
                    </a:cubicBezTo>
                    <a:cubicBezTo>
                      <a:pt x="1168" y="536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4"/>
              <p:cNvSpPr/>
              <p:nvPr/>
            </p:nvSpPr>
            <p:spPr>
              <a:xfrm>
                <a:off x="1366750" y="20876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7" y="0"/>
                      <a:pt x="0" y="215"/>
                      <a:pt x="0" y="500"/>
                    </a:cubicBezTo>
                    <a:cubicBezTo>
                      <a:pt x="0" y="774"/>
                      <a:pt x="227" y="1000"/>
                      <a:pt x="500" y="1000"/>
                    </a:cubicBezTo>
                    <a:cubicBezTo>
                      <a:pt x="774" y="1000"/>
                      <a:pt x="1001" y="774"/>
                      <a:pt x="1001" y="500"/>
                    </a:cubicBezTo>
                    <a:cubicBezTo>
                      <a:pt x="1001" y="215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34"/>
              <p:cNvSpPr/>
              <p:nvPr/>
            </p:nvSpPr>
            <p:spPr>
              <a:xfrm>
                <a:off x="1328050" y="1638725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45" y="1004"/>
                      <a:pt x="500" y="1004"/>
                    </a:cubicBezTo>
                    <a:cubicBezTo>
                      <a:pt x="621" y="1004"/>
                      <a:pt x="746" y="958"/>
                      <a:pt x="846" y="858"/>
                    </a:cubicBezTo>
                    <a:cubicBezTo>
                      <a:pt x="1167" y="548"/>
                      <a:pt x="941" y="13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34"/>
              <p:cNvSpPr/>
              <p:nvPr/>
            </p:nvSpPr>
            <p:spPr>
              <a:xfrm>
                <a:off x="1319425" y="2259650"/>
                <a:ext cx="294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997" extrusionOk="0">
                    <a:moveTo>
                      <a:pt x="500" y="0"/>
                    </a:moveTo>
                    <a:cubicBezTo>
                      <a:pt x="227" y="0"/>
                      <a:pt x="0" y="226"/>
                      <a:pt x="0" y="500"/>
                    </a:cubicBezTo>
                    <a:cubicBezTo>
                      <a:pt x="0" y="797"/>
                      <a:pt x="249" y="997"/>
                      <a:pt x="506" y="997"/>
                    </a:cubicBezTo>
                    <a:cubicBezTo>
                      <a:pt x="631" y="997"/>
                      <a:pt x="757" y="950"/>
                      <a:pt x="858" y="845"/>
                    </a:cubicBezTo>
                    <a:cubicBezTo>
                      <a:pt x="1179" y="536"/>
                      <a:pt x="953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4"/>
              <p:cNvSpPr/>
              <p:nvPr/>
            </p:nvSpPr>
            <p:spPr>
              <a:xfrm>
                <a:off x="1318525" y="3310375"/>
                <a:ext cx="292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9" extrusionOk="0">
                    <a:moveTo>
                      <a:pt x="501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806"/>
                      <a:pt x="245" y="1008"/>
                      <a:pt x="503" y="1008"/>
                    </a:cubicBezTo>
                    <a:cubicBezTo>
                      <a:pt x="627" y="1008"/>
                      <a:pt x="754" y="962"/>
                      <a:pt x="858" y="857"/>
                    </a:cubicBezTo>
                    <a:cubicBezTo>
                      <a:pt x="1167" y="548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4"/>
              <p:cNvSpPr/>
              <p:nvPr/>
            </p:nvSpPr>
            <p:spPr>
              <a:xfrm>
                <a:off x="1317050" y="2490925"/>
                <a:ext cx="29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2" extrusionOk="0">
                    <a:moveTo>
                      <a:pt x="500" y="0"/>
                    </a:moveTo>
                    <a:cubicBezTo>
                      <a:pt x="226" y="0"/>
                      <a:pt x="0" y="214"/>
                      <a:pt x="0" y="500"/>
                    </a:cubicBezTo>
                    <a:cubicBezTo>
                      <a:pt x="0" y="797"/>
                      <a:pt x="244" y="992"/>
                      <a:pt x="501" y="992"/>
                    </a:cubicBezTo>
                    <a:cubicBezTo>
                      <a:pt x="625" y="992"/>
                      <a:pt x="753" y="946"/>
                      <a:pt x="857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4"/>
              <p:cNvSpPr/>
              <p:nvPr/>
            </p:nvSpPr>
            <p:spPr>
              <a:xfrm>
                <a:off x="1317050" y="2859700"/>
                <a:ext cx="291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8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98"/>
                      <a:pt x="244" y="998"/>
                      <a:pt x="497" y="998"/>
                    </a:cubicBezTo>
                    <a:cubicBezTo>
                      <a:pt x="620" y="998"/>
                      <a:pt x="745" y="951"/>
                      <a:pt x="845" y="846"/>
                    </a:cubicBezTo>
                    <a:cubicBezTo>
                      <a:pt x="1167" y="537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4"/>
              <p:cNvSpPr/>
              <p:nvPr/>
            </p:nvSpPr>
            <p:spPr>
              <a:xfrm>
                <a:off x="1304525" y="3016575"/>
                <a:ext cx="292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1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0"/>
                      <a:pt x="249" y="1001"/>
                      <a:pt x="509" y="1001"/>
                    </a:cubicBezTo>
                    <a:cubicBezTo>
                      <a:pt x="631" y="1001"/>
                      <a:pt x="756" y="957"/>
                      <a:pt x="858" y="858"/>
                    </a:cubicBezTo>
                    <a:cubicBezTo>
                      <a:pt x="1168" y="536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4"/>
              <p:cNvSpPr/>
              <p:nvPr/>
            </p:nvSpPr>
            <p:spPr>
              <a:xfrm>
                <a:off x="1294425" y="19099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74"/>
                      <a:pt x="226" y="1000"/>
                      <a:pt x="500" y="1000"/>
                    </a:cubicBezTo>
                    <a:cubicBezTo>
                      <a:pt x="786" y="1000"/>
                      <a:pt x="1000" y="774"/>
                      <a:pt x="1000" y="500"/>
                    </a:cubicBezTo>
                    <a:cubicBezTo>
                      <a:pt x="1000" y="226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4"/>
              <p:cNvSpPr/>
              <p:nvPr/>
            </p:nvSpPr>
            <p:spPr>
              <a:xfrm>
                <a:off x="1294425" y="2201600"/>
                <a:ext cx="29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2" extrusionOk="0">
                    <a:moveTo>
                      <a:pt x="500" y="0"/>
                    </a:moveTo>
                    <a:cubicBezTo>
                      <a:pt x="226" y="0"/>
                      <a:pt x="0" y="215"/>
                      <a:pt x="0" y="500"/>
                    </a:cubicBezTo>
                    <a:cubicBezTo>
                      <a:pt x="0" y="797"/>
                      <a:pt x="249" y="992"/>
                      <a:pt x="506" y="992"/>
                    </a:cubicBezTo>
                    <a:cubicBezTo>
                      <a:pt x="631" y="992"/>
                      <a:pt x="757" y="946"/>
                      <a:pt x="857" y="846"/>
                    </a:cubicBezTo>
                    <a:cubicBezTo>
                      <a:pt x="1167" y="536"/>
                      <a:pt x="953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4"/>
              <p:cNvSpPr/>
              <p:nvPr/>
            </p:nvSpPr>
            <p:spPr>
              <a:xfrm>
                <a:off x="1292025" y="2743025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46" y="1004"/>
                      <a:pt x="504" y="1004"/>
                    </a:cubicBezTo>
                    <a:cubicBezTo>
                      <a:pt x="627" y="1004"/>
                      <a:pt x="754" y="958"/>
                      <a:pt x="858" y="858"/>
                    </a:cubicBezTo>
                    <a:cubicBezTo>
                      <a:pt x="1168" y="537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4"/>
              <p:cNvSpPr/>
              <p:nvPr/>
            </p:nvSpPr>
            <p:spPr>
              <a:xfrm>
                <a:off x="1286075" y="2535875"/>
                <a:ext cx="292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3" extrusionOk="0">
                    <a:moveTo>
                      <a:pt x="501" y="0"/>
                    </a:moveTo>
                    <a:cubicBezTo>
                      <a:pt x="215" y="0"/>
                      <a:pt x="1" y="226"/>
                      <a:pt x="1" y="500"/>
                    </a:cubicBezTo>
                    <a:cubicBezTo>
                      <a:pt x="1" y="806"/>
                      <a:pt x="246" y="1003"/>
                      <a:pt x="500" y="1003"/>
                    </a:cubicBezTo>
                    <a:cubicBezTo>
                      <a:pt x="622" y="1003"/>
                      <a:pt x="746" y="958"/>
                      <a:pt x="846" y="857"/>
                    </a:cubicBezTo>
                    <a:cubicBezTo>
                      <a:pt x="1168" y="536"/>
                      <a:pt x="941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4"/>
              <p:cNvSpPr/>
              <p:nvPr/>
            </p:nvSpPr>
            <p:spPr>
              <a:xfrm>
                <a:off x="1284000" y="3105275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12" y="1"/>
                    </a:moveTo>
                    <a:cubicBezTo>
                      <a:pt x="227" y="1"/>
                      <a:pt x="0" y="215"/>
                      <a:pt x="12" y="501"/>
                    </a:cubicBezTo>
                    <a:cubicBezTo>
                      <a:pt x="4" y="798"/>
                      <a:pt x="245" y="997"/>
                      <a:pt x="502" y="997"/>
                    </a:cubicBezTo>
                    <a:cubicBezTo>
                      <a:pt x="625" y="997"/>
                      <a:pt x="753" y="951"/>
                      <a:pt x="858" y="846"/>
                    </a:cubicBezTo>
                    <a:cubicBezTo>
                      <a:pt x="1167" y="536"/>
                      <a:pt x="953" y="1"/>
                      <a:pt x="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4"/>
              <p:cNvSpPr/>
              <p:nvPr/>
            </p:nvSpPr>
            <p:spPr>
              <a:xfrm>
                <a:off x="1282225" y="1682475"/>
                <a:ext cx="291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2" extrusionOk="0">
                    <a:moveTo>
                      <a:pt x="488" y="1"/>
                    </a:moveTo>
                    <a:cubicBezTo>
                      <a:pt x="214" y="1"/>
                      <a:pt x="0" y="227"/>
                      <a:pt x="0" y="501"/>
                    </a:cubicBezTo>
                    <a:cubicBezTo>
                      <a:pt x="0" y="801"/>
                      <a:pt x="248" y="1001"/>
                      <a:pt x="504" y="1001"/>
                    </a:cubicBezTo>
                    <a:cubicBezTo>
                      <a:pt x="624" y="1001"/>
                      <a:pt x="746" y="957"/>
                      <a:pt x="845" y="858"/>
                    </a:cubicBezTo>
                    <a:cubicBezTo>
                      <a:pt x="1167" y="537"/>
                      <a:pt x="941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34"/>
              <p:cNvSpPr/>
              <p:nvPr/>
            </p:nvSpPr>
            <p:spPr>
              <a:xfrm>
                <a:off x="1261975" y="2309350"/>
                <a:ext cx="292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7" extrusionOk="0">
                    <a:moveTo>
                      <a:pt x="500" y="0"/>
                    </a:moveTo>
                    <a:cubicBezTo>
                      <a:pt x="215" y="0"/>
                      <a:pt x="0" y="215"/>
                      <a:pt x="0" y="489"/>
                    </a:cubicBezTo>
                    <a:cubicBezTo>
                      <a:pt x="0" y="794"/>
                      <a:pt x="245" y="997"/>
                      <a:pt x="499" y="997"/>
                    </a:cubicBezTo>
                    <a:cubicBezTo>
                      <a:pt x="621" y="997"/>
                      <a:pt x="745" y="950"/>
                      <a:pt x="846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34"/>
              <p:cNvSpPr/>
              <p:nvPr/>
            </p:nvSpPr>
            <p:spPr>
              <a:xfrm>
                <a:off x="1257000" y="1594675"/>
                <a:ext cx="291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997" extrusionOk="0">
                    <a:moveTo>
                      <a:pt x="488" y="0"/>
                    </a:moveTo>
                    <a:cubicBezTo>
                      <a:pt x="224" y="0"/>
                      <a:pt x="9" y="222"/>
                      <a:pt x="9" y="489"/>
                    </a:cubicBezTo>
                    <a:cubicBezTo>
                      <a:pt x="1" y="794"/>
                      <a:pt x="243" y="997"/>
                      <a:pt x="500" y="997"/>
                    </a:cubicBezTo>
                    <a:cubicBezTo>
                      <a:pt x="623" y="997"/>
                      <a:pt x="750" y="950"/>
                      <a:pt x="854" y="846"/>
                    </a:cubicBezTo>
                    <a:cubicBezTo>
                      <a:pt x="1164" y="536"/>
                      <a:pt x="949" y="1"/>
                      <a:pt x="509" y="1"/>
                    </a:cubicBezTo>
                    <a:cubicBezTo>
                      <a:pt x="502" y="0"/>
                      <a:pt x="495" y="0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4"/>
              <p:cNvSpPr/>
              <p:nvPr/>
            </p:nvSpPr>
            <p:spPr>
              <a:xfrm>
                <a:off x="1527275" y="1885475"/>
                <a:ext cx="291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998" extrusionOk="0">
                    <a:moveTo>
                      <a:pt x="509" y="1"/>
                    </a:moveTo>
                    <a:cubicBezTo>
                      <a:pt x="223" y="1"/>
                      <a:pt x="9" y="215"/>
                      <a:pt x="9" y="489"/>
                    </a:cubicBezTo>
                    <a:cubicBezTo>
                      <a:pt x="1" y="795"/>
                      <a:pt x="243" y="997"/>
                      <a:pt x="500" y="997"/>
                    </a:cubicBezTo>
                    <a:cubicBezTo>
                      <a:pt x="623" y="997"/>
                      <a:pt x="750" y="951"/>
                      <a:pt x="854" y="846"/>
                    </a:cubicBezTo>
                    <a:cubicBezTo>
                      <a:pt x="1164" y="537"/>
                      <a:pt x="949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4"/>
              <p:cNvSpPr/>
              <p:nvPr/>
            </p:nvSpPr>
            <p:spPr>
              <a:xfrm>
                <a:off x="1209000" y="1444950"/>
                <a:ext cx="440250" cy="2045525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81821" extrusionOk="0">
                    <a:moveTo>
                      <a:pt x="10148" y="2558"/>
                    </a:moveTo>
                    <a:cubicBezTo>
                      <a:pt x="10406" y="2558"/>
                      <a:pt x="10656" y="2755"/>
                      <a:pt x="10656" y="3061"/>
                    </a:cubicBezTo>
                    <a:cubicBezTo>
                      <a:pt x="10656" y="3334"/>
                      <a:pt x="10430" y="3561"/>
                      <a:pt x="10156" y="3561"/>
                    </a:cubicBezTo>
                    <a:cubicBezTo>
                      <a:pt x="9704" y="3561"/>
                      <a:pt x="9477" y="3025"/>
                      <a:pt x="9799" y="2703"/>
                    </a:cubicBezTo>
                    <a:cubicBezTo>
                      <a:pt x="9899" y="2603"/>
                      <a:pt x="10025" y="2558"/>
                      <a:pt x="10148" y="2558"/>
                    </a:cubicBezTo>
                    <a:close/>
                    <a:moveTo>
                      <a:pt x="12084" y="3826"/>
                    </a:moveTo>
                    <a:cubicBezTo>
                      <a:pt x="12341" y="3826"/>
                      <a:pt x="12585" y="4026"/>
                      <a:pt x="12585" y="4323"/>
                    </a:cubicBezTo>
                    <a:cubicBezTo>
                      <a:pt x="12585" y="4597"/>
                      <a:pt x="12359" y="4823"/>
                      <a:pt x="12085" y="4823"/>
                    </a:cubicBezTo>
                    <a:cubicBezTo>
                      <a:pt x="11644" y="4823"/>
                      <a:pt x="11418" y="4287"/>
                      <a:pt x="11728" y="3977"/>
                    </a:cubicBezTo>
                    <a:cubicBezTo>
                      <a:pt x="11832" y="3873"/>
                      <a:pt x="11960" y="3826"/>
                      <a:pt x="12084" y="3826"/>
                    </a:cubicBezTo>
                    <a:close/>
                    <a:moveTo>
                      <a:pt x="2423" y="5981"/>
                    </a:moveTo>
                    <a:cubicBezTo>
                      <a:pt x="2680" y="5981"/>
                      <a:pt x="2929" y="6181"/>
                      <a:pt x="2929" y="6478"/>
                    </a:cubicBezTo>
                    <a:cubicBezTo>
                      <a:pt x="2929" y="6763"/>
                      <a:pt x="2703" y="6978"/>
                      <a:pt x="2429" y="6978"/>
                    </a:cubicBezTo>
                    <a:cubicBezTo>
                      <a:pt x="1977" y="6978"/>
                      <a:pt x="1750" y="6442"/>
                      <a:pt x="2072" y="6132"/>
                    </a:cubicBezTo>
                    <a:cubicBezTo>
                      <a:pt x="2173" y="6028"/>
                      <a:pt x="2299" y="5981"/>
                      <a:pt x="2423" y="5981"/>
                    </a:cubicBezTo>
                    <a:close/>
                    <a:moveTo>
                      <a:pt x="5262" y="7755"/>
                    </a:moveTo>
                    <a:cubicBezTo>
                      <a:pt x="5519" y="7755"/>
                      <a:pt x="5763" y="7955"/>
                      <a:pt x="5763" y="8252"/>
                    </a:cubicBezTo>
                    <a:cubicBezTo>
                      <a:pt x="5763" y="8526"/>
                      <a:pt x="5536" y="8752"/>
                      <a:pt x="5263" y="8752"/>
                    </a:cubicBezTo>
                    <a:cubicBezTo>
                      <a:pt x="4810" y="8752"/>
                      <a:pt x="4596" y="8216"/>
                      <a:pt x="4905" y="7906"/>
                    </a:cubicBezTo>
                    <a:cubicBezTo>
                      <a:pt x="5010" y="7802"/>
                      <a:pt x="5138" y="7755"/>
                      <a:pt x="5262" y="7755"/>
                    </a:cubicBezTo>
                    <a:close/>
                    <a:moveTo>
                      <a:pt x="12933" y="8499"/>
                    </a:moveTo>
                    <a:cubicBezTo>
                      <a:pt x="13187" y="8499"/>
                      <a:pt x="13430" y="8693"/>
                      <a:pt x="13430" y="8990"/>
                    </a:cubicBezTo>
                    <a:lnTo>
                      <a:pt x="13442" y="9002"/>
                    </a:lnTo>
                    <a:cubicBezTo>
                      <a:pt x="13442" y="9269"/>
                      <a:pt x="13227" y="9490"/>
                      <a:pt x="12963" y="9490"/>
                    </a:cubicBezTo>
                    <a:cubicBezTo>
                      <a:pt x="12956" y="9490"/>
                      <a:pt x="12949" y="9490"/>
                      <a:pt x="12942" y="9490"/>
                    </a:cubicBezTo>
                    <a:cubicBezTo>
                      <a:pt x="12937" y="9490"/>
                      <a:pt x="12932" y="9490"/>
                      <a:pt x="12927" y="9490"/>
                    </a:cubicBezTo>
                    <a:cubicBezTo>
                      <a:pt x="12485" y="9490"/>
                      <a:pt x="12267" y="8963"/>
                      <a:pt x="12585" y="8645"/>
                    </a:cubicBezTo>
                    <a:cubicBezTo>
                      <a:pt x="12686" y="8544"/>
                      <a:pt x="12811" y="8499"/>
                      <a:pt x="12933" y="8499"/>
                    </a:cubicBezTo>
                    <a:close/>
                    <a:moveTo>
                      <a:pt x="3413" y="9502"/>
                    </a:moveTo>
                    <a:cubicBezTo>
                      <a:pt x="3669" y="9502"/>
                      <a:pt x="3917" y="9702"/>
                      <a:pt x="3917" y="10002"/>
                    </a:cubicBezTo>
                    <a:cubicBezTo>
                      <a:pt x="3929" y="10276"/>
                      <a:pt x="3703" y="10502"/>
                      <a:pt x="3417" y="10502"/>
                    </a:cubicBezTo>
                    <a:cubicBezTo>
                      <a:pt x="2977" y="10502"/>
                      <a:pt x="2762" y="9966"/>
                      <a:pt x="3072" y="9645"/>
                    </a:cubicBezTo>
                    <a:cubicBezTo>
                      <a:pt x="3171" y="9546"/>
                      <a:pt x="3293" y="9502"/>
                      <a:pt x="3413" y="9502"/>
                    </a:cubicBezTo>
                    <a:close/>
                    <a:moveTo>
                      <a:pt x="13231" y="17619"/>
                    </a:moveTo>
                    <a:cubicBezTo>
                      <a:pt x="13484" y="17619"/>
                      <a:pt x="13728" y="17813"/>
                      <a:pt x="13728" y="18110"/>
                    </a:cubicBezTo>
                    <a:cubicBezTo>
                      <a:pt x="13728" y="18396"/>
                      <a:pt x="13514" y="18610"/>
                      <a:pt x="13240" y="18610"/>
                    </a:cubicBezTo>
                    <a:cubicBezTo>
                      <a:pt x="12787" y="18610"/>
                      <a:pt x="12561" y="18074"/>
                      <a:pt x="12883" y="17765"/>
                    </a:cubicBezTo>
                    <a:cubicBezTo>
                      <a:pt x="12983" y="17664"/>
                      <a:pt x="13108" y="17619"/>
                      <a:pt x="13231" y="17619"/>
                    </a:cubicBezTo>
                    <a:close/>
                    <a:moveTo>
                      <a:pt x="3918" y="18595"/>
                    </a:moveTo>
                    <a:cubicBezTo>
                      <a:pt x="4173" y="18595"/>
                      <a:pt x="4417" y="18792"/>
                      <a:pt x="4417" y="19098"/>
                    </a:cubicBezTo>
                    <a:cubicBezTo>
                      <a:pt x="4417" y="19372"/>
                      <a:pt x="4203" y="19598"/>
                      <a:pt x="3917" y="19598"/>
                    </a:cubicBezTo>
                    <a:cubicBezTo>
                      <a:pt x="3477" y="19598"/>
                      <a:pt x="3250" y="19063"/>
                      <a:pt x="3572" y="18741"/>
                    </a:cubicBezTo>
                    <a:cubicBezTo>
                      <a:pt x="3672" y="18641"/>
                      <a:pt x="3796" y="18595"/>
                      <a:pt x="3918" y="18595"/>
                    </a:cubicBezTo>
                    <a:close/>
                    <a:moveTo>
                      <a:pt x="14503" y="19096"/>
                    </a:moveTo>
                    <a:cubicBezTo>
                      <a:pt x="14757" y="19096"/>
                      <a:pt x="15002" y="19293"/>
                      <a:pt x="15002" y="19598"/>
                    </a:cubicBezTo>
                    <a:cubicBezTo>
                      <a:pt x="15002" y="19872"/>
                      <a:pt x="14788" y="20087"/>
                      <a:pt x="14514" y="20098"/>
                    </a:cubicBezTo>
                    <a:cubicBezTo>
                      <a:pt x="14061" y="20098"/>
                      <a:pt x="13835" y="19551"/>
                      <a:pt x="14157" y="19241"/>
                    </a:cubicBezTo>
                    <a:cubicBezTo>
                      <a:pt x="14257" y="19141"/>
                      <a:pt x="14381" y="19096"/>
                      <a:pt x="14503" y="19096"/>
                    </a:cubicBezTo>
                    <a:close/>
                    <a:moveTo>
                      <a:pt x="11574" y="20096"/>
                    </a:moveTo>
                    <a:cubicBezTo>
                      <a:pt x="11829" y="20096"/>
                      <a:pt x="12077" y="20293"/>
                      <a:pt x="12085" y="20598"/>
                    </a:cubicBezTo>
                    <a:cubicBezTo>
                      <a:pt x="12085" y="20872"/>
                      <a:pt x="11859" y="21087"/>
                      <a:pt x="11585" y="21099"/>
                    </a:cubicBezTo>
                    <a:cubicBezTo>
                      <a:pt x="11132" y="21099"/>
                      <a:pt x="10918" y="20563"/>
                      <a:pt x="11228" y="20241"/>
                    </a:cubicBezTo>
                    <a:cubicBezTo>
                      <a:pt x="11328" y="20141"/>
                      <a:pt x="11452" y="20096"/>
                      <a:pt x="11574" y="20096"/>
                    </a:cubicBezTo>
                    <a:close/>
                    <a:moveTo>
                      <a:pt x="6808" y="25698"/>
                    </a:moveTo>
                    <a:cubicBezTo>
                      <a:pt x="7066" y="25698"/>
                      <a:pt x="7311" y="25901"/>
                      <a:pt x="7311" y="26206"/>
                    </a:cubicBezTo>
                    <a:cubicBezTo>
                      <a:pt x="7311" y="26480"/>
                      <a:pt x="7084" y="26706"/>
                      <a:pt x="6810" y="26706"/>
                    </a:cubicBezTo>
                    <a:cubicBezTo>
                      <a:pt x="6358" y="26706"/>
                      <a:pt x="6144" y="26159"/>
                      <a:pt x="6453" y="25849"/>
                    </a:cubicBezTo>
                    <a:cubicBezTo>
                      <a:pt x="6558" y="25745"/>
                      <a:pt x="6684" y="25698"/>
                      <a:pt x="6808" y="25698"/>
                    </a:cubicBezTo>
                    <a:close/>
                    <a:moveTo>
                      <a:pt x="3914" y="30255"/>
                    </a:moveTo>
                    <a:cubicBezTo>
                      <a:pt x="4173" y="30255"/>
                      <a:pt x="4425" y="30458"/>
                      <a:pt x="4417" y="30766"/>
                    </a:cubicBezTo>
                    <a:cubicBezTo>
                      <a:pt x="4417" y="31040"/>
                      <a:pt x="4191" y="31255"/>
                      <a:pt x="3917" y="31255"/>
                    </a:cubicBezTo>
                    <a:cubicBezTo>
                      <a:pt x="3477" y="31255"/>
                      <a:pt x="3250" y="30719"/>
                      <a:pt x="3572" y="30397"/>
                    </a:cubicBezTo>
                    <a:cubicBezTo>
                      <a:pt x="3670" y="30299"/>
                      <a:pt x="3793" y="30255"/>
                      <a:pt x="3914" y="30255"/>
                    </a:cubicBezTo>
                    <a:close/>
                    <a:moveTo>
                      <a:pt x="13741" y="31883"/>
                    </a:moveTo>
                    <a:cubicBezTo>
                      <a:pt x="13995" y="31883"/>
                      <a:pt x="14240" y="32080"/>
                      <a:pt x="14240" y="32386"/>
                    </a:cubicBezTo>
                    <a:cubicBezTo>
                      <a:pt x="14240" y="32659"/>
                      <a:pt x="14014" y="32886"/>
                      <a:pt x="13740" y="32886"/>
                    </a:cubicBezTo>
                    <a:cubicBezTo>
                      <a:pt x="13299" y="32886"/>
                      <a:pt x="13073" y="32338"/>
                      <a:pt x="13395" y="32028"/>
                    </a:cubicBezTo>
                    <a:cubicBezTo>
                      <a:pt x="13495" y="31928"/>
                      <a:pt x="13619" y="31883"/>
                      <a:pt x="13741" y="31883"/>
                    </a:cubicBezTo>
                    <a:close/>
                    <a:moveTo>
                      <a:pt x="4915" y="32585"/>
                    </a:moveTo>
                    <a:cubicBezTo>
                      <a:pt x="5173" y="32585"/>
                      <a:pt x="5417" y="32782"/>
                      <a:pt x="5417" y="33088"/>
                    </a:cubicBezTo>
                    <a:cubicBezTo>
                      <a:pt x="5417" y="33362"/>
                      <a:pt x="5191" y="33588"/>
                      <a:pt x="4917" y="33588"/>
                    </a:cubicBezTo>
                    <a:cubicBezTo>
                      <a:pt x="4477" y="33588"/>
                      <a:pt x="4251" y="33052"/>
                      <a:pt x="4560" y="32731"/>
                    </a:cubicBezTo>
                    <a:cubicBezTo>
                      <a:pt x="4664" y="32631"/>
                      <a:pt x="4791" y="32585"/>
                      <a:pt x="4915" y="32585"/>
                    </a:cubicBezTo>
                    <a:close/>
                    <a:moveTo>
                      <a:pt x="2605" y="34574"/>
                    </a:moveTo>
                    <a:cubicBezTo>
                      <a:pt x="2861" y="34574"/>
                      <a:pt x="3104" y="34768"/>
                      <a:pt x="3108" y="35070"/>
                    </a:cubicBezTo>
                    <a:lnTo>
                      <a:pt x="3108" y="35070"/>
                    </a:lnTo>
                    <a:cubicBezTo>
                      <a:pt x="3104" y="35353"/>
                      <a:pt x="2879" y="35577"/>
                      <a:pt x="2608" y="35577"/>
                    </a:cubicBezTo>
                    <a:cubicBezTo>
                      <a:pt x="2167" y="35577"/>
                      <a:pt x="1941" y="35029"/>
                      <a:pt x="2250" y="34719"/>
                    </a:cubicBezTo>
                    <a:cubicBezTo>
                      <a:pt x="2355" y="34619"/>
                      <a:pt x="2481" y="34574"/>
                      <a:pt x="2605" y="34574"/>
                    </a:cubicBezTo>
                    <a:close/>
                    <a:moveTo>
                      <a:pt x="9694" y="40696"/>
                    </a:moveTo>
                    <a:cubicBezTo>
                      <a:pt x="9955" y="40696"/>
                      <a:pt x="10204" y="40900"/>
                      <a:pt x="10204" y="41208"/>
                    </a:cubicBezTo>
                    <a:cubicBezTo>
                      <a:pt x="10204" y="41482"/>
                      <a:pt x="9978" y="41696"/>
                      <a:pt x="9704" y="41696"/>
                    </a:cubicBezTo>
                    <a:cubicBezTo>
                      <a:pt x="9263" y="41696"/>
                      <a:pt x="9037" y="41161"/>
                      <a:pt x="9346" y="40839"/>
                    </a:cubicBezTo>
                    <a:cubicBezTo>
                      <a:pt x="9449" y="40741"/>
                      <a:pt x="9573" y="40696"/>
                      <a:pt x="9694" y="40696"/>
                    </a:cubicBezTo>
                    <a:close/>
                    <a:moveTo>
                      <a:pt x="4819" y="41836"/>
                    </a:moveTo>
                    <a:cubicBezTo>
                      <a:pt x="5077" y="41836"/>
                      <a:pt x="5322" y="42033"/>
                      <a:pt x="5322" y="42339"/>
                    </a:cubicBezTo>
                    <a:cubicBezTo>
                      <a:pt x="5322" y="42613"/>
                      <a:pt x="5096" y="42827"/>
                      <a:pt x="4822" y="42827"/>
                    </a:cubicBezTo>
                    <a:cubicBezTo>
                      <a:pt x="4370" y="42827"/>
                      <a:pt x="4155" y="42292"/>
                      <a:pt x="4465" y="41982"/>
                    </a:cubicBezTo>
                    <a:cubicBezTo>
                      <a:pt x="4569" y="41882"/>
                      <a:pt x="4696" y="41836"/>
                      <a:pt x="4819" y="41836"/>
                    </a:cubicBezTo>
                    <a:close/>
                    <a:moveTo>
                      <a:pt x="3576" y="43637"/>
                    </a:moveTo>
                    <a:cubicBezTo>
                      <a:pt x="3835" y="43637"/>
                      <a:pt x="4080" y="43837"/>
                      <a:pt x="4072" y="44137"/>
                    </a:cubicBezTo>
                    <a:cubicBezTo>
                      <a:pt x="4072" y="44411"/>
                      <a:pt x="3858" y="44637"/>
                      <a:pt x="3572" y="44637"/>
                    </a:cubicBezTo>
                    <a:cubicBezTo>
                      <a:pt x="3131" y="44637"/>
                      <a:pt x="2917" y="44101"/>
                      <a:pt x="3227" y="43780"/>
                    </a:cubicBezTo>
                    <a:cubicBezTo>
                      <a:pt x="3329" y="43681"/>
                      <a:pt x="3454" y="43637"/>
                      <a:pt x="3576" y="43637"/>
                    </a:cubicBezTo>
                    <a:close/>
                    <a:moveTo>
                      <a:pt x="13833" y="46403"/>
                    </a:moveTo>
                    <a:cubicBezTo>
                      <a:pt x="14091" y="46403"/>
                      <a:pt x="14335" y="46606"/>
                      <a:pt x="14335" y="46911"/>
                    </a:cubicBezTo>
                    <a:cubicBezTo>
                      <a:pt x="14335" y="47185"/>
                      <a:pt x="14109" y="47399"/>
                      <a:pt x="13835" y="47399"/>
                    </a:cubicBezTo>
                    <a:cubicBezTo>
                      <a:pt x="13395" y="47399"/>
                      <a:pt x="13168" y="46864"/>
                      <a:pt x="13478" y="46554"/>
                    </a:cubicBezTo>
                    <a:cubicBezTo>
                      <a:pt x="13582" y="46450"/>
                      <a:pt x="13709" y="46403"/>
                      <a:pt x="13833" y="46403"/>
                    </a:cubicBezTo>
                    <a:close/>
                    <a:moveTo>
                      <a:pt x="12196" y="49435"/>
                    </a:moveTo>
                    <a:cubicBezTo>
                      <a:pt x="12456" y="49435"/>
                      <a:pt x="12704" y="49636"/>
                      <a:pt x="12704" y="49935"/>
                    </a:cubicBezTo>
                    <a:cubicBezTo>
                      <a:pt x="12704" y="50209"/>
                      <a:pt x="12478" y="50435"/>
                      <a:pt x="12204" y="50435"/>
                    </a:cubicBezTo>
                    <a:cubicBezTo>
                      <a:pt x="11763" y="50435"/>
                      <a:pt x="11537" y="49900"/>
                      <a:pt x="11847" y="49578"/>
                    </a:cubicBezTo>
                    <a:cubicBezTo>
                      <a:pt x="11949" y="49479"/>
                      <a:pt x="12074" y="49435"/>
                      <a:pt x="12196" y="49435"/>
                    </a:cubicBezTo>
                    <a:close/>
                    <a:moveTo>
                      <a:pt x="3814" y="51923"/>
                    </a:moveTo>
                    <a:cubicBezTo>
                      <a:pt x="4074" y="51923"/>
                      <a:pt x="4322" y="52124"/>
                      <a:pt x="4322" y="52424"/>
                    </a:cubicBezTo>
                    <a:cubicBezTo>
                      <a:pt x="4322" y="52698"/>
                      <a:pt x="4096" y="52924"/>
                      <a:pt x="3822" y="52924"/>
                    </a:cubicBezTo>
                    <a:cubicBezTo>
                      <a:pt x="3381" y="52924"/>
                      <a:pt x="3155" y="52388"/>
                      <a:pt x="3465" y="52067"/>
                    </a:cubicBezTo>
                    <a:cubicBezTo>
                      <a:pt x="3567" y="51968"/>
                      <a:pt x="3692" y="51923"/>
                      <a:pt x="3814" y="51923"/>
                    </a:cubicBezTo>
                    <a:close/>
                    <a:moveTo>
                      <a:pt x="4814" y="56591"/>
                    </a:moveTo>
                    <a:cubicBezTo>
                      <a:pt x="5074" y="56591"/>
                      <a:pt x="5322" y="56791"/>
                      <a:pt x="5322" y="57091"/>
                    </a:cubicBezTo>
                    <a:cubicBezTo>
                      <a:pt x="5322" y="57365"/>
                      <a:pt x="5096" y="57591"/>
                      <a:pt x="4822" y="57591"/>
                    </a:cubicBezTo>
                    <a:cubicBezTo>
                      <a:pt x="4382" y="57591"/>
                      <a:pt x="4155" y="57055"/>
                      <a:pt x="4465" y="56734"/>
                    </a:cubicBezTo>
                    <a:cubicBezTo>
                      <a:pt x="4568" y="56635"/>
                      <a:pt x="4692" y="56591"/>
                      <a:pt x="4814" y="56591"/>
                    </a:cubicBezTo>
                    <a:close/>
                    <a:moveTo>
                      <a:pt x="13829" y="60678"/>
                    </a:moveTo>
                    <a:cubicBezTo>
                      <a:pt x="14086" y="60678"/>
                      <a:pt x="14335" y="60878"/>
                      <a:pt x="14335" y="61175"/>
                    </a:cubicBezTo>
                    <a:cubicBezTo>
                      <a:pt x="14335" y="61449"/>
                      <a:pt x="14109" y="61675"/>
                      <a:pt x="13835" y="61675"/>
                    </a:cubicBezTo>
                    <a:cubicBezTo>
                      <a:pt x="13395" y="61675"/>
                      <a:pt x="13168" y="61139"/>
                      <a:pt x="13478" y="60830"/>
                    </a:cubicBezTo>
                    <a:cubicBezTo>
                      <a:pt x="13579" y="60725"/>
                      <a:pt x="13705" y="60678"/>
                      <a:pt x="13829" y="60678"/>
                    </a:cubicBezTo>
                    <a:close/>
                    <a:moveTo>
                      <a:pt x="4309" y="62865"/>
                    </a:moveTo>
                    <a:cubicBezTo>
                      <a:pt x="4568" y="62865"/>
                      <a:pt x="4822" y="63066"/>
                      <a:pt x="4822" y="63366"/>
                    </a:cubicBezTo>
                    <a:cubicBezTo>
                      <a:pt x="4822" y="63639"/>
                      <a:pt x="4596" y="63866"/>
                      <a:pt x="4322" y="63866"/>
                    </a:cubicBezTo>
                    <a:cubicBezTo>
                      <a:pt x="3882" y="63866"/>
                      <a:pt x="3655" y="63330"/>
                      <a:pt x="3965" y="63008"/>
                    </a:cubicBezTo>
                    <a:cubicBezTo>
                      <a:pt x="4064" y="62910"/>
                      <a:pt x="4187" y="62865"/>
                      <a:pt x="4309" y="62865"/>
                    </a:cubicBezTo>
                    <a:close/>
                    <a:moveTo>
                      <a:pt x="3502" y="66411"/>
                    </a:moveTo>
                    <a:cubicBezTo>
                      <a:pt x="3756" y="66411"/>
                      <a:pt x="4001" y="66608"/>
                      <a:pt x="4001" y="66914"/>
                    </a:cubicBezTo>
                    <a:cubicBezTo>
                      <a:pt x="4012" y="67188"/>
                      <a:pt x="3786" y="67414"/>
                      <a:pt x="3512" y="67414"/>
                    </a:cubicBezTo>
                    <a:cubicBezTo>
                      <a:pt x="3060" y="67414"/>
                      <a:pt x="2834" y="66878"/>
                      <a:pt x="3155" y="66557"/>
                    </a:cubicBezTo>
                    <a:cubicBezTo>
                      <a:pt x="3256" y="66456"/>
                      <a:pt x="3380" y="66411"/>
                      <a:pt x="3502" y="66411"/>
                    </a:cubicBezTo>
                    <a:close/>
                    <a:moveTo>
                      <a:pt x="12198" y="67851"/>
                    </a:moveTo>
                    <a:cubicBezTo>
                      <a:pt x="12455" y="67851"/>
                      <a:pt x="12704" y="68045"/>
                      <a:pt x="12704" y="68342"/>
                    </a:cubicBezTo>
                    <a:cubicBezTo>
                      <a:pt x="12704" y="68621"/>
                      <a:pt x="12489" y="68843"/>
                      <a:pt x="12225" y="68843"/>
                    </a:cubicBezTo>
                    <a:cubicBezTo>
                      <a:pt x="12218" y="68843"/>
                      <a:pt x="12211" y="68843"/>
                      <a:pt x="12204" y="68842"/>
                    </a:cubicBezTo>
                    <a:cubicBezTo>
                      <a:pt x="11763" y="68842"/>
                      <a:pt x="11537" y="68307"/>
                      <a:pt x="11847" y="67997"/>
                    </a:cubicBezTo>
                    <a:cubicBezTo>
                      <a:pt x="11948" y="67896"/>
                      <a:pt x="12074" y="67851"/>
                      <a:pt x="12198" y="67851"/>
                    </a:cubicBezTo>
                    <a:close/>
                    <a:moveTo>
                      <a:pt x="9267" y="69068"/>
                    </a:moveTo>
                    <a:cubicBezTo>
                      <a:pt x="9527" y="69068"/>
                      <a:pt x="9775" y="69269"/>
                      <a:pt x="9775" y="69569"/>
                    </a:cubicBezTo>
                    <a:cubicBezTo>
                      <a:pt x="9775" y="69843"/>
                      <a:pt x="9549" y="70069"/>
                      <a:pt x="9275" y="70069"/>
                    </a:cubicBezTo>
                    <a:cubicBezTo>
                      <a:pt x="8823" y="70069"/>
                      <a:pt x="8608" y="69521"/>
                      <a:pt x="8918" y="69212"/>
                    </a:cubicBezTo>
                    <a:cubicBezTo>
                      <a:pt x="9021" y="69113"/>
                      <a:pt x="9145" y="69068"/>
                      <a:pt x="9267" y="69068"/>
                    </a:cubicBezTo>
                    <a:close/>
                    <a:moveTo>
                      <a:pt x="4881" y="74626"/>
                    </a:moveTo>
                    <a:cubicBezTo>
                      <a:pt x="5138" y="74626"/>
                      <a:pt x="5382" y="74820"/>
                      <a:pt x="5382" y="75117"/>
                    </a:cubicBezTo>
                    <a:cubicBezTo>
                      <a:pt x="5382" y="75391"/>
                      <a:pt x="5155" y="75617"/>
                      <a:pt x="4882" y="75617"/>
                    </a:cubicBezTo>
                    <a:cubicBezTo>
                      <a:pt x="4441" y="75617"/>
                      <a:pt x="4215" y="75081"/>
                      <a:pt x="4524" y="74772"/>
                    </a:cubicBezTo>
                    <a:cubicBezTo>
                      <a:pt x="4629" y="74671"/>
                      <a:pt x="4756" y="74626"/>
                      <a:pt x="4881" y="74626"/>
                    </a:cubicBezTo>
                    <a:close/>
                    <a:moveTo>
                      <a:pt x="13829" y="75031"/>
                    </a:moveTo>
                    <a:cubicBezTo>
                      <a:pt x="14086" y="75031"/>
                      <a:pt x="14335" y="75225"/>
                      <a:pt x="14335" y="75522"/>
                    </a:cubicBezTo>
                    <a:cubicBezTo>
                      <a:pt x="14335" y="75808"/>
                      <a:pt x="14109" y="76022"/>
                      <a:pt x="13835" y="76034"/>
                    </a:cubicBezTo>
                    <a:cubicBezTo>
                      <a:pt x="13395" y="76034"/>
                      <a:pt x="13168" y="75498"/>
                      <a:pt x="13478" y="75177"/>
                    </a:cubicBezTo>
                    <a:cubicBezTo>
                      <a:pt x="13579" y="75076"/>
                      <a:pt x="13705" y="75031"/>
                      <a:pt x="13829" y="75031"/>
                    </a:cubicBezTo>
                    <a:close/>
                    <a:moveTo>
                      <a:pt x="11751" y="77049"/>
                    </a:moveTo>
                    <a:cubicBezTo>
                      <a:pt x="12008" y="77049"/>
                      <a:pt x="12252" y="77249"/>
                      <a:pt x="12252" y="77546"/>
                    </a:cubicBezTo>
                    <a:lnTo>
                      <a:pt x="12240" y="77546"/>
                    </a:lnTo>
                    <a:cubicBezTo>
                      <a:pt x="12240" y="77820"/>
                      <a:pt x="12025" y="78046"/>
                      <a:pt x="11752" y="78046"/>
                    </a:cubicBezTo>
                    <a:cubicBezTo>
                      <a:pt x="11311" y="78046"/>
                      <a:pt x="11085" y="77510"/>
                      <a:pt x="11394" y="77201"/>
                    </a:cubicBezTo>
                    <a:cubicBezTo>
                      <a:pt x="11499" y="77096"/>
                      <a:pt x="11627" y="77049"/>
                      <a:pt x="11751" y="77049"/>
                    </a:cubicBezTo>
                    <a:close/>
                    <a:moveTo>
                      <a:pt x="8537" y="1"/>
                    </a:moveTo>
                    <a:cubicBezTo>
                      <a:pt x="8215" y="13"/>
                      <a:pt x="7882" y="36"/>
                      <a:pt x="7561" y="72"/>
                    </a:cubicBezTo>
                    <a:cubicBezTo>
                      <a:pt x="5929" y="275"/>
                      <a:pt x="3596" y="929"/>
                      <a:pt x="3191" y="2191"/>
                    </a:cubicBezTo>
                    <a:cubicBezTo>
                      <a:pt x="3060" y="2608"/>
                      <a:pt x="2929" y="3096"/>
                      <a:pt x="2536" y="3263"/>
                    </a:cubicBezTo>
                    <a:cubicBezTo>
                      <a:pt x="1929" y="3525"/>
                      <a:pt x="1548" y="3394"/>
                      <a:pt x="1048" y="4013"/>
                    </a:cubicBezTo>
                    <a:cubicBezTo>
                      <a:pt x="310" y="4918"/>
                      <a:pt x="607" y="5620"/>
                      <a:pt x="595" y="6632"/>
                    </a:cubicBezTo>
                    <a:cubicBezTo>
                      <a:pt x="560" y="8002"/>
                      <a:pt x="0" y="9371"/>
                      <a:pt x="95" y="10764"/>
                    </a:cubicBezTo>
                    <a:cubicBezTo>
                      <a:pt x="226" y="12478"/>
                      <a:pt x="988" y="13883"/>
                      <a:pt x="750" y="15669"/>
                    </a:cubicBezTo>
                    <a:cubicBezTo>
                      <a:pt x="631" y="16598"/>
                      <a:pt x="369" y="17515"/>
                      <a:pt x="476" y="18443"/>
                    </a:cubicBezTo>
                    <a:cubicBezTo>
                      <a:pt x="572" y="19134"/>
                      <a:pt x="869" y="19789"/>
                      <a:pt x="941" y="20479"/>
                    </a:cubicBezTo>
                    <a:cubicBezTo>
                      <a:pt x="1048" y="21432"/>
                      <a:pt x="703" y="22361"/>
                      <a:pt x="476" y="23289"/>
                    </a:cubicBezTo>
                    <a:cubicBezTo>
                      <a:pt x="95" y="24801"/>
                      <a:pt x="703" y="25909"/>
                      <a:pt x="726" y="27373"/>
                    </a:cubicBezTo>
                    <a:cubicBezTo>
                      <a:pt x="738" y="29242"/>
                      <a:pt x="726" y="31112"/>
                      <a:pt x="726" y="32981"/>
                    </a:cubicBezTo>
                    <a:cubicBezTo>
                      <a:pt x="714" y="36731"/>
                      <a:pt x="691" y="40470"/>
                      <a:pt x="691" y="44209"/>
                    </a:cubicBezTo>
                    <a:cubicBezTo>
                      <a:pt x="691" y="45161"/>
                      <a:pt x="524" y="46268"/>
                      <a:pt x="655" y="47209"/>
                    </a:cubicBezTo>
                    <a:cubicBezTo>
                      <a:pt x="798" y="48245"/>
                      <a:pt x="1334" y="48983"/>
                      <a:pt x="893" y="50090"/>
                    </a:cubicBezTo>
                    <a:cubicBezTo>
                      <a:pt x="655" y="50697"/>
                      <a:pt x="202" y="51269"/>
                      <a:pt x="191" y="51912"/>
                    </a:cubicBezTo>
                    <a:cubicBezTo>
                      <a:pt x="191" y="52555"/>
                      <a:pt x="607" y="53114"/>
                      <a:pt x="786" y="53733"/>
                    </a:cubicBezTo>
                    <a:cubicBezTo>
                      <a:pt x="1000" y="54555"/>
                      <a:pt x="750" y="55436"/>
                      <a:pt x="619" y="56281"/>
                    </a:cubicBezTo>
                    <a:cubicBezTo>
                      <a:pt x="262" y="58389"/>
                      <a:pt x="750" y="60508"/>
                      <a:pt x="691" y="62616"/>
                    </a:cubicBezTo>
                    <a:cubicBezTo>
                      <a:pt x="643" y="64140"/>
                      <a:pt x="607" y="65675"/>
                      <a:pt x="703" y="67188"/>
                    </a:cubicBezTo>
                    <a:cubicBezTo>
                      <a:pt x="738" y="67783"/>
                      <a:pt x="810" y="68259"/>
                      <a:pt x="679" y="68866"/>
                    </a:cubicBezTo>
                    <a:cubicBezTo>
                      <a:pt x="536" y="69462"/>
                      <a:pt x="298" y="70081"/>
                      <a:pt x="441" y="70712"/>
                    </a:cubicBezTo>
                    <a:cubicBezTo>
                      <a:pt x="536" y="71105"/>
                      <a:pt x="762" y="71438"/>
                      <a:pt x="905" y="71819"/>
                    </a:cubicBezTo>
                    <a:cubicBezTo>
                      <a:pt x="1048" y="72283"/>
                      <a:pt x="1131" y="72783"/>
                      <a:pt x="1143" y="73272"/>
                    </a:cubicBezTo>
                    <a:cubicBezTo>
                      <a:pt x="1191" y="73915"/>
                      <a:pt x="1226" y="74546"/>
                      <a:pt x="1274" y="75177"/>
                    </a:cubicBezTo>
                    <a:cubicBezTo>
                      <a:pt x="1417" y="77248"/>
                      <a:pt x="2238" y="79106"/>
                      <a:pt x="3953" y="80344"/>
                    </a:cubicBezTo>
                    <a:cubicBezTo>
                      <a:pt x="5286" y="81296"/>
                      <a:pt x="6894" y="81820"/>
                      <a:pt x="8537" y="81820"/>
                    </a:cubicBezTo>
                    <a:cubicBezTo>
                      <a:pt x="8799" y="81820"/>
                      <a:pt x="9156" y="81820"/>
                      <a:pt x="9537" y="81785"/>
                    </a:cubicBezTo>
                    <a:cubicBezTo>
                      <a:pt x="10418" y="81713"/>
                      <a:pt x="11454" y="81511"/>
                      <a:pt x="11859" y="80963"/>
                    </a:cubicBezTo>
                    <a:cubicBezTo>
                      <a:pt x="11942" y="80784"/>
                      <a:pt x="12061" y="80618"/>
                      <a:pt x="12192" y="80475"/>
                    </a:cubicBezTo>
                    <a:cubicBezTo>
                      <a:pt x="12406" y="80284"/>
                      <a:pt x="12728" y="80261"/>
                      <a:pt x="13002" y="80201"/>
                    </a:cubicBezTo>
                    <a:cubicBezTo>
                      <a:pt x="14014" y="79963"/>
                      <a:pt x="14883" y="78713"/>
                      <a:pt x="15371" y="77856"/>
                    </a:cubicBezTo>
                    <a:cubicBezTo>
                      <a:pt x="16038" y="76665"/>
                      <a:pt x="16395" y="75319"/>
                      <a:pt x="16395" y="73962"/>
                    </a:cubicBezTo>
                    <a:lnTo>
                      <a:pt x="16395" y="69128"/>
                    </a:lnTo>
                    <a:cubicBezTo>
                      <a:pt x="16395" y="68557"/>
                      <a:pt x="16502" y="67890"/>
                      <a:pt x="16395" y="67318"/>
                    </a:cubicBezTo>
                    <a:cubicBezTo>
                      <a:pt x="16288" y="66699"/>
                      <a:pt x="15776" y="66402"/>
                      <a:pt x="15895" y="65675"/>
                    </a:cubicBezTo>
                    <a:cubicBezTo>
                      <a:pt x="16252" y="63354"/>
                      <a:pt x="17609" y="59651"/>
                      <a:pt x="16359" y="57329"/>
                    </a:cubicBezTo>
                    <a:cubicBezTo>
                      <a:pt x="15693" y="56091"/>
                      <a:pt x="16407" y="54031"/>
                      <a:pt x="16407" y="52626"/>
                    </a:cubicBezTo>
                    <a:lnTo>
                      <a:pt x="16407" y="46328"/>
                    </a:lnTo>
                    <a:cubicBezTo>
                      <a:pt x="16407" y="42506"/>
                      <a:pt x="16312" y="38696"/>
                      <a:pt x="16276" y="34886"/>
                    </a:cubicBezTo>
                    <a:cubicBezTo>
                      <a:pt x="16252" y="32969"/>
                      <a:pt x="16252" y="31064"/>
                      <a:pt x="16276" y="29159"/>
                    </a:cubicBezTo>
                    <a:cubicBezTo>
                      <a:pt x="16276" y="28588"/>
                      <a:pt x="16121" y="28171"/>
                      <a:pt x="16276" y="27599"/>
                    </a:cubicBezTo>
                    <a:cubicBezTo>
                      <a:pt x="16419" y="27087"/>
                      <a:pt x="16716" y="26587"/>
                      <a:pt x="16562" y="26028"/>
                    </a:cubicBezTo>
                    <a:cubicBezTo>
                      <a:pt x="16431" y="25516"/>
                      <a:pt x="15883" y="25075"/>
                      <a:pt x="15907" y="24516"/>
                    </a:cubicBezTo>
                    <a:cubicBezTo>
                      <a:pt x="15943" y="24004"/>
                      <a:pt x="16395" y="23539"/>
                      <a:pt x="16478" y="23004"/>
                    </a:cubicBezTo>
                    <a:cubicBezTo>
                      <a:pt x="16574" y="22349"/>
                      <a:pt x="16443" y="21694"/>
                      <a:pt x="16383" y="21027"/>
                    </a:cubicBezTo>
                    <a:cubicBezTo>
                      <a:pt x="16335" y="20527"/>
                      <a:pt x="16407" y="20027"/>
                      <a:pt x="16574" y="19551"/>
                    </a:cubicBezTo>
                    <a:cubicBezTo>
                      <a:pt x="16788" y="18979"/>
                      <a:pt x="16645" y="18598"/>
                      <a:pt x="16609" y="17967"/>
                    </a:cubicBezTo>
                    <a:cubicBezTo>
                      <a:pt x="16562" y="17003"/>
                      <a:pt x="15895" y="16205"/>
                      <a:pt x="15847" y="15229"/>
                    </a:cubicBezTo>
                    <a:cubicBezTo>
                      <a:pt x="15800" y="14264"/>
                      <a:pt x="16288" y="13419"/>
                      <a:pt x="16478" y="12502"/>
                    </a:cubicBezTo>
                    <a:cubicBezTo>
                      <a:pt x="16716" y="11371"/>
                      <a:pt x="16526" y="10192"/>
                      <a:pt x="16335" y="9073"/>
                    </a:cubicBezTo>
                    <a:cubicBezTo>
                      <a:pt x="16085" y="7633"/>
                      <a:pt x="15907" y="6156"/>
                      <a:pt x="15585" y="4727"/>
                    </a:cubicBezTo>
                    <a:cubicBezTo>
                      <a:pt x="15371" y="3846"/>
                      <a:pt x="14680" y="3073"/>
                      <a:pt x="14073" y="2394"/>
                    </a:cubicBezTo>
                    <a:cubicBezTo>
                      <a:pt x="12883" y="1108"/>
                      <a:pt x="11275" y="275"/>
                      <a:pt x="9525" y="72"/>
                    </a:cubicBezTo>
                    <a:cubicBezTo>
                      <a:pt x="9204" y="25"/>
                      <a:pt x="8870" y="1"/>
                      <a:pt x="85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4"/>
              <p:cNvSpPr/>
              <p:nvPr/>
            </p:nvSpPr>
            <p:spPr>
              <a:xfrm>
                <a:off x="1206025" y="1440750"/>
                <a:ext cx="440250" cy="2053875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82155" extrusionOk="0">
                    <a:moveTo>
                      <a:pt x="8656" y="323"/>
                    </a:moveTo>
                    <a:cubicBezTo>
                      <a:pt x="8977" y="323"/>
                      <a:pt x="9287" y="347"/>
                      <a:pt x="9608" y="395"/>
                    </a:cubicBezTo>
                    <a:cubicBezTo>
                      <a:pt x="11323" y="585"/>
                      <a:pt x="12894" y="1407"/>
                      <a:pt x="14061" y="2681"/>
                    </a:cubicBezTo>
                    <a:cubicBezTo>
                      <a:pt x="14597" y="3264"/>
                      <a:pt x="15323" y="4062"/>
                      <a:pt x="15526" y="4943"/>
                    </a:cubicBezTo>
                    <a:cubicBezTo>
                      <a:pt x="15740" y="5884"/>
                      <a:pt x="15895" y="6860"/>
                      <a:pt x="16038" y="7801"/>
                    </a:cubicBezTo>
                    <a:cubicBezTo>
                      <a:pt x="16121" y="8301"/>
                      <a:pt x="16193" y="8789"/>
                      <a:pt x="16276" y="9277"/>
                    </a:cubicBezTo>
                    <a:cubicBezTo>
                      <a:pt x="16466" y="10337"/>
                      <a:pt x="16669" y="11527"/>
                      <a:pt x="16431" y="12635"/>
                    </a:cubicBezTo>
                    <a:cubicBezTo>
                      <a:pt x="16359" y="12944"/>
                      <a:pt x="16264" y="13254"/>
                      <a:pt x="16157" y="13563"/>
                    </a:cubicBezTo>
                    <a:cubicBezTo>
                      <a:pt x="15954" y="14147"/>
                      <a:pt x="15752" y="14742"/>
                      <a:pt x="15788" y="15409"/>
                    </a:cubicBezTo>
                    <a:cubicBezTo>
                      <a:pt x="15812" y="15921"/>
                      <a:pt x="16014" y="16409"/>
                      <a:pt x="16193" y="16849"/>
                    </a:cubicBezTo>
                    <a:cubicBezTo>
                      <a:pt x="16359" y="17290"/>
                      <a:pt x="16526" y="17707"/>
                      <a:pt x="16562" y="18147"/>
                    </a:cubicBezTo>
                    <a:cubicBezTo>
                      <a:pt x="16562" y="18314"/>
                      <a:pt x="16585" y="18457"/>
                      <a:pt x="16597" y="18611"/>
                    </a:cubicBezTo>
                    <a:cubicBezTo>
                      <a:pt x="16645" y="19004"/>
                      <a:pt x="16681" y="19278"/>
                      <a:pt x="16526" y="19671"/>
                    </a:cubicBezTo>
                    <a:cubicBezTo>
                      <a:pt x="16347" y="20159"/>
                      <a:pt x="16276" y="20695"/>
                      <a:pt x="16335" y="21219"/>
                    </a:cubicBezTo>
                    <a:cubicBezTo>
                      <a:pt x="16347" y="21398"/>
                      <a:pt x="16371" y="21576"/>
                      <a:pt x="16383" y="21755"/>
                    </a:cubicBezTo>
                    <a:cubicBezTo>
                      <a:pt x="16454" y="22219"/>
                      <a:pt x="16466" y="22683"/>
                      <a:pt x="16419" y="23148"/>
                    </a:cubicBezTo>
                    <a:cubicBezTo>
                      <a:pt x="16371" y="23386"/>
                      <a:pt x="16276" y="23624"/>
                      <a:pt x="16157" y="23826"/>
                    </a:cubicBezTo>
                    <a:cubicBezTo>
                      <a:pt x="15990" y="24088"/>
                      <a:pt x="15895" y="24374"/>
                      <a:pt x="15859" y="24684"/>
                    </a:cubicBezTo>
                    <a:cubicBezTo>
                      <a:pt x="15835" y="25065"/>
                      <a:pt x="16038" y="25374"/>
                      <a:pt x="16228" y="25672"/>
                    </a:cubicBezTo>
                    <a:cubicBezTo>
                      <a:pt x="16347" y="25850"/>
                      <a:pt x="16443" y="26041"/>
                      <a:pt x="16514" y="26243"/>
                    </a:cubicBezTo>
                    <a:cubicBezTo>
                      <a:pt x="16609" y="26601"/>
                      <a:pt x="16490" y="26946"/>
                      <a:pt x="16371" y="27315"/>
                    </a:cubicBezTo>
                    <a:cubicBezTo>
                      <a:pt x="16312" y="27458"/>
                      <a:pt x="16264" y="27601"/>
                      <a:pt x="16228" y="27732"/>
                    </a:cubicBezTo>
                    <a:cubicBezTo>
                      <a:pt x="16145" y="28077"/>
                      <a:pt x="16133" y="28434"/>
                      <a:pt x="16193" y="28779"/>
                    </a:cubicBezTo>
                    <a:cubicBezTo>
                      <a:pt x="16204" y="28958"/>
                      <a:pt x="16216" y="29137"/>
                      <a:pt x="16216" y="29327"/>
                    </a:cubicBezTo>
                    <a:cubicBezTo>
                      <a:pt x="16193" y="31065"/>
                      <a:pt x="16193" y="32935"/>
                      <a:pt x="16216" y="35054"/>
                    </a:cubicBezTo>
                    <a:cubicBezTo>
                      <a:pt x="16228" y="36459"/>
                      <a:pt x="16252" y="37864"/>
                      <a:pt x="16276" y="39281"/>
                    </a:cubicBezTo>
                    <a:cubicBezTo>
                      <a:pt x="16312" y="41638"/>
                      <a:pt x="16347" y="44091"/>
                      <a:pt x="16347" y="46496"/>
                    </a:cubicBezTo>
                    <a:lnTo>
                      <a:pt x="16347" y="52794"/>
                    </a:lnTo>
                    <a:cubicBezTo>
                      <a:pt x="16335" y="53306"/>
                      <a:pt x="16288" y="53818"/>
                      <a:pt x="16193" y="54318"/>
                    </a:cubicBezTo>
                    <a:cubicBezTo>
                      <a:pt x="16026" y="55485"/>
                      <a:pt x="15859" y="56699"/>
                      <a:pt x="16323" y="57569"/>
                    </a:cubicBezTo>
                    <a:cubicBezTo>
                      <a:pt x="17264" y="59307"/>
                      <a:pt x="16681" y="61926"/>
                      <a:pt x="16204" y="64022"/>
                    </a:cubicBezTo>
                    <a:cubicBezTo>
                      <a:pt x="16062" y="64677"/>
                      <a:pt x="15931" y="65284"/>
                      <a:pt x="15835" y="65832"/>
                    </a:cubicBezTo>
                    <a:cubicBezTo>
                      <a:pt x="15764" y="66308"/>
                      <a:pt x="15942" y="66617"/>
                      <a:pt x="16109" y="66927"/>
                    </a:cubicBezTo>
                    <a:cubicBezTo>
                      <a:pt x="16216" y="67106"/>
                      <a:pt x="16300" y="67308"/>
                      <a:pt x="16347" y="67510"/>
                    </a:cubicBezTo>
                    <a:cubicBezTo>
                      <a:pt x="16407" y="67915"/>
                      <a:pt x="16407" y="68308"/>
                      <a:pt x="16371" y="68713"/>
                    </a:cubicBezTo>
                    <a:cubicBezTo>
                      <a:pt x="16359" y="68915"/>
                      <a:pt x="16359" y="69106"/>
                      <a:pt x="16359" y="69296"/>
                    </a:cubicBezTo>
                    <a:lnTo>
                      <a:pt x="16359" y="74130"/>
                    </a:lnTo>
                    <a:cubicBezTo>
                      <a:pt x="16359" y="75476"/>
                      <a:pt x="16002" y="76785"/>
                      <a:pt x="15347" y="77952"/>
                    </a:cubicBezTo>
                    <a:cubicBezTo>
                      <a:pt x="14823" y="78869"/>
                      <a:pt x="14002" y="80000"/>
                      <a:pt x="13085" y="80226"/>
                    </a:cubicBezTo>
                    <a:cubicBezTo>
                      <a:pt x="13025" y="80238"/>
                      <a:pt x="12966" y="80250"/>
                      <a:pt x="12906" y="80262"/>
                    </a:cubicBezTo>
                    <a:cubicBezTo>
                      <a:pt x="12656" y="80286"/>
                      <a:pt x="12406" y="80369"/>
                      <a:pt x="12204" y="80524"/>
                    </a:cubicBezTo>
                    <a:cubicBezTo>
                      <a:pt x="12097" y="80631"/>
                      <a:pt x="12002" y="80750"/>
                      <a:pt x="11942" y="80881"/>
                    </a:cubicBezTo>
                    <a:cubicBezTo>
                      <a:pt x="11906" y="80929"/>
                      <a:pt x="11871" y="80988"/>
                      <a:pt x="11835" y="81036"/>
                    </a:cubicBezTo>
                    <a:cubicBezTo>
                      <a:pt x="11549" y="81441"/>
                      <a:pt x="10787" y="81703"/>
                      <a:pt x="9632" y="81798"/>
                    </a:cubicBezTo>
                    <a:cubicBezTo>
                      <a:pt x="9355" y="81818"/>
                      <a:pt x="9076" y="81830"/>
                      <a:pt x="8796" y="81830"/>
                    </a:cubicBezTo>
                    <a:cubicBezTo>
                      <a:pt x="8425" y="81830"/>
                      <a:pt x="8052" y="81810"/>
                      <a:pt x="7680" y="81762"/>
                    </a:cubicBezTo>
                    <a:cubicBezTo>
                      <a:pt x="6417" y="81607"/>
                      <a:pt x="5203" y="81131"/>
                      <a:pt x="4155" y="80381"/>
                    </a:cubicBezTo>
                    <a:cubicBezTo>
                      <a:pt x="2596" y="79250"/>
                      <a:pt x="1691" y="77512"/>
                      <a:pt x="1548" y="75333"/>
                    </a:cubicBezTo>
                    <a:lnTo>
                      <a:pt x="1417" y="73428"/>
                    </a:lnTo>
                    <a:cubicBezTo>
                      <a:pt x="1405" y="72916"/>
                      <a:pt x="1322" y="72404"/>
                      <a:pt x="1155" y="71928"/>
                    </a:cubicBezTo>
                    <a:cubicBezTo>
                      <a:pt x="1107" y="71773"/>
                      <a:pt x="1036" y="71630"/>
                      <a:pt x="964" y="71475"/>
                    </a:cubicBezTo>
                    <a:cubicBezTo>
                      <a:pt x="857" y="71273"/>
                      <a:pt x="762" y="71058"/>
                      <a:pt x="702" y="70832"/>
                    </a:cubicBezTo>
                    <a:cubicBezTo>
                      <a:pt x="607" y="70368"/>
                      <a:pt x="738" y="69892"/>
                      <a:pt x="857" y="69415"/>
                    </a:cubicBezTo>
                    <a:cubicBezTo>
                      <a:pt x="893" y="69296"/>
                      <a:pt x="917" y="69177"/>
                      <a:pt x="953" y="69058"/>
                    </a:cubicBezTo>
                    <a:cubicBezTo>
                      <a:pt x="1024" y="68582"/>
                      <a:pt x="1036" y="68118"/>
                      <a:pt x="964" y="67653"/>
                    </a:cubicBezTo>
                    <a:cubicBezTo>
                      <a:pt x="964" y="67546"/>
                      <a:pt x="953" y="67451"/>
                      <a:pt x="953" y="67356"/>
                    </a:cubicBezTo>
                    <a:cubicBezTo>
                      <a:pt x="857" y="65843"/>
                      <a:pt x="893" y="64331"/>
                      <a:pt x="941" y="62795"/>
                    </a:cubicBezTo>
                    <a:cubicBezTo>
                      <a:pt x="953" y="61950"/>
                      <a:pt x="917" y="61117"/>
                      <a:pt x="845" y="60271"/>
                    </a:cubicBezTo>
                    <a:cubicBezTo>
                      <a:pt x="750" y="59021"/>
                      <a:pt x="655" y="57735"/>
                      <a:pt x="869" y="56473"/>
                    </a:cubicBezTo>
                    <a:cubicBezTo>
                      <a:pt x="893" y="56318"/>
                      <a:pt x="917" y="56164"/>
                      <a:pt x="953" y="56009"/>
                    </a:cubicBezTo>
                    <a:cubicBezTo>
                      <a:pt x="1083" y="55306"/>
                      <a:pt x="1214" y="54568"/>
                      <a:pt x="1024" y="53854"/>
                    </a:cubicBezTo>
                    <a:cubicBezTo>
                      <a:pt x="953" y="53616"/>
                      <a:pt x="869" y="53378"/>
                      <a:pt x="762" y="53151"/>
                    </a:cubicBezTo>
                    <a:cubicBezTo>
                      <a:pt x="595" y="52782"/>
                      <a:pt x="441" y="52449"/>
                      <a:pt x="441" y="52080"/>
                    </a:cubicBezTo>
                    <a:cubicBezTo>
                      <a:pt x="452" y="51675"/>
                      <a:pt x="643" y="51294"/>
                      <a:pt x="845" y="50901"/>
                    </a:cubicBezTo>
                    <a:cubicBezTo>
                      <a:pt x="953" y="50711"/>
                      <a:pt x="1048" y="50508"/>
                      <a:pt x="1131" y="50306"/>
                    </a:cubicBezTo>
                    <a:cubicBezTo>
                      <a:pt x="1464" y="49496"/>
                      <a:pt x="1286" y="48865"/>
                      <a:pt x="1107" y="48210"/>
                    </a:cubicBezTo>
                    <a:cubicBezTo>
                      <a:pt x="1012" y="47925"/>
                      <a:pt x="953" y="47639"/>
                      <a:pt x="905" y="47353"/>
                    </a:cubicBezTo>
                    <a:cubicBezTo>
                      <a:pt x="845" y="46710"/>
                      <a:pt x="845" y="46067"/>
                      <a:pt x="905" y="45436"/>
                    </a:cubicBezTo>
                    <a:cubicBezTo>
                      <a:pt x="929" y="45079"/>
                      <a:pt x="941" y="44710"/>
                      <a:pt x="941" y="44377"/>
                    </a:cubicBezTo>
                    <a:cubicBezTo>
                      <a:pt x="953" y="42091"/>
                      <a:pt x="953" y="39805"/>
                      <a:pt x="964" y="37507"/>
                    </a:cubicBezTo>
                    <a:cubicBezTo>
                      <a:pt x="976" y="36054"/>
                      <a:pt x="976" y="34602"/>
                      <a:pt x="976" y="33149"/>
                    </a:cubicBezTo>
                    <a:lnTo>
                      <a:pt x="976" y="32244"/>
                    </a:lnTo>
                    <a:cubicBezTo>
                      <a:pt x="988" y="30696"/>
                      <a:pt x="1000" y="29101"/>
                      <a:pt x="976" y="27541"/>
                    </a:cubicBezTo>
                    <a:cubicBezTo>
                      <a:pt x="964" y="27005"/>
                      <a:pt x="893" y="26470"/>
                      <a:pt x="786" y="25946"/>
                    </a:cubicBezTo>
                    <a:cubicBezTo>
                      <a:pt x="643" y="25148"/>
                      <a:pt x="500" y="24398"/>
                      <a:pt x="726" y="23493"/>
                    </a:cubicBezTo>
                    <a:cubicBezTo>
                      <a:pt x="774" y="23314"/>
                      <a:pt x="822" y="23148"/>
                      <a:pt x="869" y="22969"/>
                    </a:cubicBezTo>
                    <a:cubicBezTo>
                      <a:pt x="1072" y="22207"/>
                      <a:pt x="1286" y="21421"/>
                      <a:pt x="1203" y="20624"/>
                    </a:cubicBezTo>
                    <a:cubicBezTo>
                      <a:pt x="1155" y="20255"/>
                      <a:pt x="1072" y="19897"/>
                      <a:pt x="964" y="19552"/>
                    </a:cubicBezTo>
                    <a:cubicBezTo>
                      <a:pt x="857" y="19231"/>
                      <a:pt x="786" y="18909"/>
                      <a:pt x="738" y="18588"/>
                    </a:cubicBezTo>
                    <a:cubicBezTo>
                      <a:pt x="655" y="17957"/>
                      <a:pt x="774" y="17326"/>
                      <a:pt x="881" y="16659"/>
                    </a:cubicBezTo>
                    <a:cubicBezTo>
                      <a:pt x="929" y="16385"/>
                      <a:pt x="976" y="16123"/>
                      <a:pt x="1012" y="15849"/>
                    </a:cubicBezTo>
                    <a:cubicBezTo>
                      <a:pt x="1155" y="14742"/>
                      <a:pt x="929" y="13766"/>
                      <a:pt x="702" y="12813"/>
                    </a:cubicBezTo>
                    <a:cubicBezTo>
                      <a:pt x="536" y="12194"/>
                      <a:pt x="417" y="11563"/>
                      <a:pt x="357" y="10920"/>
                    </a:cubicBezTo>
                    <a:cubicBezTo>
                      <a:pt x="298" y="10170"/>
                      <a:pt x="452" y="9408"/>
                      <a:pt x="595" y="8658"/>
                    </a:cubicBezTo>
                    <a:cubicBezTo>
                      <a:pt x="738" y="8051"/>
                      <a:pt x="822" y="7431"/>
                      <a:pt x="845" y="6800"/>
                    </a:cubicBezTo>
                    <a:cubicBezTo>
                      <a:pt x="857" y="6550"/>
                      <a:pt x="845" y="6312"/>
                      <a:pt x="822" y="6086"/>
                    </a:cubicBezTo>
                    <a:cubicBezTo>
                      <a:pt x="786" y="5431"/>
                      <a:pt x="750" y="4907"/>
                      <a:pt x="1274" y="4276"/>
                    </a:cubicBezTo>
                    <a:cubicBezTo>
                      <a:pt x="1584" y="3895"/>
                      <a:pt x="1834" y="3836"/>
                      <a:pt x="2167" y="3752"/>
                    </a:cubicBezTo>
                    <a:cubicBezTo>
                      <a:pt x="2357" y="3705"/>
                      <a:pt x="2536" y="3645"/>
                      <a:pt x="2715" y="3574"/>
                    </a:cubicBezTo>
                    <a:cubicBezTo>
                      <a:pt x="3143" y="3383"/>
                      <a:pt x="3298" y="2919"/>
                      <a:pt x="3429" y="2502"/>
                    </a:cubicBezTo>
                    <a:lnTo>
                      <a:pt x="3465" y="2407"/>
                    </a:lnTo>
                    <a:cubicBezTo>
                      <a:pt x="3810" y="1336"/>
                      <a:pt x="5834" y="621"/>
                      <a:pt x="7703" y="395"/>
                    </a:cubicBezTo>
                    <a:cubicBezTo>
                      <a:pt x="8013" y="347"/>
                      <a:pt x="8334" y="323"/>
                      <a:pt x="8656" y="323"/>
                    </a:cubicBezTo>
                    <a:close/>
                    <a:moveTo>
                      <a:pt x="8697" y="0"/>
                    </a:moveTo>
                    <a:cubicBezTo>
                      <a:pt x="8351" y="0"/>
                      <a:pt x="8006" y="24"/>
                      <a:pt x="7668" y="73"/>
                    </a:cubicBezTo>
                    <a:cubicBezTo>
                      <a:pt x="7001" y="157"/>
                      <a:pt x="3691" y="645"/>
                      <a:pt x="3155" y="2300"/>
                    </a:cubicBezTo>
                    <a:lnTo>
                      <a:pt x="3131" y="2407"/>
                    </a:lnTo>
                    <a:cubicBezTo>
                      <a:pt x="3012" y="2776"/>
                      <a:pt x="2893" y="3145"/>
                      <a:pt x="2596" y="3276"/>
                    </a:cubicBezTo>
                    <a:cubicBezTo>
                      <a:pt x="2429" y="3348"/>
                      <a:pt x="2262" y="3395"/>
                      <a:pt x="2084" y="3443"/>
                    </a:cubicBezTo>
                    <a:cubicBezTo>
                      <a:pt x="1667" y="3514"/>
                      <a:pt x="1298" y="3741"/>
                      <a:pt x="1036" y="4074"/>
                    </a:cubicBezTo>
                    <a:cubicBezTo>
                      <a:pt x="441" y="4800"/>
                      <a:pt x="476" y="5443"/>
                      <a:pt x="524" y="6110"/>
                    </a:cubicBezTo>
                    <a:cubicBezTo>
                      <a:pt x="536" y="6324"/>
                      <a:pt x="548" y="6550"/>
                      <a:pt x="548" y="6789"/>
                    </a:cubicBezTo>
                    <a:cubicBezTo>
                      <a:pt x="512" y="7396"/>
                      <a:pt x="429" y="8003"/>
                      <a:pt x="298" y="8598"/>
                    </a:cubicBezTo>
                    <a:cubicBezTo>
                      <a:pt x="155" y="9360"/>
                      <a:pt x="0" y="10146"/>
                      <a:pt x="60" y="10944"/>
                    </a:cubicBezTo>
                    <a:cubicBezTo>
                      <a:pt x="119" y="11599"/>
                      <a:pt x="238" y="12254"/>
                      <a:pt x="405" y="12896"/>
                    </a:cubicBezTo>
                    <a:cubicBezTo>
                      <a:pt x="631" y="13861"/>
                      <a:pt x="857" y="14766"/>
                      <a:pt x="714" y="15825"/>
                    </a:cubicBezTo>
                    <a:cubicBezTo>
                      <a:pt x="679" y="16087"/>
                      <a:pt x="643" y="16349"/>
                      <a:pt x="595" y="16611"/>
                    </a:cubicBezTo>
                    <a:cubicBezTo>
                      <a:pt x="476" y="17266"/>
                      <a:pt x="357" y="17957"/>
                      <a:pt x="441" y="18635"/>
                    </a:cubicBezTo>
                    <a:cubicBezTo>
                      <a:pt x="500" y="18981"/>
                      <a:pt x="572" y="19314"/>
                      <a:pt x="679" y="19647"/>
                    </a:cubicBezTo>
                    <a:cubicBezTo>
                      <a:pt x="786" y="19981"/>
                      <a:pt x="857" y="20326"/>
                      <a:pt x="905" y="20671"/>
                    </a:cubicBezTo>
                    <a:cubicBezTo>
                      <a:pt x="988" y="21409"/>
                      <a:pt x="774" y="22171"/>
                      <a:pt x="583" y="22898"/>
                    </a:cubicBezTo>
                    <a:cubicBezTo>
                      <a:pt x="536" y="23076"/>
                      <a:pt x="488" y="23255"/>
                      <a:pt x="441" y="23422"/>
                    </a:cubicBezTo>
                    <a:cubicBezTo>
                      <a:pt x="191" y="24398"/>
                      <a:pt x="345" y="25219"/>
                      <a:pt x="488" y="26017"/>
                    </a:cubicBezTo>
                    <a:cubicBezTo>
                      <a:pt x="607" y="26517"/>
                      <a:pt x="667" y="27029"/>
                      <a:pt x="679" y="27553"/>
                    </a:cubicBezTo>
                    <a:cubicBezTo>
                      <a:pt x="691" y="29113"/>
                      <a:pt x="679" y="30708"/>
                      <a:pt x="679" y="32244"/>
                    </a:cubicBezTo>
                    <a:lnTo>
                      <a:pt x="679" y="33161"/>
                    </a:lnTo>
                    <a:cubicBezTo>
                      <a:pt x="679" y="34613"/>
                      <a:pt x="679" y="36066"/>
                      <a:pt x="667" y="37519"/>
                    </a:cubicBezTo>
                    <a:cubicBezTo>
                      <a:pt x="655" y="39805"/>
                      <a:pt x="643" y="42102"/>
                      <a:pt x="643" y="44388"/>
                    </a:cubicBezTo>
                    <a:cubicBezTo>
                      <a:pt x="643" y="44722"/>
                      <a:pt x="631" y="45067"/>
                      <a:pt x="607" y="45424"/>
                    </a:cubicBezTo>
                    <a:cubicBezTo>
                      <a:pt x="548" y="46091"/>
                      <a:pt x="548" y="46746"/>
                      <a:pt x="619" y="47401"/>
                    </a:cubicBezTo>
                    <a:cubicBezTo>
                      <a:pt x="667" y="47710"/>
                      <a:pt x="738" y="48008"/>
                      <a:pt x="822" y="48306"/>
                    </a:cubicBezTo>
                    <a:cubicBezTo>
                      <a:pt x="1000" y="48937"/>
                      <a:pt x="1155" y="49484"/>
                      <a:pt x="869" y="50199"/>
                    </a:cubicBezTo>
                    <a:cubicBezTo>
                      <a:pt x="798" y="50389"/>
                      <a:pt x="691" y="50580"/>
                      <a:pt x="595" y="50770"/>
                    </a:cubicBezTo>
                    <a:cubicBezTo>
                      <a:pt x="381" y="51175"/>
                      <a:pt x="155" y="51604"/>
                      <a:pt x="155" y="52092"/>
                    </a:cubicBezTo>
                    <a:cubicBezTo>
                      <a:pt x="155" y="52520"/>
                      <a:pt x="321" y="52913"/>
                      <a:pt x="488" y="53294"/>
                    </a:cubicBezTo>
                    <a:cubicBezTo>
                      <a:pt x="583" y="53497"/>
                      <a:pt x="679" y="53723"/>
                      <a:pt x="738" y="53949"/>
                    </a:cubicBezTo>
                    <a:cubicBezTo>
                      <a:pt x="917" y="54592"/>
                      <a:pt x="786" y="55283"/>
                      <a:pt x="655" y="55961"/>
                    </a:cubicBezTo>
                    <a:cubicBezTo>
                      <a:pt x="631" y="56116"/>
                      <a:pt x="595" y="56283"/>
                      <a:pt x="572" y="56438"/>
                    </a:cubicBezTo>
                    <a:cubicBezTo>
                      <a:pt x="357" y="57723"/>
                      <a:pt x="452" y="59033"/>
                      <a:pt x="548" y="60307"/>
                    </a:cubicBezTo>
                    <a:cubicBezTo>
                      <a:pt x="619" y="61129"/>
                      <a:pt x="655" y="61950"/>
                      <a:pt x="643" y="62784"/>
                    </a:cubicBezTo>
                    <a:cubicBezTo>
                      <a:pt x="595" y="64331"/>
                      <a:pt x="572" y="65855"/>
                      <a:pt x="655" y="67367"/>
                    </a:cubicBezTo>
                    <a:cubicBezTo>
                      <a:pt x="667" y="67475"/>
                      <a:pt x="667" y="67570"/>
                      <a:pt x="679" y="67665"/>
                    </a:cubicBezTo>
                    <a:cubicBezTo>
                      <a:pt x="726" y="68106"/>
                      <a:pt x="714" y="68558"/>
                      <a:pt x="631" y="68987"/>
                    </a:cubicBezTo>
                    <a:cubicBezTo>
                      <a:pt x="607" y="69106"/>
                      <a:pt x="583" y="69225"/>
                      <a:pt x="548" y="69344"/>
                    </a:cubicBezTo>
                    <a:cubicBezTo>
                      <a:pt x="417" y="69844"/>
                      <a:pt x="274" y="70368"/>
                      <a:pt x="405" y="70904"/>
                    </a:cubicBezTo>
                    <a:cubicBezTo>
                      <a:pt x="464" y="71154"/>
                      <a:pt x="560" y="71392"/>
                      <a:pt x="679" y="71618"/>
                    </a:cubicBezTo>
                    <a:cubicBezTo>
                      <a:pt x="750" y="71761"/>
                      <a:pt x="810" y="71892"/>
                      <a:pt x="869" y="72035"/>
                    </a:cubicBezTo>
                    <a:cubicBezTo>
                      <a:pt x="1012" y="72499"/>
                      <a:pt x="1083" y="72975"/>
                      <a:pt x="1095" y="73452"/>
                    </a:cubicBezTo>
                    <a:lnTo>
                      <a:pt x="1226" y="75357"/>
                    </a:lnTo>
                    <a:cubicBezTo>
                      <a:pt x="1381" y="77631"/>
                      <a:pt x="2334" y="79452"/>
                      <a:pt x="3977" y="80643"/>
                    </a:cubicBezTo>
                    <a:cubicBezTo>
                      <a:pt x="5334" y="81619"/>
                      <a:pt x="6977" y="82143"/>
                      <a:pt x="8656" y="82155"/>
                    </a:cubicBezTo>
                    <a:cubicBezTo>
                      <a:pt x="9013" y="82155"/>
                      <a:pt x="9346" y="82131"/>
                      <a:pt x="9680" y="82107"/>
                    </a:cubicBezTo>
                    <a:cubicBezTo>
                      <a:pt x="10942" y="82012"/>
                      <a:pt x="11763" y="81714"/>
                      <a:pt x="12109" y="81214"/>
                    </a:cubicBezTo>
                    <a:cubicBezTo>
                      <a:pt x="12156" y="81155"/>
                      <a:pt x="12192" y="81095"/>
                      <a:pt x="12228" y="81036"/>
                    </a:cubicBezTo>
                    <a:cubicBezTo>
                      <a:pt x="12275" y="80941"/>
                      <a:pt x="12347" y="80845"/>
                      <a:pt x="12430" y="80762"/>
                    </a:cubicBezTo>
                    <a:cubicBezTo>
                      <a:pt x="12597" y="80643"/>
                      <a:pt x="12787" y="80583"/>
                      <a:pt x="12978" y="80560"/>
                    </a:cubicBezTo>
                    <a:cubicBezTo>
                      <a:pt x="13049" y="80548"/>
                      <a:pt x="13109" y="80536"/>
                      <a:pt x="13168" y="80524"/>
                    </a:cubicBezTo>
                    <a:cubicBezTo>
                      <a:pt x="14204" y="80274"/>
                      <a:pt x="15085" y="79071"/>
                      <a:pt x="15633" y="78107"/>
                    </a:cubicBezTo>
                    <a:cubicBezTo>
                      <a:pt x="16323" y="76892"/>
                      <a:pt x="16693" y="75523"/>
                      <a:pt x="16693" y="74130"/>
                    </a:cubicBezTo>
                    <a:lnTo>
                      <a:pt x="16693" y="69296"/>
                    </a:lnTo>
                    <a:cubicBezTo>
                      <a:pt x="16693" y="69118"/>
                      <a:pt x="16704" y="68927"/>
                      <a:pt x="16704" y="68725"/>
                    </a:cubicBezTo>
                    <a:cubicBezTo>
                      <a:pt x="16752" y="68308"/>
                      <a:pt x="16740" y="67879"/>
                      <a:pt x="16681" y="67451"/>
                    </a:cubicBezTo>
                    <a:cubicBezTo>
                      <a:pt x="16633" y="67213"/>
                      <a:pt x="16538" y="66986"/>
                      <a:pt x="16407" y="66772"/>
                    </a:cubicBezTo>
                    <a:cubicBezTo>
                      <a:pt x="16252" y="66498"/>
                      <a:pt x="16109" y="66260"/>
                      <a:pt x="16169" y="65879"/>
                    </a:cubicBezTo>
                    <a:cubicBezTo>
                      <a:pt x="16252" y="65343"/>
                      <a:pt x="16383" y="64736"/>
                      <a:pt x="16538" y="64093"/>
                    </a:cubicBezTo>
                    <a:cubicBezTo>
                      <a:pt x="17014" y="61938"/>
                      <a:pt x="17609" y="59259"/>
                      <a:pt x="16621" y="57414"/>
                    </a:cubicBezTo>
                    <a:cubicBezTo>
                      <a:pt x="16204" y="56640"/>
                      <a:pt x="16371" y="55485"/>
                      <a:pt x="16526" y="54366"/>
                    </a:cubicBezTo>
                    <a:cubicBezTo>
                      <a:pt x="16621" y="53842"/>
                      <a:pt x="16669" y="53318"/>
                      <a:pt x="16693" y="52794"/>
                    </a:cubicBezTo>
                    <a:lnTo>
                      <a:pt x="16693" y="46496"/>
                    </a:lnTo>
                    <a:cubicBezTo>
                      <a:pt x="16693" y="44091"/>
                      <a:pt x="16657" y="41638"/>
                      <a:pt x="16621" y="39269"/>
                    </a:cubicBezTo>
                    <a:cubicBezTo>
                      <a:pt x="16597" y="37864"/>
                      <a:pt x="16574" y="36459"/>
                      <a:pt x="16562" y="35054"/>
                    </a:cubicBezTo>
                    <a:cubicBezTo>
                      <a:pt x="16538" y="32935"/>
                      <a:pt x="16538" y="31065"/>
                      <a:pt x="16562" y="29327"/>
                    </a:cubicBezTo>
                    <a:cubicBezTo>
                      <a:pt x="16562" y="29137"/>
                      <a:pt x="16550" y="28934"/>
                      <a:pt x="16526" y="28744"/>
                    </a:cubicBezTo>
                    <a:cubicBezTo>
                      <a:pt x="16478" y="28434"/>
                      <a:pt x="16490" y="28113"/>
                      <a:pt x="16562" y="27815"/>
                    </a:cubicBezTo>
                    <a:cubicBezTo>
                      <a:pt x="16597" y="27684"/>
                      <a:pt x="16645" y="27553"/>
                      <a:pt x="16693" y="27410"/>
                    </a:cubicBezTo>
                    <a:cubicBezTo>
                      <a:pt x="16824" y="27017"/>
                      <a:pt x="16966" y="26601"/>
                      <a:pt x="16847" y="26160"/>
                    </a:cubicBezTo>
                    <a:cubicBezTo>
                      <a:pt x="16776" y="25922"/>
                      <a:pt x="16669" y="25696"/>
                      <a:pt x="16526" y="25505"/>
                    </a:cubicBezTo>
                    <a:cubicBezTo>
                      <a:pt x="16347" y="25231"/>
                      <a:pt x="16193" y="24969"/>
                      <a:pt x="16204" y="24696"/>
                    </a:cubicBezTo>
                    <a:cubicBezTo>
                      <a:pt x="16240" y="24434"/>
                      <a:pt x="16335" y="24195"/>
                      <a:pt x="16466" y="23969"/>
                    </a:cubicBezTo>
                    <a:cubicBezTo>
                      <a:pt x="16609" y="23731"/>
                      <a:pt x="16704" y="23469"/>
                      <a:pt x="16764" y="23195"/>
                    </a:cubicBezTo>
                    <a:cubicBezTo>
                      <a:pt x="16812" y="22695"/>
                      <a:pt x="16800" y="22207"/>
                      <a:pt x="16728" y="21719"/>
                    </a:cubicBezTo>
                    <a:cubicBezTo>
                      <a:pt x="16704" y="21540"/>
                      <a:pt x="16681" y="21362"/>
                      <a:pt x="16669" y="21183"/>
                    </a:cubicBezTo>
                    <a:cubicBezTo>
                      <a:pt x="16633" y="20707"/>
                      <a:pt x="16693" y="20231"/>
                      <a:pt x="16847" y="19778"/>
                    </a:cubicBezTo>
                    <a:cubicBezTo>
                      <a:pt x="17026" y="19314"/>
                      <a:pt x="16978" y="18969"/>
                      <a:pt x="16943" y="18576"/>
                    </a:cubicBezTo>
                    <a:cubicBezTo>
                      <a:pt x="16919" y="18433"/>
                      <a:pt x="16907" y="18290"/>
                      <a:pt x="16895" y="18123"/>
                    </a:cubicBezTo>
                    <a:cubicBezTo>
                      <a:pt x="16871" y="17623"/>
                      <a:pt x="16693" y="17171"/>
                      <a:pt x="16502" y="16718"/>
                    </a:cubicBezTo>
                    <a:cubicBezTo>
                      <a:pt x="16323" y="16278"/>
                      <a:pt x="16157" y="15849"/>
                      <a:pt x="16133" y="15385"/>
                    </a:cubicBezTo>
                    <a:cubicBezTo>
                      <a:pt x="16097" y="14778"/>
                      <a:pt x="16288" y="14230"/>
                      <a:pt x="16478" y="13658"/>
                    </a:cubicBezTo>
                    <a:cubicBezTo>
                      <a:pt x="16597" y="13337"/>
                      <a:pt x="16693" y="13016"/>
                      <a:pt x="16764" y="12694"/>
                    </a:cubicBezTo>
                    <a:cubicBezTo>
                      <a:pt x="17014" y="11527"/>
                      <a:pt x="16800" y="10301"/>
                      <a:pt x="16621" y="9217"/>
                    </a:cubicBezTo>
                    <a:cubicBezTo>
                      <a:pt x="16526" y="8729"/>
                      <a:pt x="16454" y="8241"/>
                      <a:pt x="16383" y="7741"/>
                    </a:cubicBezTo>
                    <a:cubicBezTo>
                      <a:pt x="16228" y="6789"/>
                      <a:pt x="16085" y="5812"/>
                      <a:pt x="15859" y="4860"/>
                    </a:cubicBezTo>
                    <a:cubicBezTo>
                      <a:pt x="15645" y="3907"/>
                      <a:pt x="14871" y="3062"/>
                      <a:pt x="14323" y="2455"/>
                    </a:cubicBezTo>
                    <a:cubicBezTo>
                      <a:pt x="13109" y="1121"/>
                      <a:pt x="11454" y="276"/>
                      <a:pt x="9668" y="62"/>
                    </a:cubicBezTo>
                    <a:cubicBezTo>
                      <a:pt x="9346" y="21"/>
                      <a:pt x="9021" y="0"/>
                      <a:pt x="8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4"/>
              <p:cNvSpPr/>
              <p:nvPr/>
            </p:nvSpPr>
            <p:spPr>
              <a:xfrm>
                <a:off x="1251637" y="1589101"/>
                <a:ext cx="384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2" extrusionOk="0">
                    <a:moveTo>
                      <a:pt x="882" y="321"/>
                    </a:moveTo>
                    <a:cubicBezTo>
                      <a:pt x="1061" y="321"/>
                      <a:pt x="1215" y="476"/>
                      <a:pt x="1215" y="655"/>
                    </a:cubicBezTo>
                    <a:cubicBezTo>
                      <a:pt x="1215" y="865"/>
                      <a:pt x="1050" y="1004"/>
                      <a:pt x="877" y="1004"/>
                    </a:cubicBezTo>
                    <a:cubicBezTo>
                      <a:pt x="796" y="1004"/>
                      <a:pt x="712" y="973"/>
                      <a:pt x="644" y="905"/>
                    </a:cubicBezTo>
                    <a:cubicBezTo>
                      <a:pt x="430" y="690"/>
                      <a:pt x="572" y="321"/>
                      <a:pt x="882" y="321"/>
                    </a:cubicBezTo>
                    <a:close/>
                    <a:moveTo>
                      <a:pt x="877" y="1"/>
                    </a:moveTo>
                    <a:cubicBezTo>
                      <a:pt x="716" y="1"/>
                      <a:pt x="552" y="60"/>
                      <a:pt x="418" y="190"/>
                    </a:cubicBezTo>
                    <a:cubicBezTo>
                      <a:pt x="1" y="607"/>
                      <a:pt x="287" y="1321"/>
                      <a:pt x="882" y="1321"/>
                    </a:cubicBezTo>
                    <a:cubicBezTo>
                      <a:pt x="1239" y="1321"/>
                      <a:pt x="1537" y="1024"/>
                      <a:pt x="1537" y="655"/>
                    </a:cubicBezTo>
                    <a:cubicBezTo>
                      <a:pt x="1537" y="260"/>
                      <a:pt x="1215" y="1"/>
                      <a:pt x="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4"/>
              <p:cNvSpPr/>
              <p:nvPr/>
            </p:nvSpPr>
            <p:spPr>
              <a:xfrm>
                <a:off x="1276362" y="1676801"/>
                <a:ext cx="3870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326" extrusionOk="0">
                    <a:moveTo>
                      <a:pt x="900" y="325"/>
                    </a:moveTo>
                    <a:cubicBezTo>
                      <a:pt x="1082" y="325"/>
                      <a:pt x="1226" y="487"/>
                      <a:pt x="1226" y="671"/>
                    </a:cubicBezTo>
                    <a:cubicBezTo>
                      <a:pt x="1226" y="873"/>
                      <a:pt x="1057" y="1009"/>
                      <a:pt x="881" y="1009"/>
                    </a:cubicBezTo>
                    <a:cubicBezTo>
                      <a:pt x="797" y="1009"/>
                      <a:pt x="712" y="978"/>
                      <a:pt x="643" y="909"/>
                    </a:cubicBezTo>
                    <a:cubicBezTo>
                      <a:pt x="429" y="695"/>
                      <a:pt x="584" y="326"/>
                      <a:pt x="881" y="326"/>
                    </a:cubicBezTo>
                    <a:cubicBezTo>
                      <a:pt x="888" y="325"/>
                      <a:pt x="894" y="325"/>
                      <a:pt x="900" y="325"/>
                    </a:cubicBezTo>
                    <a:close/>
                    <a:moveTo>
                      <a:pt x="878" y="0"/>
                    </a:moveTo>
                    <a:cubicBezTo>
                      <a:pt x="716" y="0"/>
                      <a:pt x="551" y="61"/>
                      <a:pt x="417" y="195"/>
                    </a:cubicBezTo>
                    <a:cubicBezTo>
                      <a:pt x="0" y="611"/>
                      <a:pt x="298" y="1326"/>
                      <a:pt x="881" y="1326"/>
                    </a:cubicBezTo>
                    <a:cubicBezTo>
                      <a:pt x="1250" y="1326"/>
                      <a:pt x="1548" y="1028"/>
                      <a:pt x="1548" y="671"/>
                    </a:cubicBezTo>
                    <a:cubicBezTo>
                      <a:pt x="1548" y="267"/>
                      <a:pt x="1219" y="0"/>
                      <a:pt x="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4"/>
              <p:cNvSpPr/>
              <p:nvPr/>
            </p:nvSpPr>
            <p:spPr>
              <a:xfrm>
                <a:off x="1322487" y="1633476"/>
                <a:ext cx="384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1" extrusionOk="0">
                    <a:moveTo>
                      <a:pt x="882" y="320"/>
                    </a:moveTo>
                    <a:cubicBezTo>
                      <a:pt x="1072" y="320"/>
                      <a:pt x="1215" y="475"/>
                      <a:pt x="1227" y="654"/>
                    </a:cubicBezTo>
                    <a:cubicBezTo>
                      <a:pt x="1227" y="864"/>
                      <a:pt x="1056" y="998"/>
                      <a:pt x="879" y="998"/>
                    </a:cubicBezTo>
                    <a:cubicBezTo>
                      <a:pt x="796" y="998"/>
                      <a:pt x="712" y="968"/>
                      <a:pt x="644" y="904"/>
                    </a:cubicBezTo>
                    <a:cubicBezTo>
                      <a:pt x="429" y="689"/>
                      <a:pt x="572" y="320"/>
                      <a:pt x="882" y="320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2" y="59"/>
                      <a:pt x="417" y="189"/>
                    </a:cubicBezTo>
                    <a:cubicBezTo>
                      <a:pt x="1" y="606"/>
                      <a:pt x="298" y="1320"/>
                      <a:pt x="882" y="1320"/>
                    </a:cubicBezTo>
                    <a:cubicBezTo>
                      <a:pt x="1239" y="1320"/>
                      <a:pt x="1536" y="1023"/>
                      <a:pt x="1536" y="654"/>
                    </a:cubicBezTo>
                    <a:cubicBezTo>
                      <a:pt x="1536" y="259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4"/>
              <p:cNvSpPr/>
              <p:nvPr/>
            </p:nvSpPr>
            <p:spPr>
              <a:xfrm>
                <a:off x="1444837" y="1503551"/>
                <a:ext cx="384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15" extrusionOk="0">
                    <a:moveTo>
                      <a:pt x="900" y="326"/>
                    </a:moveTo>
                    <a:cubicBezTo>
                      <a:pt x="1071" y="326"/>
                      <a:pt x="1214" y="476"/>
                      <a:pt x="1214" y="660"/>
                    </a:cubicBezTo>
                    <a:cubicBezTo>
                      <a:pt x="1214" y="861"/>
                      <a:pt x="1050" y="997"/>
                      <a:pt x="878" y="997"/>
                    </a:cubicBezTo>
                    <a:cubicBezTo>
                      <a:pt x="796" y="997"/>
                      <a:pt x="712" y="967"/>
                      <a:pt x="643" y="898"/>
                    </a:cubicBezTo>
                    <a:cubicBezTo>
                      <a:pt x="429" y="683"/>
                      <a:pt x="572" y="326"/>
                      <a:pt x="881" y="326"/>
                    </a:cubicBezTo>
                    <a:cubicBezTo>
                      <a:pt x="888" y="326"/>
                      <a:pt x="894" y="326"/>
                      <a:pt x="900" y="326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7" y="61"/>
                      <a:pt x="417" y="195"/>
                    </a:cubicBezTo>
                    <a:cubicBezTo>
                      <a:pt x="0" y="612"/>
                      <a:pt x="286" y="1314"/>
                      <a:pt x="881" y="1314"/>
                    </a:cubicBezTo>
                    <a:cubicBezTo>
                      <a:pt x="1238" y="1314"/>
                      <a:pt x="1536" y="1017"/>
                      <a:pt x="1536" y="660"/>
                    </a:cubicBezTo>
                    <a:cubicBezTo>
                      <a:pt x="1536" y="265"/>
                      <a:pt x="1208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4"/>
              <p:cNvSpPr/>
              <p:nvPr/>
            </p:nvSpPr>
            <p:spPr>
              <a:xfrm>
                <a:off x="1492737" y="1535101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94" y="326"/>
                    </a:moveTo>
                    <a:cubicBezTo>
                      <a:pt x="1073" y="326"/>
                      <a:pt x="1227" y="469"/>
                      <a:pt x="1227" y="660"/>
                    </a:cubicBezTo>
                    <a:cubicBezTo>
                      <a:pt x="1227" y="867"/>
                      <a:pt x="1061" y="1005"/>
                      <a:pt x="887" y="1005"/>
                    </a:cubicBezTo>
                    <a:cubicBezTo>
                      <a:pt x="802" y="1005"/>
                      <a:pt x="714" y="972"/>
                      <a:pt x="644" y="898"/>
                    </a:cubicBezTo>
                    <a:cubicBezTo>
                      <a:pt x="430" y="683"/>
                      <a:pt x="584" y="326"/>
                      <a:pt x="894" y="326"/>
                    </a:cubicBezTo>
                    <a:close/>
                    <a:moveTo>
                      <a:pt x="880" y="1"/>
                    </a:moveTo>
                    <a:cubicBezTo>
                      <a:pt x="718" y="1"/>
                      <a:pt x="552" y="61"/>
                      <a:pt x="418" y="195"/>
                    </a:cubicBezTo>
                    <a:cubicBezTo>
                      <a:pt x="1" y="612"/>
                      <a:pt x="299" y="1326"/>
                      <a:pt x="894" y="1326"/>
                    </a:cubicBezTo>
                    <a:cubicBezTo>
                      <a:pt x="1251" y="1326"/>
                      <a:pt x="1549" y="1029"/>
                      <a:pt x="1549" y="660"/>
                    </a:cubicBezTo>
                    <a:cubicBezTo>
                      <a:pt x="1549" y="265"/>
                      <a:pt x="1221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4"/>
              <p:cNvSpPr/>
              <p:nvPr/>
            </p:nvSpPr>
            <p:spPr>
              <a:xfrm>
                <a:off x="1517650" y="1881450"/>
                <a:ext cx="38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7" extrusionOk="0">
                    <a:moveTo>
                      <a:pt x="894" y="317"/>
                    </a:moveTo>
                    <a:cubicBezTo>
                      <a:pt x="1072" y="317"/>
                      <a:pt x="1227" y="471"/>
                      <a:pt x="1227" y="650"/>
                    </a:cubicBezTo>
                    <a:cubicBezTo>
                      <a:pt x="1227" y="861"/>
                      <a:pt x="1057" y="999"/>
                      <a:pt x="880" y="999"/>
                    </a:cubicBezTo>
                    <a:cubicBezTo>
                      <a:pt x="797" y="999"/>
                      <a:pt x="712" y="969"/>
                      <a:pt x="644" y="900"/>
                    </a:cubicBezTo>
                    <a:cubicBezTo>
                      <a:pt x="429" y="686"/>
                      <a:pt x="584" y="317"/>
                      <a:pt x="894" y="317"/>
                    </a:cubicBezTo>
                    <a:close/>
                    <a:moveTo>
                      <a:pt x="887" y="0"/>
                    </a:moveTo>
                    <a:cubicBezTo>
                      <a:pt x="722" y="0"/>
                      <a:pt x="554" y="61"/>
                      <a:pt x="418" y="198"/>
                    </a:cubicBezTo>
                    <a:cubicBezTo>
                      <a:pt x="1" y="602"/>
                      <a:pt x="299" y="1317"/>
                      <a:pt x="894" y="1317"/>
                    </a:cubicBezTo>
                    <a:cubicBezTo>
                      <a:pt x="1251" y="1317"/>
                      <a:pt x="1549" y="1019"/>
                      <a:pt x="1549" y="650"/>
                    </a:cubicBezTo>
                    <a:cubicBezTo>
                      <a:pt x="1549" y="258"/>
                      <a:pt x="1226" y="0"/>
                      <a:pt x="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4"/>
              <p:cNvSpPr/>
              <p:nvPr/>
            </p:nvSpPr>
            <p:spPr>
              <a:xfrm>
                <a:off x="1549500" y="191835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894" y="317"/>
                    </a:moveTo>
                    <a:cubicBezTo>
                      <a:pt x="1334" y="317"/>
                      <a:pt x="1334" y="996"/>
                      <a:pt x="894" y="996"/>
                    </a:cubicBezTo>
                    <a:cubicBezTo>
                      <a:pt x="441" y="996"/>
                      <a:pt x="441" y="317"/>
                      <a:pt x="894" y="317"/>
                    </a:cubicBezTo>
                    <a:close/>
                    <a:moveTo>
                      <a:pt x="886" y="1"/>
                    </a:moveTo>
                    <a:cubicBezTo>
                      <a:pt x="721" y="1"/>
                      <a:pt x="554" y="62"/>
                      <a:pt x="418" y="198"/>
                    </a:cubicBezTo>
                    <a:cubicBezTo>
                      <a:pt x="1" y="615"/>
                      <a:pt x="298" y="1317"/>
                      <a:pt x="894" y="1317"/>
                    </a:cubicBezTo>
                    <a:cubicBezTo>
                      <a:pt x="1251" y="1317"/>
                      <a:pt x="1537" y="1020"/>
                      <a:pt x="1549" y="662"/>
                    </a:cubicBezTo>
                    <a:cubicBezTo>
                      <a:pt x="1549" y="261"/>
                      <a:pt x="1224" y="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34"/>
              <p:cNvSpPr/>
              <p:nvPr/>
            </p:nvSpPr>
            <p:spPr>
              <a:xfrm>
                <a:off x="1357225" y="2083475"/>
                <a:ext cx="384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1" extrusionOk="0">
                    <a:moveTo>
                      <a:pt x="881" y="320"/>
                    </a:moveTo>
                    <a:cubicBezTo>
                      <a:pt x="1072" y="320"/>
                      <a:pt x="1215" y="475"/>
                      <a:pt x="1227" y="665"/>
                    </a:cubicBezTo>
                    <a:cubicBezTo>
                      <a:pt x="1215" y="844"/>
                      <a:pt x="1072" y="999"/>
                      <a:pt x="881" y="999"/>
                    </a:cubicBezTo>
                    <a:cubicBezTo>
                      <a:pt x="429" y="999"/>
                      <a:pt x="429" y="320"/>
                      <a:pt x="881" y="320"/>
                    </a:cubicBezTo>
                    <a:close/>
                    <a:moveTo>
                      <a:pt x="875" y="0"/>
                    </a:moveTo>
                    <a:cubicBezTo>
                      <a:pt x="715" y="0"/>
                      <a:pt x="551" y="59"/>
                      <a:pt x="417" y="189"/>
                    </a:cubicBezTo>
                    <a:cubicBezTo>
                      <a:pt x="0" y="606"/>
                      <a:pt x="298" y="1320"/>
                      <a:pt x="881" y="1320"/>
                    </a:cubicBezTo>
                    <a:cubicBezTo>
                      <a:pt x="1239" y="1320"/>
                      <a:pt x="1536" y="1022"/>
                      <a:pt x="1536" y="665"/>
                    </a:cubicBezTo>
                    <a:cubicBezTo>
                      <a:pt x="1536" y="261"/>
                      <a:pt x="1213" y="0"/>
                      <a:pt x="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34"/>
              <p:cNvSpPr/>
              <p:nvPr/>
            </p:nvSpPr>
            <p:spPr>
              <a:xfrm>
                <a:off x="1429250" y="2458375"/>
                <a:ext cx="387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6" extrusionOk="0">
                    <a:moveTo>
                      <a:pt x="882" y="326"/>
                    </a:moveTo>
                    <a:cubicBezTo>
                      <a:pt x="1072" y="326"/>
                      <a:pt x="1227" y="481"/>
                      <a:pt x="1227" y="659"/>
                    </a:cubicBezTo>
                    <a:cubicBezTo>
                      <a:pt x="1227" y="867"/>
                      <a:pt x="1061" y="1000"/>
                      <a:pt x="887" y="1000"/>
                    </a:cubicBezTo>
                    <a:cubicBezTo>
                      <a:pt x="801" y="1000"/>
                      <a:pt x="714" y="968"/>
                      <a:pt x="644" y="897"/>
                    </a:cubicBezTo>
                    <a:cubicBezTo>
                      <a:pt x="429" y="683"/>
                      <a:pt x="584" y="326"/>
                      <a:pt x="882" y="326"/>
                    </a:cubicBezTo>
                    <a:close/>
                    <a:moveTo>
                      <a:pt x="879" y="1"/>
                    </a:moveTo>
                    <a:cubicBezTo>
                      <a:pt x="717" y="1"/>
                      <a:pt x="552" y="61"/>
                      <a:pt x="417" y="195"/>
                    </a:cubicBezTo>
                    <a:cubicBezTo>
                      <a:pt x="1" y="612"/>
                      <a:pt x="298" y="1326"/>
                      <a:pt x="882" y="1326"/>
                    </a:cubicBezTo>
                    <a:cubicBezTo>
                      <a:pt x="1251" y="1314"/>
                      <a:pt x="1537" y="1028"/>
                      <a:pt x="1549" y="671"/>
                    </a:cubicBezTo>
                    <a:cubicBezTo>
                      <a:pt x="1549" y="267"/>
                      <a:pt x="1220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4"/>
              <p:cNvSpPr/>
              <p:nvPr/>
            </p:nvSpPr>
            <p:spPr>
              <a:xfrm>
                <a:off x="1530450" y="2237950"/>
                <a:ext cx="387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1" extrusionOk="0">
                    <a:moveTo>
                      <a:pt x="882" y="320"/>
                    </a:moveTo>
                    <a:cubicBezTo>
                      <a:pt x="1072" y="320"/>
                      <a:pt x="1227" y="475"/>
                      <a:pt x="1227" y="666"/>
                    </a:cubicBezTo>
                    <a:cubicBezTo>
                      <a:pt x="1227" y="867"/>
                      <a:pt x="1058" y="1004"/>
                      <a:pt x="882" y="1004"/>
                    </a:cubicBezTo>
                    <a:cubicBezTo>
                      <a:pt x="798" y="1004"/>
                      <a:pt x="713" y="973"/>
                      <a:pt x="644" y="904"/>
                    </a:cubicBezTo>
                    <a:cubicBezTo>
                      <a:pt x="429" y="689"/>
                      <a:pt x="584" y="320"/>
                      <a:pt x="882" y="320"/>
                    </a:cubicBezTo>
                    <a:close/>
                    <a:moveTo>
                      <a:pt x="878" y="0"/>
                    </a:moveTo>
                    <a:cubicBezTo>
                      <a:pt x="716" y="0"/>
                      <a:pt x="552" y="59"/>
                      <a:pt x="418" y="189"/>
                    </a:cubicBezTo>
                    <a:cubicBezTo>
                      <a:pt x="1" y="606"/>
                      <a:pt x="298" y="1320"/>
                      <a:pt x="882" y="1320"/>
                    </a:cubicBezTo>
                    <a:cubicBezTo>
                      <a:pt x="1251" y="1320"/>
                      <a:pt x="1549" y="1023"/>
                      <a:pt x="1549" y="666"/>
                    </a:cubicBezTo>
                    <a:cubicBezTo>
                      <a:pt x="1549" y="262"/>
                      <a:pt x="1220" y="0"/>
                      <a:pt x="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4"/>
              <p:cNvSpPr/>
              <p:nvPr/>
            </p:nvSpPr>
            <p:spPr>
              <a:xfrm>
                <a:off x="1532850" y="260095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6"/>
                    </a:moveTo>
                    <a:cubicBezTo>
                      <a:pt x="1072" y="326"/>
                      <a:pt x="1226" y="481"/>
                      <a:pt x="1215" y="671"/>
                    </a:cubicBezTo>
                    <a:cubicBezTo>
                      <a:pt x="1215" y="873"/>
                      <a:pt x="1050" y="1009"/>
                      <a:pt x="878" y="1009"/>
                    </a:cubicBezTo>
                    <a:cubicBezTo>
                      <a:pt x="796" y="1009"/>
                      <a:pt x="712" y="978"/>
                      <a:pt x="643" y="909"/>
                    </a:cubicBezTo>
                    <a:cubicBezTo>
                      <a:pt x="429" y="695"/>
                      <a:pt x="583" y="326"/>
                      <a:pt x="881" y="326"/>
                    </a:cubicBezTo>
                    <a:close/>
                    <a:moveTo>
                      <a:pt x="875" y="1"/>
                    </a:moveTo>
                    <a:cubicBezTo>
                      <a:pt x="715" y="1"/>
                      <a:pt x="551" y="61"/>
                      <a:pt x="417" y="195"/>
                    </a:cubicBezTo>
                    <a:cubicBezTo>
                      <a:pt x="0" y="612"/>
                      <a:pt x="298" y="1326"/>
                      <a:pt x="881" y="1326"/>
                    </a:cubicBezTo>
                    <a:cubicBezTo>
                      <a:pt x="1238" y="1326"/>
                      <a:pt x="1536" y="1028"/>
                      <a:pt x="1536" y="671"/>
                    </a:cubicBezTo>
                    <a:cubicBezTo>
                      <a:pt x="1536" y="268"/>
                      <a:pt x="1213" y="1"/>
                      <a:pt x="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4"/>
              <p:cNvSpPr/>
              <p:nvPr/>
            </p:nvSpPr>
            <p:spPr>
              <a:xfrm>
                <a:off x="1532850" y="2957825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67" y="326"/>
                    </a:moveTo>
                    <a:cubicBezTo>
                      <a:pt x="871" y="326"/>
                      <a:pt x="876" y="326"/>
                      <a:pt x="881" y="327"/>
                    </a:cubicBezTo>
                    <a:cubicBezTo>
                      <a:pt x="1072" y="327"/>
                      <a:pt x="1215" y="469"/>
                      <a:pt x="1215" y="660"/>
                    </a:cubicBezTo>
                    <a:cubicBezTo>
                      <a:pt x="1215" y="868"/>
                      <a:pt x="1048" y="1000"/>
                      <a:pt x="874" y="1000"/>
                    </a:cubicBezTo>
                    <a:cubicBezTo>
                      <a:pt x="789" y="1000"/>
                      <a:pt x="702" y="968"/>
                      <a:pt x="631" y="898"/>
                    </a:cubicBezTo>
                    <a:cubicBezTo>
                      <a:pt x="420" y="687"/>
                      <a:pt x="567" y="326"/>
                      <a:pt x="867" y="326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15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4"/>
              <p:cNvSpPr/>
              <p:nvPr/>
            </p:nvSpPr>
            <p:spPr>
              <a:xfrm>
                <a:off x="1307525" y="2855750"/>
                <a:ext cx="384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14" extrusionOk="0">
                    <a:moveTo>
                      <a:pt x="881" y="314"/>
                    </a:moveTo>
                    <a:cubicBezTo>
                      <a:pt x="1072" y="314"/>
                      <a:pt x="1214" y="469"/>
                      <a:pt x="1214" y="659"/>
                    </a:cubicBezTo>
                    <a:cubicBezTo>
                      <a:pt x="1214" y="861"/>
                      <a:pt x="1050" y="997"/>
                      <a:pt x="878" y="997"/>
                    </a:cubicBezTo>
                    <a:cubicBezTo>
                      <a:pt x="796" y="997"/>
                      <a:pt x="712" y="966"/>
                      <a:pt x="643" y="897"/>
                    </a:cubicBezTo>
                    <a:cubicBezTo>
                      <a:pt x="429" y="683"/>
                      <a:pt x="572" y="314"/>
                      <a:pt x="881" y="314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1" y="60"/>
                      <a:pt x="417" y="195"/>
                    </a:cubicBezTo>
                    <a:cubicBezTo>
                      <a:pt x="0" y="611"/>
                      <a:pt x="298" y="1314"/>
                      <a:pt x="881" y="1314"/>
                    </a:cubicBezTo>
                    <a:cubicBezTo>
                      <a:pt x="1238" y="1314"/>
                      <a:pt x="1536" y="1016"/>
                      <a:pt x="1536" y="659"/>
                    </a:cubicBezTo>
                    <a:cubicBezTo>
                      <a:pt x="1536" y="264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4"/>
              <p:cNvSpPr/>
              <p:nvPr/>
            </p:nvSpPr>
            <p:spPr>
              <a:xfrm>
                <a:off x="1282500" y="2739050"/>
                <a:ext cx="384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5" extrusionOk="0">
                    <a:moveTo>
                      <a:pt x="882" y="326"/>
                    </a:moveTo>
                    <a:cubicBezTo>
                      <a:pt x="1072" y="326"/>
                      <a:pt x="1227" y="469"/>
                      <a:pt x="1227" y="660"/>
                    </a:cubicBezTo>
                    <a:cubicBezTo>
                      <a:pt x="1227" y="868"/>
                      <a:pt x="1061" y="1000"/>
                      <a:pt x="887" y="1000"/>
                    </a:cubicBezTo>
                    <a:cubicBezTo>
                      <a:pt x="802" y="1000"/>
                      <a:pt x="714" y="968"/>
                      <a:pt x="644" y="898"/>
                    </a:cubicBezTo>
                    <a:cubicBezTo>
                      <a:pt x="430" y="684"/>
                      <a:pt x="584" y="326"/>
                      <a:pt x="882" y="326"/>
                    </a:cubicBezTo>
                    <a:close/>
                    <a:moveTo>
                      <a:pt x="877" y="1"/>
                    </a:moveTo>
                    <a:cubicBezTo>
                      <a:pt x="717" y="1"/>
                      <a:pt x="552" y="61"/>
                      <a:pt x="418" y="195"/>
                    </a:cubicBezTo>
                    <a:cubicBezTo>
                      <a:pt x="1" y="612"/>
                      <a:pt x="299" y="1315"/>
                      <a:pt x="882" y="1315"/>
                    </a:cubicBezTo>
                    <a:cubicBezTo>
                      <a:pt x="1251" y="1315"/>
                      <a:pt x="1537" y="1029"/>
                      <a:pt x="1537" y="660"/>
                    </a:cubicBezTo>
                    <a:cubicBezTo>
                      <a:pt x="1537" y="265"/>
                      <a:pt x="1215" y="1"/>
                      <a:pt x="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4"/>
              <p:cNvSpPr/>
              <p:nvPr/>
            </p:nvSpPr>
            <p:spPr>
              <a:xfrm>
                <a:off x="1295000" y="3012550"/>
                <a:ext cx="384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7" extrusionOk="0">
                    <a:moveTo>
                      <a:pt x="882" y="316"/>
                    </a:moveTo>
                    <a:cubicBezTo>
                      <a:pt x="1073" y="316"/>
                      <a:pt x="1215" y="471"/>
                      <a:pt x="1215" y="662"/>
                    </a:cubicBezTo>
                    <a:cubicBezTo>
                      <a:pt x="1215" y="863"/>
                      <a:pt x="1046" y="1000"/>
                      <a:pt x="870" y="1000"/>
                    </a:cubicBezTo>
                    <a:cubicBezTo>
                      <a:pt x="786" y="1000"/>
                      <a:pt x="701" y="969"/>
                      <a:pt x="632" y="900"/>
                    </a:cubicBezTo>
                    <a:cubicBezTo>
                      <a:pt x="418" y="685"/>
                      <a:pt x="572" y="316"/>
                      <a:pt x="882" y="316"/>
                    </a:cubicBezTo>
                    <a:close/>
                    <a:moveTo>
                      <a:pt x="877" y="0"/>
                    </a:moveTo>
                    <a:cubicBezTo>
                      <a:pt x="715" y="0"/>
                      <a:pt x="550" y="61"/>
                      <a:pt x="418" y="197"/>
                    </a:cubicBezTo>
                    <a:cubicBezTo>
                      <a:pt x="1" y="614"/>
                      <a:pt x="299" y="1316"/>
                      <a:pt x="882" y="1316"/>
                    </a:cubicBezTo>
                    <a:cubicBezTo>
                      <a:pt x="1239" y="1316"/>
                      <a:pt x="1537" y="1019"/>
                      <a:pt x="1537" y="662"/>
                    </a:cubicBezTo>
                    <a:cubicBezTo>
                      <a:pt x="1537" y="261"/>
                      <a:pt x="1213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4"/>
              <p:cNvSpPr/>
              <p:nvPr/>
            </p:nvSpPr>
            <p:spPr>
              <a:xfrm>
                <a:off x="1418825" y="3167675"/>
                <a:ext cx="384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5" extrusionOk="0">
                    <a:moveTo>
                      <a:pt x="882" y="314"/>
                    </a:moveTo>
                    <a:cubicBezTo>
                      <a:pt x="1061" y="326"/>
                      <a:pt x="1215" y="469"/>
                      <a:pt x="1215" y="660"/>
                    </a:cubicBezTo>
                    <a:cubicBezTo>
                      <a:pt x="1215" y="862"/>
                      <a:pt x="1046" y="998"/>
                      <a:pt x="870" y="998"/>
                    </a:cubicBezTo>
                    <a:cubicBezTo>
                      <a:pt x="786" y="998"/>
                      <a:pt x="701" y="967"/>
                      <a:pt x="632" y="898"/>
                    </a:cubicBezTo>
                    <a:cubicBezTo>
                      <a:pt x="418" y="684"/>
                      <a:pt x="572" y="314"/>
                      <a:pt x="882" y="314"/>
                    </a:cubicBezTo>
                    <a:close/>
                    <a:moveTo>
                      <a:pt x="878" y="1"/>
                    </a:moveTo>
                    <a:cubicBezTo>
                      <a:pt x="717" y="1"/>
                      <a:pt x="552" y="61"/>
                      <a:pt x="418" y="195"/>
                    </a:cubicBezTo>
                    <a:cubicBezTo>
                      <a:pt x="1" y="600"/>
                      <a:pt x="287" y="1315"/>
                      <a:pt x="882" y="1315"/>
                    </a:cubicBezTo>
                    <a:cubicBezTo>
                      <a:pt x="1239" y="1315"/>
                      <a:pt x="1537" y="1017"/>
                      <a:pt x="1537" y="660"/>
                    </a:cubicBezTo>
                    <a:cubicBezTo>
                      <a:pt x="1537" y="265"/>
                      <a:pt x="1215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4"/>
              <p:cNvSpPr/>
              <p:nvPr/>
            </p:nvSpPr>
            <p:spPr>
              <a:xfrm>
                <a:off x="1480450" y="3367100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82" y="327"/>
                    </a:moveTo>
                    <a:cubicBezTo>
                      <a:pt x="1072" y="327"/>
                      <a:pt x="1227" y="469"/>
                      <a:pt x="1227" y="660"/>
                    </a:cubicBezTo>
                    <a:cubicBezTo>
                      <a:pt x="1227" y="868"/>
                      <a:pt x="1061" y="1000"/>
                      <a:pt x="887" y="1000"/>
                    </a:cubicBezTo>
                    <a:cubicBezTo>
                      <a:pt x="801" y="1000"/>
                      <a:pt x="714" y="969"/>
                      <a:pt x="644" y="898"/>
                    </a:cubicBezTo>
                    <a:cubicBezTo>
                      <a:pt x="429" y="684"/>
                      <a:pt x="584" y="327"/>
                      <a:pt x="882" y="327"/>
                    </a:cubicBezTo>
                    <a:close/>
                    <a:moveTo>
                      <a:pt x="880" y="1"/>
                    </a:moveTo>
                    <a:cubicBezTo>
                      <a:pt x="717" y="1"/>
                      <a:pt x="552" y="61"/>
                      <a:pt x="417" y="196"/>
                    </a:cubicBezTo>
                    <a:cubicBezTo>
                      <a:pt x="1" y="612"/>
                      <a:pt x="298" y="1327"/>
                      <a:pt x="882" y="1327"/>
                    </a:cubicBezTo>
                    <a:cubicBezTo>
                      <a:pt x="1251" y="1327"/>
                      <a:pt x="1536" y="1029"/>
                      <a:pt x="1548" y="660"/>
                    </a:cubicBezTo>
                    <a:cubicBezTo>
                      <a:pt x="1548" y="265"/>
                      <a:pt x="1221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4"/>
              <p:cNvSpPr/>
              <p:nvPr/>
            </p:nvSpPr>
            <p:spPr>
              <a:xfrm>
                <a:off x="1532850" y="331650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7"/>
                    </a:moveTo>
                    <a:cubicBezTo>
                      <a:pt x="1072" y="327"/>
                      <a:pt x="1215" y="481"/>
                      <a:pt x="1215" y="660"/>
                    </a:cubicBezTo>
                    <a:cubicBezTo>
                      <a:pt x="1215" y="870"/>
                      <a:pt x="1044" y="1009"/>
                      <a:pt x="867" y="1009"/>
                    </a:cubicBezTo>
                    <a:cubicBezTo>
                      <a:pt x="784" y="1009"/>
                      <a:pt x="700" y="979"/>
                      <a:pt x="631" y="910"/>
                    </a:cubicBezTo>
                    <a:cubicBezTo>
                      <a:pt x="417" y="684"/>
                      <a:pt x="572" y="327"/>
                      <a:pt x="881" y="327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27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4"/>
              <p:cNvSpPr/>
              <p:nvPr/>
            </p:nvSpPr>
            <p:spPr>
              <a:xfrm>
                <a:off x="1492050" y="313725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882" y="317"/>
                    </a:moveTo>
                    <a:cubicBezTo>
                      <a:pt x="1072" y="317"/>
                      <a:pt x="1227" y="472"/>
                      <a:pt x="1227" y="650"/>
                    </a:cubicBezTo>
                    <a:cubicBezTo>
                      <a:pt x="1227" y="861"/>
                      <a:pt x="1057" y="1000"/>
                      <a:pt x="880" y="1000"/>
                    </a:cubicBezTo>
                    <a:cubicBezTo>
                      <a:pt x="797" y="1000"/>
                      <a:pt x="712" y="969"/>
                      <a:pt x="644" y="900"/>
                    </a:cubicBezTo>
                    <a:cubicBezTo>
                      <a:pt x="430" y="686"/>
                      <a:pt x="584" y="317"/>
                      <a:pt x="882" y="317"/>
                    </a:cubicBezTo>
                    <a:close/>
                    <a:moveTo>
                      <a:pt x="885" y="0"/>
                    </a:moveTo>
                    <a:cubicBezTo>
                      <a:pt x="721" y="0"/>
                      <a:pt x="554" y="62"/>
                      <a:pt x="418" y="198"/>
                    </a:cubicBezTo>
                    <a:cubicBezTo>
                      <a:pt x="1" y="603"/>
                      <a:pt x="299" y="1317"/>
                      <a:pt x="882" y="1317"/>
                    </a:cubicBezTo>
                    <a:cubicBezTo>
                      <a:pt x="1251" y="1317"/>
                      <a:pt x="1537" y="1020"/>
                      <a:pt x="1549" y="650"/>
                    </a:cubicBezTo>
                    <a:cubicBezTo>
                      <a:pt x="1541" y="258"/>
                      <a:pt x="1220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34"/>
              <p:cNvSpPr/>
              <p:nvPr/>
            </p:nvSpPr>
            <p:spPr>
              <a:xfrm>
                <a:off x="1309000" y="3306400"/>
                <a:ext cx="384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6" extrusionOk="0">
                    <a:moveTo>
                      <a:pt x="882" y="326"/>
                    </a:moveTo>
                    <a:cubicBezTo>
                      <a:pt x="1072" y="326"/>
                      <a:pt x="1215" y="480"/>
                      <a:pt x="1227" y="659"/>
                    </a:cubicBezTo>
                    <a:cubicBezTo>
                      <a:pt x="1219" y="870"/>
                      <a:pt x="1051" y="1008"/>
                      <a:pt x="877" y="1008"/>
                    </a:cubicBezTo>
                    <a:cubicBezTo>
                      <a:pt x="795" y="1008"/>
                      <a:pt x="712" y="978"/>
                      <a:pt x="644" y="909"/>
                    </a:cubicBezTo>
                    <a:cubicBezTo>
                      <a:pt x="429" y="683"/>
                      <a:pt x="584" y="326"/>
                      <a:pt x="882" y="326"/>
                    </a:cubicBezTo>
                    <a:close/>
                    <a:moveTo>
                      <a:pt x="872" y="0"/>
                    </a:moveTo>
                    <a:cubicBezTo>
                      <a:pt x="711" y="0"/>
                      <a:pt x="548" y="60"/>
                      <a:pt x="417" y="195"/>
                    </a:cubicBezTo>
                    <a:cubicBezTo>
                      <a:pt x="1" y="611"/>
                      <a:pt x="298" y="1326"/>
                      <a:pt x="882" y="1326"/>
                    </a:cubicBezTo>
                    <a:cubicBezTo>
                      <a:pt x="1251" y="1326"/>
                      <a:pt x="1536" y="1028"/>
                      <a:pt x="1536" y="659"/>
                    </a:cubicBezTo>
                    <a:cubicBezTo>
                      <a:pt x="1536" y="264"/>
                      <a:pt x="120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34"/>
              <p:cNvSpPr/>
              <p:nvPr/>
            </p:nvSpPr>
            <p:spPr>
              <a:xfrm>
                <a:off x="1274475" y="3101250"/>
                <a:ext cx="38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7" extrusionOk="0">
                    <a:moveTo>
                      <a:pt x="893" y="316"/>
                    </a:moveTo>
                    <a:cubicBezTo>
                      <a:pt x="1072" y="316"/>
                      <a:pt x="1227" y="471"/>
                      <a:pt x="1227" y="650"/>
                    </a:cubicBezTo>
                    <a:cubicBezTo>
                      <a:pt x="1227" y="860"/>
                      <a:pt x="1056" y="999"/>
                      <a:pt x="880" y="999"/>
                    </a:cubicBezTo>
                    <a:cubicBezTo>
                      <a:pt x="796" y="999"/>
                      <a:pt x="712" y="968"/>
                      <a:pt x="643" y="900"/>
                    </a:cubicBezTo>
                    <a:cubicBezTo>
                      <a:pt x="429" y="686"/>
                      <a:pt x="584" y="316"/>
                      <a:pt x="893" y="316"/>
                    </a:cubicBezTo>
                    <a:close/>
                    <a:moveTo>
                      <a:pt x="882" y="0"/>
                    </a:moveTo>
                    <a:cubicBezTo>
                      <a:pt x="720" y="0"/>
                      <a:pt x="553" y="61"/>
                      <a:pt x="417" y="197"/>
                    </a:cubicBezTo>
                    <a:cubicBezTo>
                      <a:pt x="0" y="614"/>
                      <a:pt x="298" y="1317"/>
                      <a:pt x="893" y="1317"/>
                    </a:cubicBezTo>
                    <a:cubicBezTo>
                      <a:pt x="1251" y="1317"/>
                      <a:pt x="1548" y="1019"/>
                      <a:pt x="1536" y="662"/>
                    </a:cubicBezTo>
                    <a:cubicBezTo>
                      <a:pt x="1536" y="261"/>
                      <a:pt x="1218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4"/>
              <p:cNvSpPr/>
              <p:nvPr/>
            </p:nvSpPr>
            <p:spPr>
              <a:xfrm>
                <a:off x="1307525" y="248665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6"/>
                    </a:moveTo>
                    <a:cubicBezTo>
                      <a:pt x="1060" y="326"/>
                      <a:pt x="1214" y="481"/>
                      <a:pt x="1214" y="659"/>
                    </a:cubicBezTo>
                    <a:cubicBezTo>
                      <a:pt x="1214" y="867"/>
                      <a:pt x="1054" y="1000"/>
                      <a:pt x="883" y="1000"/>
                    </a:cubicBezTo>
                    <a:cubicBezTo>
                      <a:pt x="799" y="1000"/>
                      <a:pt x="713" y="968"/>
                      <a:pt x="643" y="897"/>
                    </a:cubicBezTo>
                    <a:cubicBezTo>
                      <a:pt x="429" y="683"/>
                      <a:pt x="572" y="326"/>
                      <a:pt x="881" y="326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1" y="60"/>
                      <a:pt x="417" y="195"/>
                    </a:cubicBezTo>
                    <a:cubicBezTo>
                      <a:pt x="0" y="612"/>
                      <a:pt x="298" y="1314"/>
                      <a:pt x="881" y="1326"/>
                    </a:cubicBezTo>
                    <a:cubicBezTo>
                      <a:pt x="1238" y="1326"/>
                      <a:pt x="1536" y="1028"/>
                      <a:pt x="1536" y="659"/>
                    </a:cubicBezTo>
                    <a:cubicBezTo>
                      <a:pt x="1536" y="264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4"/>
              <p:cNvSpPr/>
              <p:nvPr/>
            </p:nvSpPr>
            <p:spPr>
              <a:xfrm>
                <a:off x="1276550" y="2531900"/>
                <a:ext cx="3842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4" extrusionOk="0">
                    <a:moveTo>
                      <a:pt x="882" y="326"/>
                    </a:moveTo>
                    <a:cubicBezTo>
                      <a:pt x="1060" y="326"/>
                      <a:pt x="1215" y="469"/>
                      <a:pt x="1215" y="659"/>
                    </a:cubicBezTo>
                    <a:cubicBezTo>
                      <a:pt x="1215" y="867"/>
                      <a:pt x="1049" y="1000"/>
                      <a:pt x="875" y="1000"/>
                    </a:cubicBezTo>
                    <a:cubicBezTo>
                      <a:pt x="789" y="1000"/>
                      <a:pt x="702" y="968"/>
                      <a:pt x="632" y="897"/>
                    </a:cubicBezTo>
                    <a:cubicBezTo>
                      <a:pt x="429" y="683"/>
                      <a:pt x="572" y="326"/>
                      <a:pt x="882" y="326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2" y="60"/>
                      <a:pt x="418" y="195"/>
                    </a:cubicBezTo>
                    <a:cubicBezTo>
                      <a:pt x="1" y="611"/>
                      <a:pt x="287" y="1314"/>
                      <a:pt x="882" y="1314"/>
                    </a:cubicBezTo>
                    <a:cubicBezTo>
                      <a:pt x="1239" y="1314"/>
                      <a:pt x="1537" y="1028"/>
                      <a:pt x="1537" y="659"/>
                    </a:cubicBezTo>
                    <a:cubicBezTo>
                      <a:pt x="1537" y="264"/>
                      <a:pt x="1215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4"/>
              <p:cNvSpPr/>
              <p:nvPr/>
            </p:nvSpPr>
            <p:spPr>
              <a:xfrm>
                <a:off x="1492050" y="2676850"/>
                <a:ext cx="387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5" extrusionOk="0">
                    <a:moveTo>
                      <a:pt x="882" y="314"/>
                    </a:moveTo>
                    <a:cubicBezTo>
                      <a:pt x="1072" y="314"/>
                      <a:pt x="1227" y="469"/>
                      <a:pt x="1227" y="659"/>
                    </a:cubicBezTo>
                    <a:cubicBezTo>
                      <a:pt x="1227" y="861"/>
                      <a:pt x="1058" y="997"/>
                      <a:pt x="882" y="997"/>
                    </a:cubicBezTo>
                    <a:cubicBezTo>
                      <a:pt x="798" y="997"/>
                      <a:pt x="713" y="967"/>
                      <a:pt x="644" y="898"/>
                    </a:cubicBezTo>
                    <a:cubicBezTo>
                      <a:pt x="430" y="683"/>
                      <a:pt x="584" y="314"/>
                      <a:pt x="882" y="314"/>
                    </a:cubicBezTo>
                    <a:close/>
                    <a:moveTo>
                      <a:pt x="880" y="0"/>
                    </a:moveTo>
                    <a:cubicBezTo>
                      <a:pt x="718" y="0"/>
                      <a:pt x="552" y="60"/>
                      <a:pt x="418" y="195"/>
                    </a:cubicBezTo>
                    <a:cubicBezTo>
                      <a:pt x="1" y="612"/>
                      <a:pt x="299" y="1314"/>
                      <a:pt x="882" y="1314"/>
                    </a:cubicBezTo>
                    <a:cubicBezTo>
                      <a:pt x="1251" y="1314"/>
                      <a:pt x="1537" y="1017"/>
                      <a:pt x="1549" y="659"/>
                    </a:cubicBezTo>
                    <a:cubicBezTo>
                      <a:pt x="1549" y="264"/>
                      <a:pt x="122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4"/>
              <p:cNvSpPr/>
              <p:nvPr/>
            </p:nvSpPr>
            <p:spPr>
              <a:xfrm>
                <a:off x="1285200" y="2197325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69" y="326"/>
                    </a:moveTo>
                    <a:cubicBezTo>
                      <a:pt x="1060" y="326"/>
                      <a:pt x="1215" y="481"/>
                      <a:pt x="1215" y="671"/>
                    </a:cubicBezTo>
                    <a:cubicBezTo>
                      <a:pt x="1215" y="873"/>
                      <a:pt x="1045" y="1009"/>
                      <a:pt x="869" y="1009"/>
                    </a:cubicBezTo>
                    <a:cubicBezTo>
                      <a:pt x="785" y="1009"/>
                      <a:pt x="700" y="979"/>
                      <a:pt x="631" y="910"/>
                    </a:cubicBezTo>
                    <a:cubicBezTo>
                      <a:pt x="417" y="695"/>
                      <a:pt x="572" y="326"/>
                      <a:pt x="869" y="326"/>
                    </a:cubicBezTo>
                    <a:close/>
                    <a:moveTo>
                      <a:pt x="875" y="1"/>
                    </a:moveTo>
                    <a:cubicBezTo>
                      <a:pt x="715" y="1"/>
                      <a:pt x="551" y="61"/>
                      <a:pt x="417" y="195"/>
                    </a:cubicBezTo>
                    <a:cubicBezTo>
                      <a:pt x="0" y="612"/>
                      <a:pt x="286" y="1326"/>
                      <a:pt x="869" y="1326"/>
                    </a:cubicBezTo>
                    <a:cubicBezTo>
                      <a:pt x="1238" y="1326"/>
                      <a:pt x="1536" y="1029"/>
                      <a:pt x="1536" y="671"/>
                    </a:cubicBezTo>
                    <a:cubicBezTo>
                      <a:pt x="1536" y="268"/>
                      <a:pt x="1213" y="1"/>
                      <a:pt x="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4"/>
              <p:cNvSpPr/>
              <p:nvPr/>
            </p:nvSpPr>
            <p:spPr>
              <a:xfrm>
                <a:off x="1252450" y="2305200"/>
                <a:ext cx="384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2" extrusionOk="0">
                    <a:moveTo>
                      <a:pt x="881" y="321"/>
                    </a:moveTo>
                    <a:cubicBezTo>
                      <a:pt x="1060" y="321"/>
                      <a:pt x="1215" y="476"/>
                      <a:pt x="1215" y="655"/>
                    </a:cubicBezTo>
                    <a:cubicBezTo>
                      <a:pt x="1215" y="865"/>
                      <a:pt x="1050" y="1004"/>
                      <a:pt x="877" y="1004"/>
                    </a:cubicBezTo>
                    <a:cubicBezTo>
                      <a:pt x="795" y="1004"/>
                      <a:pt x="712" y="973"/>
                      <a:pt x="643" y="905"/>
                    </a:cubicBezTo>
                    <a:cubicBezTo>
                      <a:pt x="429" y="690"/>
                      <a:pt x="572" y="321"/>
                      <a:pt x="881" y="321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0"/>
                      <a:pt x="417" y="190"/>
                    </a:cubicBezTo>
                    <a:cubicBezTo>
                      <a:pt x="0" y="607"/>
                      <a:pt x="286" y="1321"/>
                      <a:pt x="881" y="1321"/>
                    </a:cubicBezTo>
                    <a:cubicBezTo>
                      <a:pt x="1239" y="1321"/>
                      <a:pt x="1536" y="1024"/>
                      <a:pt x="1536" y="655"/>
                    </a:cubicBezTo>
                    <a:cubicBezTo>
                      <a:pt x="1536" y="259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4"/>
              <p:cNvSpPr/>
              <p:nvPr/>
            </p:nvSpPr>
            <p:spPr>
              <a:xfrm>
                <a:off x="1309900" y="2255600"/>
                <a:ext cx="384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7" extrusionOk="0">
                    <a:moveTo>
                      <a:pt x="881" y="317"/>
                    </a:moveTo>
                    <a:cubicBezTo>
                      <a:pt x="1072" y="317"/>
                      <a:pt x="1227" y="472"/>
                      <a:pt x="1227" y="662"/>
                    </a:cubicBezTo>
                    <a:cubicBezTo>
                      <a:pt x="1227" y="864"/>
                      <a:pt x="1057" y="1000"/>
                      <a:pt x="881" y="1000"/>
                    </a:cubicBezTo>
                    <a:cubicBezTo>
                      <a:pt x="797" y="1000"/>
                      <a:pt x="712" y="969"/>
                      <a:pt x="643" y="900"/>
                    </a:cubicBezTo>
                    <a:cubicBezTo>
                      <a:pt x="429" y="686"/>
                      <a:pt x="584" y="317"/>
                      <a:pt x="881" y="317"/>
                    </a:cubicBezTo>
                    <a:close/>
                    <a:moveTo>
                      <a:pt x="882" y="1"/>
                    </a:moveTo>
                    <a:cubicBezTo>
                      <a:pt x="719" y="1"/>
                      <a:pt x="553" y="62"/>
                      <a:pt x="417" y="198"/>
                    </a:cubicBezTo>
                    <a:cubicBezTo>
                      <a:pt x="0" y="614"/>
                      <a:pt x="298" y="1317"/>
                      <a:pt x="881" y="1317"/>
                    </a:cubicBezTo>
                    <a:cubicBezTo>
                      <a:pt x="1250" y="1317"/>
                      <a:pt x="1536" y="1019"/>
                      <a:pt x="1536" y="662"/>
                    </a:cubicBezTo>
                    <a:cubicBezTo>
                      <a:pt x="1536" y="261"/>
                      <a:pt x="121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4"/>
              <p:cNvSpPr/>
              <p:nvPr/>
            </p:nvSpPr>
            <p:spPr>
              <a:xfrm>
                <a:off x="1284900" y="1905850"/>
                <a:ext cx="387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318" extrusionOk="0">
                    <a:moveTo>
                      <a:pt x="881" y="317"/>
                    </a:moveTo>
                    <a:cubicBezTo>
                      <a:pt x="1191" y="317"/>
                      <a:pt x="1346" y="686"/>
                      <a:pt x="1131" y="900"/>
                    </a:cubicBezTo>
                    <a:cubicBezTo>
                      <a:pt x="1062" y="969"/>
                      <a:pt x="977" y="1000"/>
                      <a:pt x="893" y="1000"/>
                    </a:cubicBezTo>
                    <a:cubicBezTo>
                      <a:pt x="717" y="1000"/>
                      <a:pt x="548" y="864"/>
                      <a:pt x="548" y="662"/>
                    </a:cubicBezTo>
                    <a:cubicBezTo>
                      <a:pt x="548" y="472"/>
                      <a:pt x="703" y="317"/>
                      <a:pt x="881" y="317"/>
                    </a:cubicBezTo>
                    <a:close/>
                    <a:moveTo>
                      <a:pt x="885" y="1"/>
                    </a:moveTo>
                    <a:cubicBezTo>
                      <a:pt x="721" y="1"/>
                      <a:pt x="553" y="62"/>
                      <a:pt x="417" y="198"/>
                    </a:cubicBezTo>
                    <a:cubicBezTo>
                      <a:pt x="0" y="603"/>
                      <a:pt x="298" y="1317"/>
                      <a:pt x="881" y="1317"/>
                    </a:cubicBezTo>
                    <a:cubicBezTo>
                      <a:pt x="1250" y="1317"/>
                      <a:pt x="1548" y="1019"/>
                      <a:pt x="1548" y="662"/>
                    </a:cubicBezTo>
                    <a:cubicBezTo>
                      <a:pt x="1548" y="261"/>
                      <a:pt x="1224" y="1"/>
                      <a:pt x="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4"/>
              <p:cNvSpPr/>
              <p:nvPr/>
            </p:nvSpPr>
            <p:spPr>
              <a:xfrm>
                <a:off x="1515175" y="165340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7"/>
                    </a:moveTo>
                    <a:cubicBezTo>
                      <a:pt x="1060" y="327"/>
                      <a:pt x="1215" y="481"/>
                      <a:pt x="1215" y="660"/>
                    </a:cubicBezTo>
                    <a:cubicBezTo>
                      <a:pt x="1215" y="870"/>
                      <a:pt x="1049" y="1009"/>
                      <a:pt x="876" y="1009"/>
                    </a:cubicBezTo>
                    <a:cubicBezTo>
                      <a:pt x="795" y="1009"/>
                      <a:pt x="712" y="979"/>
                      <a:pt x="643" y="910"/>
                    </a:cubicBezTo>
                    <a:cubicBezTo>
                      <a:pt x="429" y="696"/>
                      <a:pt x="572" y="327"/>
                      <a:pt x="881" y="327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15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4"/>
              <p:cNvSpPr/>
              <p:nvPr/>
            </p:nvSpPr>
            <p:spPr>
              <a:xfrm>
                <a:off x="1476275" y="1943425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94" y="314"/>
                    </a:moveTo>
                    <a:cubicBezTo>
                      <a:pt x="1084" y="314"/>
                      <a:pt x="1227" y="469"/>
                      <a:pt x="1227" y="659"/>
                    </a:cubicBezTo>
                    <a:cubicBezTo>
                      <a:pt x="1227" y="867"/>
                      <a:pt x="1061" y="1000"/>
                      <a:pt x="887" y="1000"/>
                    </a:cubicBezTo>
                    <a:cubicBezTo>
                      <a:pt x="801" y="1000"/>
                      <a:pt x="714" y="968"/>
                      <a:pt x="644" y="898"/>
                    </a:cubicBezTo>
                    <a:cubicBezTo>
                      <a:pt x="433" y="687"/>
                      <a:pt x="579" y="326"/>
                      <a:pt x="879" y="326"/>
                    </a:cubicBezTo>
                    <a:cubicBezTo>
                      <a:pt x="884" y="326"/>
                      <a:pt x="889" y="326"/>
                      <a:pt x="894" y="326"/>
                    </a:cubicBezTo>
                    <a:lnTo>
                      <a:pt x="894" y="314"/>
                    </a:lnTo>
                    <a:close/>
                    <a:moveTo>
                      <a:pt x="880" y="0"/>
                    </a:moveTo>
                    <a:cubicBezTo>
                      <a:pt x="718" y="0"/>
                      <a:pt x="552" y="61"/>
                      <a:pt x="418" y="195"/>
                    </a:cubicBezTo>
                    <a:cubicBezTo>
                      <a:pt x="1" y="612"/>
                      <a:pt x="299" y="1326"/>
                      <a:pt x="894" y="1326"/>
                    </a:cubicBezTo>
                    <a:cubicBezTo>
                      <a:pt x="1251" y="1314"/>
                      <a:pt x="1549" y="1029"/>
                      <a:pt x="1549" y="659"/>
                    </a:cubicBezTo>
                    <a:cubicBezTo>
                      <a:pt x="1549" y="264"/>
                      <a:pt x="122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4"/>
              <p:cNvSpPr/>
              <p:nvPr/>
            </p:nvSpPr>
            <p:spPr>
              <a:xfrm>
                <a:off x="1393525" y="3490450"/>
                <a:ext cx="57775" cy="8263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33052" extrusionOk="0">
                    <a:moveTo>
                      <a:pt x="1" y="0"/>
                    </a:moveTo>
                    <a:lnTo>
                      <a:pt x="1" y="33052"/>
                    </a:lnTo>
                    <a:lnTo>
                      <a:pt x="2311" y="33052"/>
                    </a:lnTo>
                    <a:lnTo>
                      <a:pt x="2311" y="0"/>
                    </a:lnTo>
                    <a:lnTo>
                      <a:pt x="1989" y="0"/>
                    </a:lnTo>
                    <a:lnTo>
                      <a:pt x="1989" y="32730"/>
                    </a:lnTo>
                    <a:lnTo>
                      <a:pt x="322" y="32730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34"/>
              <p:cNvSpPr/>
              <p:nvPr/>
            </p:nvSpPr>
            <p:spPr>
              <a:xfrm>
                <a:off x="1393525" y="1003225"/>
                <a:ext cx="57775" cy="4417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7670" extrusionOk="0">
                    <a:moveTo>
                      <a:pt x="1156" y="1"/>
                    </a:moveTo>
                    <a:lnTo>
                      <a:pt x="1" y="2894"/>
                    </a:lnTo>
                    <a:lnTo>
                      <a:pt x="1" y="17670"/>
                    </a:lnTo>
                    <a:lnTo>
                      <a:pt x="322" y="17670"/>
                    </a:lnTo>
                    <a:lnTo>
                      <a:pt x="322" y="2966"/>
                    </a:lnTo>
                    <a:lnTo>
                      <a:pt x="1156" y="858"/>
                    </a:lnTo>
                    <a:lnTo>
                      <a:pt x="1989" y="2966"/>
                    </a:lnTo>
                    <a:lnTo>
                      <a:pt x="1989" y="17670"/>
                    </a:lnTo>
                    <a:lnTo>
                      <a:pt x="2311" y="17670"/>
                    </a:lnTo>
                    <a:lnTo>
                      <a:pt x="2311" y="2930"/>
                    </a:lnTo>
                    <a:lnTo>
                      <a:pt x="11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34"/>
              <p:cNvSpPr/>
              <p:nvPr/>
            </p:nvSpPr>
            <p:spPr>
              <a:xfrm>
                <a:off x="1943900" y="1708450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79" y="45"/>
                      <a:pt x="1" y="307"/>
                      <a:pt x="48" y="581"/>
                    </a:cubicBezTo>
                    <a:cubicBezTo>
                      <a:pt x="98" y="845"/>
                      <a:pt x="319" y="993"/>
                      <a:pt x="544" y="993"/>
                    </a:cubicBezTo>
                    <a:cubicBezTo>
                      <a:pt x="695" y="993"/>
                      <a:pt x="848" y="927"/>
                      <a:pt x="953" y="784"/>
                    </a:cubicBezTo>
                    <a:cubicBezTo>
                      <a:pt x="1184" y="443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4"/>
              <p:cNvSpPr/>
              <p:nvPr/>
            </p:nvSpPr>
            <p:spPr>
              <a:xfrm>
                <a:off x="2048675" y="2383275"/>
                <a:ext cx="296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2" extrusionOk="0">
                    <a:moveTo>
                      <a:pt x="537" y="1"/>
                    </a:moveTo>
                    <a:cubicBezTo>
                      <a:pt x="510" y="1"/>
                      <a:pt x="482" y="3"/>
                      <a:pt x="453" y="8"/>
                    </a:cubicBezTo>
                    <a:cubicBezTo>
                      <a:pt x="179" y="56"/>
                      <a:pt x="1" y="318"/>
                      <a:pt x="48" y="591"/>
                    </a:cubicBezTo>
                    <a:cubicBezTo>
                      <a:pt x="98" y="853"/>
                      <a:pt x="315" y="1001"/>
                      <a:pt x="536" y="1001"/>
                    </a:cubicBezTo>
                    <a:cubicBezTo>
                      <a:pt x="687" y="1001"/>
                      <a:pt x="840" y="932"/>
                      <a:pt x="941" y="782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4"/>
              <p:cNvSpPr/>
              <p:nvPr/>
            </p:nvSpPr>
            <p:spPr>
              <a:xfrm>
                <a:off x="2112075" y="2734450"/>
                <a:ext cx="29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82"/>
                    </a:cubicBezTo>
                    <a:cubicBezTo>
                      <a:pt x="98" y="846"/>
                      <a:pt x="320" y="999"/>
                      <a:pt x="546" y="999"/>
                    </a:cubicBezTo>
                    <a:cubicBezTo>
                      <a:pt x="696" y="999"/>
                      <a:pt x="849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4"/>
              <p:cNvSpPr/>
              <p:nvPr/>
            </p:nvSpPr>
            <p:spPr>
              <a:xfrm>
                <a:off x="2175775" y="3087475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94"/>
                    </a:cubicBezTo>
                    <a:cubicBezTo>
                      <a:pt x="98" y="850"/>
                      <a:pt x="323" y="1000"/>
                      <a:pt x="549" y="1000"/>
                    </a:cubicBezTo>
                    <a:cubicBezTo>
                      <a:pt x="700" y="1000"/>
                      <a:pt x="853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4"/>
              <p:cNvSpPr/>
              <p:nvPr/>
            </p:nvSpPr>
            <p:spPr>
              <a:xfrm>
                <a:off x="1982000" y="2026350"/>
                <a:ext cx="296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3" extrusionOk="0">
                    <a:moveTo>
                      <a:pt x="540" y="0"/>
                    </a:moveTo>
                    <a:cubicBezTo>
                      <a:pt x="508" y="0"/>
                      <a:pt x="475" y="3"/>
                      <a:pt x="441" y="9"/>
                    </a:cubicBezTo>
                    <a:cubicBezTo>
                      <a:pt x="179" y="57"/>
                      <a:pt x="1" y="319"/>
                      <a:pt x="48" y="593"/>
                    </a:cubicBezTo>
                    <a:cubicBezTo>
                      <a:pt x="91" y="854"/>
                      <a:pt x="309" y="1003"/>
                      <a:pt x="535" y="1003"/>
                    </a:cubicBezTo>
                    <a:cubicBezTo>
                      <a:pt x="689" y="1003"/>
                      <a:pt x="847" y="933"/>
                      <a:pt x="953" y="783"/>
                    </a:cubicBezTo>
                    <a:cubicBezTo>
                      <a:pt x="1184" y="442"/>
                      <a:pt x="927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4"/>
              <p:cNvSpPr/>
              <p:nvPr/>
            </p:nvSpPr>
            <p:spPr>
              <a:xfrm>
                <a:off x="1858475" y="1454600"/>
                <a:ext cx="29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4" extrusionOk="0">
                    <a:moveTo>
                      <a:pt x="537" y="1"/>
                    </a:moveTo>
                    <a:cubicBezTo>
                      <a:pt x="509" y="1"/>
                      <a:pt x="481" y="3"/>
                      <a:pt x="453" y="8"/>
                    </a:cubicBezTo>
                    <a:cubicBezTo>
                      <a:pt x="179" y="55"/>
                      <a:pt x="1" y="317"/>
                      <a:pt x="48" y="591"/>
                    </a:cubicBezTo>
                    <a:cubicBezTo>
                      <a:pt x="91" y="855"/>
                      <a:pt x="313" y="1003"/>
                      <a:pt x="538" y="1003"/>
                    </a:cubicBezTo>
                    <a:cubicBezTo>
                      <a:pt x="689" y="1003"/>
                      <a:pt x="841" y="937"/>
                      <a:pt x="941" y="793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4"/>
              <p:cNvSpPr/>
              <p:nvPr/>
            </p:nvSpPr>
            <p:spPr>
              <a:xfrm>
                <a:off x="2017350" y="2465150"/>
                <a:ext cx="35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998" extrusionOk="0">
                    <a:moveTo>
                      <a:pt x="734" y="0"/>
                    </a:moveTo>
                    <a:cubicBezTo>
                      <a:pt x="706" y="0"/>
                      <a:pt x="677" y="3"/>
                      <a:pt x="646" y="7"/>
                    </a:cubicBezTo>
                    <a:cubicBezTo>
                      <a:pt x="1" y="96"/>
                      <a:pt x="125" y="997"/>
                      <a:pt x="689" y="997"/>
                    </a:cubicBezTo>
                    <a:cubicBezTo>
                      <a:pt x="728" y="997"/>
                      <a:pt x="770" y="993"/>
                      <a:pt x="813" y="984"/>
                    </a:cubicBezTo>
                    <a:cubicBezTo>
                      <a:pt x="1414" y="859"/>
                      <a:pt x="1292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4"/>
              <p:cNvSpPr/>
              <p:nvPr/>
            </p:nvSpPr>
            <p:spPr>
              <a:xfrm>
                <a:off x="2103750" y="2918125"/>
                <a:ext cx="29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99" extrusionOk="0">
                    <a:moveTo>
                      <a:pt x="561" y="0"/>
                    </a:moveTo>
                    <a:cubicBezTo>
                      <a:pt x="530" y="0"/>
                      <a:pt x="497" y="3"/>
                      <a:pt x="465" y="10"/>
                    </a:cubicBezTo>
                    <a:cubicBezTo>
                      <a:pt x="191" y="57"/>
                      <a:pt x="0" y="319"/>
                      <a:pt x="60" y="581"/>
                    </a:cubicBezTo>
                    <a:cubicBezTo>
                      <a:pt x="103" y="846"/>
                      <a:pt x="326" y="998"/>
                      <a:pt x="552" y="998"/>
                    </a:cubicBezTo>
                    <a:cubicBezTo>
                      <a:pt x="702" y="998"/>
                      <a:pt x="853" y="931"/>
                      <a:pt x="953" y="783"/>
                    </a:cubicBezTo>
                    <a:cubicBezTo>
                      <a:pt x="1195" y="443"/>
                      <a:pt x="939" y="0"/>
                      <a:pt x="5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4"/>
              <p:cNvSpPr/>
              <p:nvPr/>
            </p:nvSpPr>
            <p:spPr>
              <a:xfrm>
                <a:off x="1816200" y="1343825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9"/>
                    </a:cubicBezTo>
                    <a:cubicBezTo>
                      <a:pt x="179" y="57"/>
                      <a:pt x="1" y="319"/>
                      <a:pt x="48" y="581"/>
                    </a:cubicBezTo>
                    <a:cubicBezTo>
                      <a:pt x="98" y="845"/>
                      <a:pt x="323" y="993"/>
                      <a:pt x="549" y="993"/>
                    </a:cubicBezTo>
                    <a:cubicBezTo>
                      <a:pt x="701" y="993"/>
                      <a:pt x="853" y="927"/>
                      <a:pt x="953" y="783"/>
                    </a:cubicBezTo>
                    <a:cubicBezTo>
                      <a:pt x="1184" y="443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4"/>
              <p:cNvSpPr/>
              <p:nvPr/>
            </p:nvSpPr>
            <p:spPr>
              <a:xfrm>
                <a:off x="2133200" y="3146425"/>
                <a:ext cx="299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3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8" y="855"/>
                      <a:pt x="320" y="1003"/>
                      <a:pt x="544" y="1003"/>
                    </a:cubicBezTo>
                    <a:cubicBezTo>
                      <a:pt x="697" y="1003"/>
                      <a:pt x="852" y="933"/>
                      <a:pt x="953" y="783"/>
                    </a:cubicBezTo>
                    <a:cubicBezTo>
                      <a:pt x="1195" y="443"/>
                      <a:pt x="940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4"/>
              <p:cNvSpPr/>
              <p:nvPr/>
            </p:nvSpPr>
            <p:spPr>
              <a:xfrm>
                <a:off x="1876325" y="1745950"/>
                <a:ext cx="296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4" extrusionOk="0">
                    <a:moveTo>
                      <a:pt x="550" y="0"/>
                    </a:moveTo>
                    <a:cubicBezTo>
                      <a:pt x="518" y="0"/>
                      <a:pt x="486" y="3"/>
                      <a:pt x="453" y="10"/>
                    </a:cubicBezTo>
                    <a:cubicBezTo>
                      <a:pt x="179" y="57"/>
                      <a:pt x="1" y="319"/>
                      <a:pt x="49" y="593"/>
                    </a:cubicBezTo>
                    <a:cubicBezTo>
                      <a:pt x="91" y="855"/>
                      <a:pt x="310" y="1003"/>
                      <a:pt x="535" y="1003"/>
                    </a:cubicBezTo>
                    <a:cubicBezTo>
                      <a:pt x="689" y="1003"/>
                      <a:pt x="847" y="934"/>
                      <a:pt x="953" y="784"/>
                    </a:cubicBezTo>
                    <a:cubicBezTo>
                      <a:pt x="1184" y="443"/>
                      <a:pt x="928" y="0"/>
                      <a:pt x="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34"/>
              <p:cNvSpPr/>
              <p:nvPr/>
            </p:nvSpPr>
            <p:spPr>
              <a:xfrm>
                <a:off x="1763225" y="1320950"/>
                <a:ext cx="29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4" extrusionOk="0">
                    <a:moveTo>
                      <a:pt x="537" y="1"/>
                    </a:moveTo>
                    <a:cubicBezTo>
                      <a:pt x="509" y="1"/>
                      <a:pt x="481" y="3"/>
                      <a:pt x="453" y="8"/>
                    </a:cubicBezTo>
                    <a:cubicBezTo>
                      <a:pt x="179" y="55"/>
                      <a:pt x="1" y="317"/>
                      <a:pt x="48" y="591"/>
                    </a:cubicBezTo>
                    <a:cubicBezTo>
                      <a:pt x="91" y="855"/>
                      <a:pt x="313" y="1003"/>
                      <a:pt x="538" y="1003"/>
                    </a:cubicBezTo>
                    <a:cubicBezTo>
                      <a:pt x="689" y="1003"/>
                      <a:pt x="841" y="937"/>
                      <a:pt x="941" y="794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34"/>
              <p:cNvSpPr/>
              <p:nvPr/>
            </p:nvSpPr>
            <p:spPr>
              <a:xfrm>
                <a:off x="1921575" y="2261475"/>
                <a:ext cx="296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5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08"/>
                      <a:pt x="48" y="582"/>
                    </a:cubicBezTo>
                    <a:cubicBezTo>
                      <a:pt x="98" y="846"/>
                      <a:pt x="323" y="994"/>
                      <a:pt x="549" y="994"/>
                    </a:cubicBezTo>
                    <a:cubicBezTo>
                      <a:pt x="701" y="994"/>
                      <a:pt x="853" y="928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34"/>
              <p:cNvSpPr/>
              <p:nvPr/>
            </p:nvSpPr>
            <p:spPr>
              <a:xfrm>
                <a:off x="2062375" y="3273150"/>
                <a:ext cx="195275" cy="818875"/>
              </a:xfrm>
              <a:custGeom>
                <a:avLst/>
                <a:gdLst/>
                <a:ahLst/>
                <a:cxnLst/>
                <a:rect l="l" t="t" r="r" b="b"/>
                <a:pathLst>
                  <a:path w="7811" h="32755" extrusionOk="0">
                    <a:moveTo>
                      <a:pt x="1953" y="1"/>
                    </a:moveTo>
                    <a:cubicBezTo>
                      <a:pt x="1584" y="96"/>
                      <a:pt x="1239" y="167"/>
                      <a:pt x="989" y="203"/>
                    </a:cubicBezTo>
                    <a:cubicBezTo>
                      <a:pt x="655" y="263"/>
                      <a:pt x="334" y="298"/>
                      <a:pt x="0" y="322"/>
                    </a:cubicBezTo>
                    <a:lnTo>
                      <a:pt x="0" y="382"/>
                    </a:lnTo>
                    <a:lnTo>
                      <a:pt x="5846" y="32755"/>
                    </a:lnTo>
                    <a:lnTo>
                      <a:pt x="7811" y="32398"/>
                    </a:lnTo>
                    <a:lnTo>
                      <a:pt x="1965" y="36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4"/>
              <p:cNvSpPr/>
              <p:nvPr/>
            </p:nvSpPr>
            <p:spPr>
              <a:xfrm>
                <a:off x="1633150" y="841300"/>
                <a:ext cx="114625" cy="43015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17206" extrusionOk="0">
                    <a:moveTo>
                      <a:pt x="548" y="1"/>
                    </a:moveTo>
                    <a:lnTo>
                      <a:pt x="0" y="2632"/>
                    </a:lnTo>
                    <a:lnTo>
                      <a:pt x="2620" y="17134"/>
                    </a:lnTo>
                    <a:lnTo>
                      <a:pt x="2656" y="17205"/>
                    </a:lnTo>
                    <a:cubicBezTo>
                      <a:pt x="2965" y="17098"/>
                      <a:pt x="3287" y="17027"/>
                      <a:pt x="3608" y="16955"/>
                    </a:cubicBezTo>
                    <a:cubicBezTo>
                      <a:pt x="3930" y="16896"/>
                      <a:pt x="4263" y="16860"/>
                      <a:pt x="4584" y="16848"/>
                    </a:cubicBezTo>
                    <a:lnTo>
                      <a:pt x="4584" y="16789"/>
                    </a:lnTo>
                    <a:lnTo>
                      <a:pt x="1965" y="2287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4"/>
              <p:cNvSpPr/>
              <p:nvPr/>
            </p:nvSpPr>
            <p:spPr>
              <a:xfrm>
                <a:off x="2033350" y="2961125"/>
                <a:ext cx="350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99" extrusionOk="0">
                    <a:moveTo>
                      <a:pt x="734" y="0"/>
                    </a:moveTo>
                    <a:cubicBezTo>
                      <a:pt x="693" y="0"/>
                      <a:pt x="648" y="5"/>
                      <a:pt x="602" y="16"/>
                    </a:cubicBezTo>
                    <a:cubicBezTo>
                      <a:pt x="1" y="141"/>
                      <a:pt x="123" y="999"/>
                      <a:pt x="681" y="999"/>
                    </a:cubicBezTo>
                    <a:cubicBezTo>
                      <a:pt x="709" y="999"/>
                      <a:pt x="738" y="997"/>
                      <a:pt x="768" y="992"/>
                    </a:cubicBezTo>
                    <a:cubicBezTo>
                      <a:pt x="1400" y="893"/>
                      <a:pt x="1289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4"/>
              <p:cNvSpPr/>
              <p:nvPr/>
            </p:nvSpPr>
            <p:spPr>
              <a:xfrm>
                <a:off x="1784050" y="1905200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0" y="0"/>
                    </a:moveTo>
                    <a:cubicBezTo>
                      <a:pt x="518" y="0"/>
                      <a:pt x="486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1" y="849"/>
                      <a:pt x="313" y="999"/>
                      <a:pt x="538" y="999"/>
                    </a:cubicBezTo>
                    <a:cubicBezTo>
                      <a:pt x="689" y="999"/>
                      <a:pt x="841" y="932"/>
                      <a:pt x="942" y="784"/>
                    </a:cubicBezTo>
                    <a:cubicBezTo>
                      <a:pt x="1183" y="443"/>
                      <a:pt x="928" y="0"/>
                      <a:pt x="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4"/>
              <p:cNvSpPr/>
              <p:nvPr/>
            </p:nvSpPr>
            <p:spPr>
              <a:xfrm>
                <a:off x="1665900" y="147062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0"/>
                    </a:moveTo>
                    <a:cubicBezTo>
                      <a:pt x="519" y="0"/>
                      <a:pt x="486" y="3"/>
                      <a:pt x="453" y="10"/>
                    </a:cubicBezTo>
                    <a:cubicBezTo>
                      <a:pt x="179" y="57"/>
                      <a:pt x="0" y="319"/>
                      <a:pt x="48" y="581"/>
                    </a:cubicBezTo>
                    <a:cubicBezTo>
                      <a:pt x="98" y="846"/>
                      <a:pt x="320" y="999"/>
                      <a:pt x="546" y="999"/>
                    </a:cubicBezTo>
                    <a:cubicBezTo>
                      <a:pt x="696" y="999"/>
                      <a:pt x="848" y="931"/>
                      <a:pt x="953" y="783"/>
                    </a:cubicBezTo>
                    <a:cubicBezTo>
                      <a:pt x="1184" y="443"/>
                      <a:pt x="937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4"/>
              <p:cNvSpPr/>
              <p:nvPr/>
            </p:nvSpPr>
            <p:spPr>
              <a:xfrm>
                <a:off x="1768000" y="2082900"/>
                <a:ext cx="296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3" extrusionOk="0">
                    <a:moveTo>
                      <a:pt x="549" y="0"/>
                    </a:moveTo>
                    <a:cubicBezTo>
                      <a:pt x="517" y="0"/>
                      <a:pt x="485" y="3"/>
                      <a:pt x="452" y="10"/>
                    </a:cubicBezTo>
                    <a:cubicBezTo>
                      <a:pt x="179" y="57"/>
                      <a:pt x="0" y="319"/>
                      <a:pt x="48" y="593"/>
                    </a:cubicBezTo>
                    <a:cubicBezTo>
                      <a:pt x="90" y="855"/>
                      <a:pt x="309" y="1003"/>
                      <a:pt x="534" y="1003"/>
                    </a:cubicBezTo>
                    <a:cubicBezTo>
                      <a:pt x="689" y="1003"/>
                      <a:pt x="846" y="933"/>
                      <a:pt x="953" y="784"/>
                    </a:cubicBezTo>
                    <a:cubicBezTo>
                      <a:pt x="1183" y="443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4"/>
              <p:cNvSpPr/>
              <p:nvPr/>
            </p:nvSpPr>
            <p:spPr>
              <a:xfrm>
                <a:off x="1953725" y="3117250"/>
                <a:ext cx="296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3" extrusionOk="0">
                    <a:moveTo>
                      <a:pt x="551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79" y="57"/>
                      <a:pt x="1" y="319"/>
                      <a:pt x="48" y="593"/>
                    </a:cubicBezTo>
                    <a:cubicBezTo>
                      <a:pt x="98" y="855"/>
                      <a:pt x="319" y="1003"/>
                      <a:pt x="543" y="1003"/>
                    </a:cubicBezTo>
                    <a:cubicBezTo>
                      <a:pt x="697" y="1003"/>
                      <a:pt x="851" y="934"/>
                      <a:pt x="953" y="784"/>
                    </a:cubicBezTo>
                    <a:cubicBezTo>
                      <a:pt x="1184" y="443"/>
                      <a:pt x="938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4"/>
              <p:cNvSpPr/>
              <p:nvPr/>
            </p:nvSpPr>
            <p:spPr>
              <a:xfrm>
                <a:off x="1806375" y="2311200"/>
                <a:ext cx="296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2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91" y="57"/>
                      <a:pt x="1" y="319"/>
                      <a:pt x="60" y="581"/>
                    </a:cubicBezTo>
                    <a:cubicBezTo>
                      <a:pt x="103" y="843"/>
                      <a:pt x="322" y="991"/>
                      <a:pt x="545" y="991"/>
                    </a:cubicBezTo>
                    <a:cubicBezTo>
                      <a:pt x="697" y="991"/>
                      <a:pt x="852" y="922"/>
                      <a:pt x="953" y="772"/>
                    </a:cubicBezTo>
                    <a:cubicBezTo>
                      <a:pt x="1184" y="442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4"/>
              <p:cNvSpPr/>
              <p:nvPr/>
            </p:nvSpPr>
            <p:spPr>
              <a:xfrm>
                <a:off x="1872175" y="2674050"/>
                <a:ext cx="2960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4" extrusionOk="0">
                    <a:moveTo>
                      <a:pt x="549" y="0"/>
                    </a:moveTo>
                    <a:cubicBezTo>
                      <a:pt x="518" y="0"/>
                      <a:pt x="485" y="3"/>
                      <a:pt x="453" y="9"/>
                    </a:cubicBezTo>
                    <a:cubicBezTo>
                      <a:pt x="179" y="57"/>
                      <a:pt x="0" y="307"/>
                      <a:pt x="48" y="581"/>
                    </a:cubicBezTo>
                    <a:cubicBezTo>
                      <a:pt x="91" y="845"/>
                      <a:pt x="313" y="993"/>
                      <a:pt x="540" y="993"/>
                    </a:cubicBezTo>
                    <a:cubicBezTo>
                      <a:pt x="693" y="993"/>
                      <a:pt x="848" y="927"/>
                      <a:pt x="953" y="783"/>
                    </a:cubicBezTo>
                    <a:cubicBezTo>
                      <a:pt x="1184" y="442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4"/>
              <p:cNvSpPr/>
              <p:nvPr/>
            </p:nvSpPr>
            <p:spPr>
              <a:xfrm>
                <a:off x="1887650" y="2830600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08"/>
                      <a:pt x="48" y="582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4"/>
              <p:cNvSpPr/>
              <p:nvPr/>
            </p:nvSpPr>
            <p:spPr>
              <a:xfrm>
                <a:off x="1681075" y="174327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0"/>
                    </a:moveTo>
                    <a:cubicBezTo>
                      <a:pt x="519" y="0"/>
                      <a:pt x="486" y="3"/>
                      <a:pt x="453" y="10"/>
                    </a:cubicBezTo>
                    <a:cubicBezTo>
                      <a:pt x="179" y="57"/>
                      <a:pt x="0" y="319"/>
                      <a:pt x="48" y="581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34"/>
              <p:cNvSpPr/>
              <p:nvPr/>
            </p:nvSpPr>
            <p:spPr>
              <a:xfrm>
                <a:off x="1732875" y="2030200"/>
                <a:ext cx="296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5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20"/>
                      <a:pt x="48" y="594"/>
                    </a:cubicBezTo>
                    <a:cubicBezTo>
                      <a:pt x="97" y="849"/>
                      <a:pt x="321" y="995"/>
                      <a:pt x="546" y="995"/>
                    </a:cubicBezTo>
                    <a:cubicBezTo>
                      <a:pt x="698" y="995"/>
                      <a:pt x="852" y="928"/>
                      <a:pt x="953" y="784"/>
                    </a:cubicBezTo>
                    <a:cubicBezTo>
                      <a:pt x="1183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34"/>
              <p:cNvSpPr/>
              <p:nvPr/>
            </p:nvSpPr>
            <p:spPr>
              <a:xfrm>
                <a:off x="1826925" y="2563600"/>
                <a:ext cx="293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000" extrusionOk="0">
                    <a:moveTo>
                      <a:pt x="547" y="1"/>
                    </a:moveTo>
                    <a:cubicBezTo>
                      <a:pt x="516" y="1"/>
                      <a:pt x="485" y="4"/>
                      <a:pt x="453" y="10"/>
                    </a:cubicBezTo>
                    <a:cubicBezTo>
                      <a:pt x="179" y="58"/>
                      <a:pt x="0" y="320"/>
                      <a:pt x="48" y="594"/>
                    </a:cubicBezTo>
                    <a:cubicBezTo>
                      <a:pt x="91" y="850"/>
                      <a:pt x="313" y="1000"/>
                      <a:pt x="537" y="1000"/>
                    </a:cubicBezTo>
                    <a:cubicBezTo>
                      <a:pt x="688" y="1000"/>
                      <a:pt x="841" y="932"/>
                      <a:pt x="941" y="784"/>
                    </a:cubicBezTo>
                    <a:cubicBezTo>
                      <a:pt x="1172" y="454"/>
                      <a:pt x="925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4"/>
              <p:cNvSpPr/>
              <p:nvPr/>
            </p:nvSpPr>
            <p:spPr>
              <a:xfrm>
                <a:off x="1784050" y="2360900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0" y="1"/>
                    </a:moveTo>
                    <a:cubicBezTo>
                      <a:pt x="518" y="1"/>
                      <a:pt x="486" y="4"/>
                      <a:pt x="453" y="10"/>
                    </a:cubicBezTo>
                    <a:cubicBezTo>
                      <a:pt x="180" y="58"/>
                      <a:pt x="1" y="320"/>
                      <a:pt x="49" y="582"/>
                    </a:cubicBezTo>
                    <a:cubicBezTo>
                      <a:pt x="98" y="845"/>
                      <a:pt x="319" y="994"/>
                      <a:pt x="544" y="994"/>
                    </a:cubicBezTo>
                    <a:cubicBezTo>
                      <a:pt x="695" y="994"/>
                      <a:pt x="848" y="927"/>
                      <a:pt x="953" y="784"/>
                    </a:cubicBezTo>
                    <a:cubicBezTo>
                      <a:pt x="1184" y="443"/>
                      <a:pt x="928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4"/>
              <p:cNvSpPr/>
              <p:nvPr/>
            </p:nvSpPr>
            <p:spPr>
              <a:xfrm>
                <a:off x="1883475" y="2921400"/>
                <a:ext cx="2960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4" extrusionOk="0">
                    <a:moveTo>
                      <a:pt x="549" y="0"/>
                    </a:moveTo>
                    <a:cubicBezTo>
                      <a:pt x="518" y="0"/>
                      <a:pt x="486" y="3"/>
                      <a:pt x="453" y="9"/>
                    </a:cubicBezTo>
                    <a:cubicBezTo>
                      <a:pt x="179" y="57"/>
                      <a:pt x="1" y="307"/>
                      <a:pt x="48" y="581"/>
                    </a:cubicBezTo>
                    <a:cubicBezTo>
                      <a:pt x="91" y="845"/>
                      <a:pt x="313" y="993"/>
                      <a:pt x="538" y="993"/>
                    </a:cubicBezTo>
                    <a:cubicBezTo>
                      <a:pt x="689" y="993"/>
                      <a:pt x="841" y="927"/>
                      <a:pt x="941" y="783"/>
                    </a:cubicBezTo>
                    <a:cubicBezTo>
                      <a:pt x="1183" y="443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4"/>
              <p:cNvSpPr/>
              <p:nvPr/>
            </p:nvSpPr>
            <p:spPr>
              <a:xfrm>
                <a:off x="1628375" y="1521525"/>
                <a:ext cx="299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3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8" y="854"/>
                      <a:pt x="320" y="1003"/>
                      <a:pt x="544" y="1003"/>
                    </a:cubicBezTo>
                    <a:cubicBezTo>
                      <a:pt x="697" y="1003"/>
                      <a:pt x="852" y="933"/>
                      <a:pt x="953" y="783"/>
                    </a:cubicBezTo>
                    <a:cubicBezTo>
                      <a:pt x="1195" y="443"/>
                      <a:pt x="940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4"/>
              <p:cNvSpPr/>
              <p:nvPr/>
            </p:nvSpPr>
            <p:spPr>
              <a:xfrm>
                <a:off x="1719775" y="214212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20"/>
                      <a:pt x="48" y="581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4"/>
              <p:cNvSpPr/>
              <p:nvPr/>
            </p:nvSpPr>
            <p:spPr>
              <a:xfrm>
                <a:off x="1588200" y="1439650"/>
                <a:ext cx="296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5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08"/>
                      <a:pt x="48" y="582"/>
                    </a:cubicBezTo>
                    <a:cubicBezTo>
                      <a:pt x="98" y="846"/>
                      <a:pt x="319" y="994"/>
                      <a:pt x="544" y="994"/>
                    </a:cubicBezTo>
                    <a:cubicBezTo>
                      <a:pt x="695" y="994"/>
                      <a:pt x="848" y="927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4"/>
              <p:cNvSpPr/>
              <p:nvPr/>
            </p:nvSpPr>
            <p:spPr>
              <a:xfrm>
                <a:off x="1905800" y="1677775"/>
                <a:ext cx="29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82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4"/>
              <p:cNvSpPr/>
              <p:nvPr/>
            </p:nvSpPr>
            <p:spPr>
              <a:xfrm>
                <a:off x="1542950" y="1262225"/>
                <a:ext cx="708750" cy="2019500"/>
              </a:xfrm>
              <a:custGeom>
                <a:avLst/>
                <a:gdLst/>
                <a:ahLst/>
                <a:cxnLst/>
                <a:rect l="l" t="t" r="r" b="b"/>
                <a:pathLst>
                  <a:path w="28350" h="80780" extrusionOk="0">
                    <a:moveTo>
                      <a:pt x="9346" y="2349"/>
                    </a:moveTo>
                    <a:cubicBezTo>
                      <a:pt x="9571" y="2349"/>
                      <a:pt x="9793" y="2498"/>
                      <a:pt x="9835" y="2762"/>
                    </a:cubicBezTo>
                    <a:cubicBezTo>
                      <a:pt x="9895" y="3035"/>
                      <a:pt x="9704" y="3297"/>
                      <a:pt x="9443" y="3345"/>
                    </a:cubicBezTo>
                    <a:cubicBezTo>
                      <a:pt x="9413" y="3350"/>
                      <a:pt x="9384" y="3352"/>
                      <a:pt x="9356" y="3352"/>
                    </a:cubicBezTo>
                    <a:cubicBezTo>
                      <a:pt x="8962" y="3352"/>
                      <a:pt x="8698" y="2904"/>
                      <a:pt x="8942" y="2559"/>
                    </a:cubicBezTo>
                    <a:cubicBezTo>
                      <a:pt x="9043" y="2416"/>
                      <a:pt x="9195" y="2349"/>
                      <a:pt x="9346" y="2349"/>
                    </a:cubicBezTo>
                    <a:close/>
                    <a:moveTo>
                      <a:pt x="11466" y="3248"/>
                    </a:moveTo>
                    <a:cubicBezTo>
                      <a:pt x="11692" y="3248"/>
                      <a:pt x="11917" y="3398"/>
                      <a:pt x="11967" y="3654"/>
                    </a:cubicBezTo>
                    <a:lnTo>
                      <a:pt x="11967" y="3666"/>
                    </a:lnTo>
                    <a:cubicBezTo>
                      <a:pt x="12002" y="3940"/>
                      <a:pt x="11824" y="4190"/>
                      <a:pt x="11562" y="4238"/>
                    </a:cubicBezTo>
                    <a:cubicBezTo>
                      <a:pt x="11528" y="4244"/>
                      <a:pt x="11495" y="4247"/>
                      <a:pt x="11463" y="4247"/>
                    </a:cubicBezTo>
                    <a:cubicBezTo>
                      <a:pt x="11077" y="4247"/>
                      <a:pt x="10831" y="3805"/>
                      <a:pt x="11062" y="3464"/>
                    </a:cubicBezTo>
                    <a:cubicBezTo>
                      <a:pt x="11162" y="3316"/>
                      <a:pt x="11315" y="3248"/>
                      <a:pt x="11466" y="3248"/>
                    </a:cubicBezTo>
                    <a:close/>
                    <a:moveTo>
                      <a:pt x="2351" y="7090"/>
                    </a:moveTo>
                    <a:cubicBezTo>
                      <a:pt x="2575" y="7090"/>
                      <a:pt x="2797" y="7239"/>
                      <a:pt x="2846" y="7500"/>
                    </a:cubicBezTo>
                    <a:cubicBezTo>
                      <a:pt x="2894" y="7774"/>
                      <a:pt x="2716" y="8036"/>
                      <a:pt x="2442" y="8084"/>
                    </a:cubicBezTo>
                    <a:cubicBezTo>
                      <a:pt x="2409" y="8090"/>
                      <a:pt x="2376" y="8093"/>
                      <a:pt x="2345" y="8093"/>
                    </a:cubicBezTo>
                    <a:cubicBezTo>
                      <a:pt x="1958" y="8093"/>
                      <a:pt x="1710" y="7640"/>
                      <a:pt x="1942" y="7310"/>
                    </a:cubicBezTo>
                    <a:cubicBezTo>
                      <a:pt x="2043" y="7160"/>
                      <a:pt x="2198" y="7090"/>
                      <a:pt x="2351" y="7090"/>
                    </a:cubicBezTo>
                    <a:close/>
                    <a:moveTo>
                      <a:pt x="13144" y="7695"/>
                    </a:moveTo>
                    <a:cubicBezTo>
                      <a:pt x="13369" y="7695"/>
                      <a:pt x="13591" y="7844"/>
                      <a:pt x="13634" y="8107"/>
                    </a:cubicBezTo>
                    <a:cubicBezTo>
                      <a:pt x="13681" y="8381"/>
                      <a:pt x="13503" y="8631"/>
                      <a:pt x="13241" y="8679"/>
                    </a:cubicBezTo>
                    <a:cubicBezTo>
                      <a:pt x="13207" y="8685"/>
                      <a:pt x="13174" y="8688"/>
                      <a:pt x="13142" y="8688"/>
                    </a:cubicBezTo>
                    <a:cubicBezTo>
                      <a:pt x="12756" y="8688"/>
                      <a:pt x="12510" y="8246"/>
                      <a:pt x="12741" y="7905"/>
                    </a:cubicBezTo>
                    <a:cubicBezTo>
                      <a:pt x="12841" y="7762"/>
                      <a:pt x="12993" y="7695"/>
                      <a:pt x="13144" y="7695"/>
                    </a:cubicBezTo>
                    <a:close/>
                    <a:moveTo>
                      <a:pt x="5451" y="8333"/>
                    </a:moveTo>
                    <a:cubicBezTo>
                      <a:pt x="5678" y="8333"/>
                      <a:pt x="5904" y="8486"/>
                      <a:pt x="5954" y="8750"/>
                    </a:cubicBezTo>
                    <a:cubicBezTo>
                      <a:pt x="6002" y="9012"/>
                      <a:pt x="5823" y="9274"/>
                      <a:pt x="5549" y="9322"/>
                    </a:cubicBezTo>
                    <a:cubicBezTo>
                      <a:pt x="5516" y="9328"/>
                      <a:pt x="5483" y="9331"/>
                      <a:pt x="5451" y="9331"/>
                    </a:cubicBezTo>
                    <a:cubicBezTo>
                      <a:pt x="5065" y="9331"/>
                      <a:pt x="4818" y="8889"/>
                      <a:pt x="5049" y="8548"/>
                    </a:cubicBezTo>
                    <a:cubicBezTo>
                      <a:pt x="5149" y="8401"/>
                      <a:pt x="5300" y="8333"/>
                      <a:pt x="5451" y="8333"/>
                    </a:cubicBezTo>
                    <a:close/>
                    <a:moveTo>
                      <a:pt x="3959" y="10377"/>
                    </a:moveTo>
                    <a:cubicBezTo>
                      <a:pt x="4183" y="10377"/>
                      <a:pt x="4404" y="10525"/>
                      <a:pt x="4454" y="10786"/>
                    </a:cubicBezTo>
                    <a:cubicBezTo>
                      <a:pt x="4501" y="11060"/>
                      <a:pt x="4323" y="11322"/>
                      <a:pt x="4049" y="11370"/>
                    </a:cubicBezTo>
                    <a:cubicBezTo>
                      <a:pt x="4020" y="11374"/>
                      <a:pt x="3991" y="11377"/>
                      <a:pt x="3963" y="11377"/>
                    </a:cubicBezTo>
                    <a:cubicBezTo>
                      <a:pt x="3570" y="11377"/>
                      <a:pt x="3316" y="10929"/>
                      <a:pt x="3549" y="10596"/>
                    </a:cubicBezTo>
                    <a:cubicBezTo>
                      <a:pt x="3651" y="10446"/>
                      <a:pt x="3805" y="10377"/>
                      <a:pt x="3959" y="10377"/>
                    </a:cubicBezTo>
                    <a:close/>
                    <a:moveTo>
                      <a:pt x="15047" y="16620"/>
                    </a:moveTo>
                    <a:cubicBezTo>
                      <a:pt x="15274" y="16620"/>
                      <a:pt x="15500" y="16773"/>
                      <a:pt x="15550" y="17037"/>
                    </a:cubicBezTo>
                    <a:cubicBezTo>
                      <a:pt x="15598" y="17299"/>
                      <a:pt x="15419" y="17561"/>
                      <a:pt x="15146" y="17609"/>
                    </a:cubicBezTo>
                    <a:cubicBezTo>
                      <a:pt x="15112" y="17615"/>
                      <a:pt x="15079" y="17618"/>
                      <a:pt x="15047" y="17618"/>
                    </a:cubicBezTo>
                    <a:cubicBezTo>
                      <a:pt x="14661" y="17618"/>
                      <a:pt x="14415" y="17176"/>
                      <a:pt x="14646" y="16835"/>
                    </a:cubicBezTo>
                    <a:cubicBezTo>
                      <a:pt x="14745" y="16687"/>
                      <a:pt x="14897" y="16620"/>
                      <a:pt x="15047" y="16620"/>
                    </a:cubicBezTo>
                    <a:close/>
                    <a:moveTo>
                      <a:pt x="16565" y="17846"/>
                    </a:moveTo>
                    <a:cubicBezTo>
                      <a:pt x="16791" y="17846"/>
                      <a:pt x="17012" y="17999"/>
                      <a:pt x="17063" y="18263"/>
                    </a:cubicBezTo>
                    <a:cubicBezTo>
                      <a:pt x="17110" y="18525"/>
                      <a:pt x="16932" y="18787"/>
                      <a:pt x="16658" y="18835"/>
                    </a:cubicBezTo>
                    <a:cubicBezTo>
                      <a:pt x="16625" y="18841"/>
                      <a:pt x="16593" y="18844"/>
                      <a:pt x="16562" y="18844"/>
                    </a:cubicBezTo>
                    <a:cubicBezTo>
                      <a:pt x="16183" y="18844"/>
                      <a:pt x="15927" y="18402"/>
                      <a:pt x="16158" y="18061"/>
                    </a:cubicBezTo>
                    <a:cubicBezTo>
                      <a:pt x="16262" y="17914"/>
                      <a:pt x="16414" y="17846"/>
                      <a:pt x="16565" y="17846"/>
                    </a:cubicBezTo>
                    <a:close/>
                    <a:moveTo>
                      <a:pt x="6069" y="19239"/>
                    </a:moveTo>
                    <a:cubicBezTo>
                      <a:pt x="6295" y="19239"/>
                      <a:pt x="6518" y="19392"/>
                      <a:pt x="6561" y="19656"/>
                    </a:cubicBezTo>
                    <a:cubicBezTo>
                      <a:pt x="6609" y="19918"/>
                      <a:pt x="6430" y="20180"/>
                      <a:pt x="6168" y="20228"/>
                    </a:cubicBezTo>
                    <a:cubicBezTo>
                      <a:pt x="6135" y="20234"/>
                      <a:pt x="6102" y="20237"/>
                      <a:pt x="6070" y="20237"/>
                    </a:cubicBezTo>
                    <a:cubicBezTo>
                      <a:pt x="5682" y="20237"/>
                      <a:pt x="5426" y="19795"/>
                      <a:pt x="5668" y="19454"/>
                    </a:cubicBezTo>
                    <a:cubicBezTo>
                      <a:pt x="5768" y="19307"/>
                      <a:pt x="5919" y="19239"/>
                      <a:pt x="6069" y="19239"/>
                    </a:cubicBezTo>
                    <a:close/>
                    <a:moveTo>
                      <a:pt x="13869" y="19350"/>
                    </a:moveTo>
                    <a:cubicBezTo>
                      <a:pt x="14091" y="19350"/>
                      <a:pt x="14310" y="19496"/>
                      <a:pt x="14360" y="19752"/>
                    </a:cubicBezTo>
                    <a:lnTo>
                      <a:pt x="14360" y="19764"/>
                    </a:lnTo>
                    <a:cubicBezTo>
                      <a:pt x="14407" y="20026"/>
                      <a:pt x="14229" y="20287"/>
                      <a:pt x="13967" y="20335"/>
                    </a:cubicBezTo>
                    <a:cubicBezTo>
                      <a:pt x="13933" y="20341"/>
                      <a:pt x="13900" y="20345"/>
                      <a:pt x="13868" y="20345"/>
                    </a:cubicBezTo>
                    <a:cubicBezTo>
                      <a:pt x="13482" y="20345"/>
                      <a:pt x="13236" y="19902"/>
                      <a:pt x="13467" y="19561"/>
                    </a:cubicBezTo>
                    <a:cubicBezTo>
                      <a:pt x="13568" y="19417"/>
                      <a:pt x="13719" y="19350"/>
                      <a:pt x="13869" y="19350"/>
                    </a:cubicBezTo>
                    <a:close/>
                    <a:moveTo>
                      <a:pt x="10166" y="25716"/>
                    </a:moveTo>
                    <a:cubicBezTo>
                      <a:pt x="10393" y="25716"/>
                      <a:pt x="10619" y="25869"/>
                      <a:pt x="10669" y="26133"/>
                    </a:cubicBezTo>
                    <a:cubicBezTo>
                      <a:pt x="10717" y="26407"/>
                      <a:pt x="10538" y="26657"/>
                      <a:pt x="10264" y="26717"/>
                    </a:cubicBezTo>
                    <a:cubicBezTo>
                      <a:pt x="10235" y="26722"/>
                      <a:pt x="10206" y="26724"/>
                      <a:pt x="10178" y="26724"/>
                    </a:cubicBezTo>
                    <a:cubicBezTo>
                      <a:pt x="9783" y="26724"/>
                      <a:pt x="9519" y="26276"/>
                      <a:pt x="9764" y="25931"/>
                    </a:cubicBezTo>
                    <a:cubicBezTo>
                      <a:pt x="9864" y="25784"/>
                      <a:pt x="10015" y="25716"/>
                      <a:pt x="10166" y="25716"/>
                    </a:cubicBezTo>
                    <a:close/>
                    <a:moveTo>
                      <a:pt x="18096" y="30569"/>
                    </a:moveTo>
                    <a:cubicBezTo>
                      <a:pt x="18320" y="30569"/>
                      <a:pt x="18537" y="30718"/>
                      <a:pt x="18587" y="30979"/>
                    </a:cubicBezTo>
                    <a:cubicBezTo>
                      <a:pt x="18634" y="31253"/>
                      <a:pt x="18456" y="31515"/>
                      <a:pt x="18182" y="31563"/>
                    </a:cubicBezTo>
                    <a:cubicBezTo>
                      <a:pt x="18152" y="31567"/>
                      <a:pt x="18124" y="31570"/>
                      <a:pt x="18096" y="31570"/>
                    </a:cubicBezTo>
                    <a:cubicBezTo>
                      <a:pt x="17702" y="31570"/>
                      <a:pt x="17448" y="31122"/>
                      <a:pt x="17682" y="30789"/>
                    </a:cubicBezTo>
                    <a:cubicBezTo>
                      <a:pt x="17788" y="30639"/>
                      <a:pt x="17944" y="30569"/>
                      <a:pt x="18096" y="30569"/>
                    </a:cubicBezTo>
                    <a:close/>
                    <a:moveTo>
                      <a:pt x="8142" y="30717"/>
                    </a:moveTo>
                    <a:cubicBezTo>
                      <a:pt x="8369" y="30717"/>
                      <a:pt x="8595" y="30869"/>
                      <a:pt x="8645" y="31134"/>
                    </a:cubicBezTo>
                    <a:lnTo>
                      <a:pt x="8633" y="31134"/>
                    </a:lnTo>
                    <a:cubicBezTo>
                      <a:pt x="8681" y="31396"/>
                      <a:pt x="8502" y="31658"/>
                      <a:pt x="8240" y="31706"/>
                    </a:cubicBezTo>
                    <a:cubicBezTo>
                      <a:pt x="8207" y="31712"/>
                      <a:pt x="8175" y="31715"/>
                      <a:pt x="8143" y="31715"/>
                    </a:cubicBezTo>
                    <a:cubicBezTo>
                      <a:pt x="7755" y="31715"/>
                      <a:pt x="7498" y="31262"/>
                      <a:pt x="7740" y="30932"/>
                    </a:cubicBezTo>
                    <a:cubicBezTo>
                      <a:pt x="7840" y="30784"/>
                      <a:pt x="7991" y="30717"/>
                      <a:pt x="8142" y="30717"/>
                    </a:cubicBezTo>
                    <a:close/>
                    <a:moveTo>
                      <a:pt x="9538" y="32832"/>
                    </a:moveTo>
                    <a:cubicBezTo>
                      <a:pt x="9759" y="32832"/>
                      <a:pt x="9976" y="32980"/>
                      <a:pt x="10026" y="33241"/>
                    </a:cubicBezTo>
                    <a:cubicBezTo>
                      <a:pt x="10074" y="33515"/>
                      <a:pt x="9895" y="33765"/>
                      <a:pt x="9633" y="33825"/>
                    </a:cubicBezTo>
                    <a:cubicBezTo>
                      <a:pt x="9603" y="33830"/>
                      <a:pt x="9574" y="33832"/>
                      <a:pt x="9545" y="33832"/>
                    </a:cubicBezTo>
                    <a:cubicBezTo>
                      <a:pt x="9153" y="33832"/>
                      <a:pt x="8900" y="33395"/>
                      <a:pt x="9133" y="33051"/>
                    </a:cubicBezTo>
                    <a:cubicBezTo>
                      <a:pt x="9235" y="32901"/>
                      <a:pt x="9387" y="32832"/>
                      <a:pt x="9538" y="32832"/>
                    </a:cubicBezTo>
                    <a:close/>
                    <a:moveTo>
                      <a:pt x="7609" y="35193"/>
                    </a:moveTo>
                    <a:cubicBezTo>
                      <a:pt x="7835" y="35193"/>
                      <a:pt x="8059" y="35342"/>
                      <a:pt x="8109" y="35599"/>
                    </a:cubicBezTo>
                    <a:cubicBezTo>
                      <a:pt x="8157" y="35873"/>
                      <a:pt x="7978" y="36135"/>
                      <a:pt x="7704" y="36182"/>
                    </a:cubicBezTo>
                    <a:cubicBezTo>
                      <a:pt x="7671" y="36189"/>
                      <a:pt x="7638" y="36192"/>
                      <a:pt x="7606" y="36192"/>
                    </a:cubicBezTo>
                    <a:cubicBezTo>
                      <a:pt x="7220" y="36192"/>
                      <a:pt x="6973" y="35749"/>
                      <a:pt x="7204" y="35408"/>
                    </a:cubicBezTo>
                    <a:cubicBezTo>
                      <a:pt x="7305" y="35260"/>
                      <a:pt x="7457" y="35193"/>
                      <a:pt x="7609" y="35193"/>
                    </a:cubicBezTo>
                    <a:close/>
                    <a:moveTo>
                      <a:pt x="15677" y="39961"/>
                    </a:moveTo>
                    <a:cubicBezTo>
                      <a:pt x="15905" y="39961"/>
                      <a:pt x="16127" y="40109"/>
                      <a:pt x="16170" y="40373"/>
                    </a:cubicBezTo>
                    <a:cubicBezTo>
                      <a:pt x="16217" y="40647"/>
                      <a:pt x="16039" y="40909"/>
                      <a:pt x="15765" y="40957"/>
                    </a:cubicBezTo>
                    <a:cubicBezTo>
                      <a:pt x="15735" y="40961"/>
                      <a:pt x="15707" y="40964"/>
                      <a:pt x="15679" y="40964"/>
                    </a:cubicBezTo>
                    <a:cubicBezTo>
                      <a:pt x="15286" y="40964"/>
                      <a:pt x="15031" y="40515"/>
                      <a:pt x="15265" y="40171"/>
                    </a:cubicBezTo>
                    <a:cubicBezTo>
                      <a:pt x="15370" y="40028"/>
                      <a:pt x="15525" y="39961"/>
                      <a:pt x="15677" y="39961"/>
                    </a:cubicBezTo>
                    <a:close/>
                    <a:moveTo>
                      <a:pt x="11085" y="41949"/>
                    </a:moveTo>
                    <a:cubicBezTo>
                      <a:pt x="11311" y="41949"/>
                      <a:pt x="11536" y="42098"/>
                      <a:pt x="11586" y="42362"/>
                    </a:cubicBezTo>
                    <a:cubicBezTo>
                      <a:pt x="11633" y="42635"/>
                      <a:pt x="11443" y="42886"/>
                      <a:pt x="11181" y="42933"/>
                    </a:cubicBezTo>
                    <a:cubicBezTo>
                      <a:pt x="11147" y="42939"/>
                      <a:pt x="11114" y="42943"/>
                      <a:pt x="11082" y="42943"/>
                    </a:cubicBezTo>
                    <a:cubicBezTo>
                      <a:pt x="10696" y="42943"/>
                      <a:pt x="10450" y="42500"/>
                      <a:pt x="10681" y="42159"/>
                    </a:cubicBezTo>
                    <a:cubicBezTo>
                      <a:pt x="10781" y="42016"/>
                      <a:pt x="10933" y="41949"/>
                      <a:pt x="11085" y="41949"/>
                    </a:cubicBezTo>
                    <a:close/>
                    <a:moveTo>
                      <a:pt x="10177" y="43944"/>
                    </a:moveTo>
                    <a:cubicBezTo>
                      <a:pt x="10403" y="43944"/>
                      <a:pt x="10626" y="44097"/>
                      <a:pt x="10669" y="44362"/>
                    </a:cubicBezTo>
                    <a:cubicBezTo>
                      <a:pt x="10717" y="44624"/>
                      <a:pt x="10538" y="44886"/>
                      <a:pt x="10264" y="44933"/>
                    </a:cubicBezTo>
                    <a:cubicBezTo>
                      <a:pt x="10231" y="44940"/>
                      <a:pt x="10199" y="44943"/>
                      <a:pt x="10168" y="44943"/>
                    </a:cubicBezTo>
                    <a:cubicBezTo>
                      <a:pt x="9790" y="44943"/>
                      <a:pt x="9534" y="44500"/>
                      <a:pt x="9776" y="44159"/>
                    </a:cubicBezTo>
                    <a:cubicBezTo>
                      <a:pt x="9876" y="44012"/>
                      <a:pt x="10027" y="43944"/>
                      <a:pt x="10177" y="43944"/>
                    </a:cubicBezTo>
                    <a:close/>
                    <a:moveTo>
                      <a:pt x="20763" y="44845"/>
                    </a:moveTo>
                    <a:cubicBezTo>
                      <a:pt x="20987" y="44845"/>
                      <a:pt x="21204" y="44993"/>
                      <a:pt x="21254" y="45255"/>
                    </a:cubicBezTo>
                    <a:cubicBezTo>
                      <a:pt x="21301" y="45529"/>
                      <a:pt x="21123" y="45791"/>
                      <a:pt x="20849" y="45838"/>
                    </a:cubicBezTo>
                    <a:cubicBezTo>
                      <a:pt x="20820" y="45843"/>
                      <a:pt x="20792" y="45845"/>
                      <a:pt x="20765" y="45845"/>
                    </a:cubicBezTo>
                    <a:cubicBezTo>
                      <a:pt x="20380" y="45845"/>
                      <a:pt x="20115" y="45398"/>
                      <a:pt x="20349" y="45064"/>
                    </a:cubicBezTo>
                    <a:cubicBezTo>
                      <a:pt x="20455" y="44914"/>
                      <a:pt x="20611" y="44845"/>
                      <a:pt x="20763" y="44845"/>
                    </a:cubicBezTo>
                    <a:close/>
                    <a:moveTo>
                      <a:pt x="19718" y="48093"/>
                    </a:moveTo>
                    <a:cubicBezTo>
                      <a:pt x="19938" y="48093"/>
                      <a:pt x="20153" y="48223"/>
                      <a:pt x="20194" y="48517"/>
                    </a:cubicBezTo>
                    <a:cubicBezTo>
                      <a:pt x="20248" y="48876"/>
                      <a:pt x="19967" y="49089"/>
                      <a:pt x="19690" y="49089"/>
                    </a:cubicBezTo>
                    <a:cubicBezTo>
                      <a:pt x="19480" y="49089"/>
                      <a:pt x="19274" y="48967"/>
                      <a:pt x="19218" y="48696"/>
                    </a:cubicBezTo>
                    <a:cubicBezTo>
                      <a:pt x="19137" y="48318"/>
                      <a:pt x="19431" y="48093"/>
                      <a:pt x="19718" y="48093"/>
                    </a:cubicBezTo>
                    <a:close/>
                    <a:moveTo>
                      <a:pt x="11892" y="52053"/>
                    </a:moveTo>
                    <a:cubicBezTo>
                      <a:pt x="12119" y="52053"/>
                      <a:pt x="12345" y="52205"/>
                      <a:pt x="12395" y="52470"/>
                    </a:cubicBezTo>
                    <a:lnTo>
                      <a:pt x="12383" y="52470"/>
                    </a:lnTo>
                    <a:cubicBezTo>
                      <a:pt x="12431" y="52732"/>
                      <a:pt x="12252" y="52994"/>
                      <a:pt x="11990" y="53042"/>
                    </a:cubicBezTo>
                    <a:cubicBezTo>
                      <a:pt x="11957" y="53048"/>
                      <a:pt x="11924" y="53051"/>
                      <a:pt x="11892" y="53051"/>
                    </a:cubicBezTo>
                    <a:cubicBezTo>
                      <a:pt x="11504" y="53051"/>
                      <a:pt x="11248" y="52608"/>
                      <a:pt x="11490" y="52268"/>
                    </a:cubicBezTo>
                    <a:cubicBezTo>
                      <a:pt x="11590" y="52120"/>
                      <a:pt x="11741" y="52053"/>
                      <a:pt x="11892" y="52053"/>
                    </a:cubicBezTo>
                    <a:close/>
                    <a:moveTo>
                      <a:pt x="13705" y="56469"/>
                    </a:moveTo>
                    <a:cubicBezTo>
                      <a:pt x="13931" y="56469"/>
                      <a:pt x="14155" y="56619"/>
                      <a:pt x="14205" y="56875"/>
                    </a:cubicBezTo>
                    <a:lnTo>
                      <a:pt x="14193" y="56875"/>
                    </a:lnTo>
                    <a:cubicBezTo>
                      <a:pt x="14241" y="57149"/>
                      <a:pt x="14074" y="57411"/>
                      <a:pt x="13800" y="57459"/>
                    </a:cubicBezTo>
                    <a:cubicBezTo>
                      <a:pt x="13767" y="57465"/>
                      <a:pt x="13735" y="57468"/>
                      <a:pt x="13704" y="57468"/>
                    </a:cubicBezTo>
                    <a:cubicBezTo>
                      <a:pt x="13316" y="57468"/>
                      <a:pt x="13069" y="57015"/>
                      <a:pt x="13300" y="56685"/>
                    </a:cubicBezTo>
                    <a:cubicBezTo>
                      <a:pt x="13401" y="56537"/>
                      <a:pt x="13553" y="56469"/>
                      <a:pt x="13705" y="56469"/>
                    </a:cubicBezTo>
                    <a:close/>
                    <a:moveTo>
                      <a:pt x="23289" y="58892"/>
                    </a:moveTo>
                    <a:cubicBezTo>
                      <a:pt x="23515" y="58892"/>
                      <a:pt x="23740" y="59040"/>
                      <a:pt x="23790" y="59304"/>
                    </a:cubicBezTo>
                    <a:cubicBezTo>
                      <a:pt x="23837" y="59578"/>
                      <a:pt x="23659" y="59828"/>
                      <a:pt x="23385" y="59876"/>
                    </a:cubicBezTo>
                    <a:cubicBezTo>
                      <a:pt x="23351" y="59882"/>
                      <a:pt x="23318" y="59885"/>
                      <a:pt x="23286" y="59885"/>
                    </a:cubicBezTo>
                    <a:cubicBezTo>
                      <a:pt x="22900" y="59885"/>
                      <a:pt x="22654" y="59443"/>
                      <a:pt x="22885" y="59102"/>
                    </a:cubicBezTo>
                    <a:cubicBezTo>
                      <a:pt x="22985" y="58958"/>
                      <a:pt x="23137" y="58892"/>
                      <a:pt x="23289" y="58892"/>
                    </a:cubicBezTo>
                    <a:close/>
                    <a:moveTo>
                      <a:pt x="14329" y="62732"/>
                    </a:moveTo>
                    <a:cubicBezTo>
                      <a:pt x="14554" y="62732"/>
                      <a:pt x="14774" y="62882"/>
                      <a:pt x="14824" y="63138"/>
                    </a:cubicBezTo>
                    <a:cubicBezTo>
                      <a:pt x="14872" y="63412"/>
                      <a:pt x="14693" y="63674"/>
                      <a:pt x="14431" y="63721"/>
                    </a:cubicBezTo>
                    <a:cubicBezTo>
                      <a:pt x="14398" y="63728"/>
                      <a:pt x="14365" y="63731"/>
                      <a:pt x="14333" y="63731"/>
                    </a:cubicBezTo>
                    <a:cubicBezTo>
                      <a:pt x="13945" y="63731"/>
                      <a:pt x="13688" y="63288"/>
                      <a:pt x="13919" y="62947"/>
                    </a:cubicBezTo>
                    <a:cubicBezTo>
                      <a:pt x="14025" y="62799"/>
                      <a:pt x="14178" y="62732"/>
                      <a:pt x="14329" y="62732"/>
                    </a:cubicBezTo>
                    <a:close/>
                    <a:moveTo>
                      <a:pt x="22980" y="66229"/>
                    </a:moveTo>
                    <a:cubicBezTo>
                      <a:pt x="23201" y="66229"/>
                      <a:pt x="23419" y="66377"/>
                      <a:pt x="23468" y="66638"/>
                    </a:cubicBezTo>
                    <a:lnTo>
                      <a:pt x="23468" y="66650"/>
                    </a:lnTo>
                    <a:cubicBezTo>
                      <a:pt x="23516" y="66912"/>
                      <a:pt x="23337" y="67162"/>
                      <a:pt x="23075" y="67222"/>
                    </a:cubicBezTo>
                    <a:cubicBezTo>
                      <a:pt x="23045" y="67227"/>
                      <a:pt x="23016" y="67229"/>
                      <a:pt x="22987" y="67229"/>
                    </a:cubicBezTo>
                    <a:cubicBezTo>
                      <a:pt x="22595" y="67229"/>
                      <a:pt x="22342" y="66792"/>
                      <a:pt x="22575" y="66448"/>
                    </a:cubicBezTo>
                    <a:cubicBezTo>
                      <a:pt x="22677" y="66298"/>
                      <a:pt x="22829" y="66229"/>
                      <a:pt x="22980" y="66229"/>
                    </a:cubicBezTo>
                    <a:close/>
                    <a:moveTo>
                      <a:pt x="14148" y="66364"/>
                    </a:moveTo>
                    <a:cubicBezTo>
                      <a:pt x="14374" y="66364"/>
                      <a:pt x="14596" y="66517"/>
                      <a:pt x="14646" y="66781"/>
                    </a:cubicBezTo>
                    <a:cubicBezTo>
                      <a:pt x="14693" y="67043"/>
                      <a:pt x="14515" y="67305"/>
                      <a:pt x="14241" y="67353"/>
                    </a:cubicBezTo>
                    <a:cubicBezTo>
                      <a:pt x="14208" y="67359"/>
                      <a:pt x="14176" y="67362"/>
                      <a:pt x="14145" y="67362"/>
                    </a:cubicBezTo>
                    <a:cubicBezTo>
                      <a:pt x="13766" y="67362"/>
                      <a:pt x="13510" y="66920"/>
                      <a:pt x="13741" y="66579"/>
                    </a:cubicBezTo>
                    <a:cubicBezTo>
                      <a:pt x="13845" y="66431"/>
                      <a:pt x="13997" y="66364"/>
                      <a:pt x="14148" y="66364"/>
                    </a:cubicBezTo>
                    <a:close/>
                    <a:moveTo>
                      <a:pt x="20316" y="67940"/>
                    </a:moveTo>
                    <a:cubicBezTo>
                      <a:pt x="20537" y="67940"/>
                      <a:pt x="20755" y="68071"/>
                      <a:pt x="20801" y="68365"/>
                    </a:cubicBezTo>
                    <a:cubicBezTo>
                      <a:pt x="20848" y="68729"/>
                      <a:pt x="20567" y="68941"/>
                      <a:pt x="20290" y="68941"/>
                    </a:cubicBezTo>
                    <a:cubicBezTo>
                      <a:pt x="20078" y="68941"/>
                      <a:pt x="19870" y="68817"/>
                      <a:pt x="19813" y="68543"/>
                    </a:cubicBezTo>
                    <a:cubicBezTo>
                      <a:pt x="19732" y="68165"/>
                      <a:pt x="20026" y="67940"/>
                      <a:pt x="20316" y="67940"/>
                    </a:cubicBezTo>
                    <a:close/>
                    <a:moveTo>
                      <a:pt x="25836" y="73013"/>
                    </a:moveTo>
                    <a:cubicBezTo>
                      <a:pt x="26063" y="73013"/>
                      <a:pt x="26288" y="73161"/>
                      <a:pt x="26338" y="73425"/>
                    </a:cubicBezTo>
                    <a:lnTo>
                      <a:pt x="26349" y="73425"/>
                    </a:lnTo>
                    <a:cubicBezTo>
                      <a:pt x="26397" y="73699"/>
                      <a:pt x="26207" y="73949"/>
                      <a:pt x="25933" y="73996"/>
                    </a:cubicBezTo>
                    <a:cubicBezTo>
                      <a:pt x="25899" y="74003"/>
                      <a:pt x="25866" y="74006"/>
                      <a:pt x="25834" y="74006"/>
                    </a:cubicBezTo>
                    <a:cubicBezTo>
                      <a:pt x="25448" y="74006"/>
                      <a:pt x="25202" y="73563"/>
                      <a:pt x="25433" y="73223"/>
                    </a:cubicBezTo>
                    <a:cubicBezTo>
                      <a:pt x="25533" y="73079"/>
                      <a:pt x="25685" y="73013"/>
                      <a:pt x="25836" y="73013"/>
                    </a:cubicBezTo>
                    <a:close/>
                    <a:moveTo>
                      <a:pt x="16977" y="74206"/>
                    </a:moveTo>
                    <a:cubicBezTo>
                      <a:pt x="17200" y="74206"/>
                      <a:pt x="17418" y="74354"/>
                      <a:pt x="17467" y="74616"/>
                    </a:cubicBezTo>
                    <a:cubicBezTo>
                      <a:pt x="17503" y="74878"/>
                      <a:pt x="17336" y="75139"/>
                      <a:pt x="17063" y="75199"/>
                    </a:cubicBezTo>
                    <a:cubicBezTo>
                      <a:pt x="17034" y="75204"/>
                      <a:pt x="17006" y="75206"/>
                      <a:pt x="16979" y="75206"/>
                    </a:cubicBezTo>
                    <a:cubicBezTo>
                      <a:pt x="16594" y="75206"/>
                      <a:pt x="16329" y="74759"/>
                      <a:pt x="16562" y="74425"/>
                    </a:cubicBezTo>
                    <a:cubicBezTo>
                      <a:pt x="16669" y="74275"/>
                      <a:pt x="16824" y="74206"/>
                      <a:pt x="16977" y="74206"/>
                    </a:cubicBezTo>
                    <a:close/>
                    <a:moveTo>
                      <a:pt x="24152" y="75364"/>
                    </a:moveTo>
                    <a:cubicBezTo>
                      <a:pt x="24377" y="75364"/>
                      <a:pt x="24597" y="75514"/>
                      <a:pt x="24647" y="75770"/>
                    </a:cubicBezTo>
                    <a:lnTo>
                      <a:pt x="24647" y="75782"/>
                    </a:lnTo>
                    <a:cubicBezTo>
                      <a:pt x="24694" y="76044"/>
                      <a:pt x="24516" y="76306"/>
                      <a:pt x="24242" y="76354"/>
                    </a:cubicBezTo>
                    <a:cubicBezTo>
                      <a:pt x="24208" y="76360"/>
                      <a:pt x="24175" y="76363"/>
                      <a:pt x="24143" y="76363"/>
                    </a:cubicBezTo>
                    <a:cubicBezTo>
                      <a:pt x="23757" y="76363"/>
                      <a:pt x="23511" y="75921"/>
                      <a:pt x="23742" y="75580"/>
                    </a:cubicBezTo>
                    <a:cubicBezTo>
                      <a:pt x="23847" y="75432"/>
                      <a:pt x="24000" y="75364"/>
                      <a:pt x="24152" y="75364"/>
                    </a:cubicBezTo>
                    <a:close/>
                    <a:moveTo>
                      <a:pt x="8624" y="0"/>
                    </a:moveTo>
                    <a:cubicBezTo>
                      <a:pt x="8488" y="0"/>
                      <a:pt x="8352" y="4"/>
                      <a:pt x="8216" y="11"/>
                    </a:cubicBezTo>
                    <a:cubicBezTo>
                      <a:pt x="7883" y="35"/>
                      <a:pt x="7561" y="71"/>
                      <a:pt x="7228" y="130"/>
                    </a:cubicBezTo>
                    <a:cubicBezTo>
                      <a:pt x="6907" y="190"/>
                      <a:pt x="6597" y="273"/>
                      <a:pt x="6287" y="368"/>
                    </a:cubicBezTo>
                    <a:cubicBezTo>
                      <a:pt x="4716" y="857"/>
                      <a:pt x="2537" y="1916"/>
                      <a:pt x="2358" y="3238"/>
                    </a:cubicBezTo>
                    <a:cubicBezTo>
                      <a:pt x="2299" y="3666"/>
                      <a:pt x="2263" y="4166"/>
                      <a:pt x="1906" y="4405"/>
                    </a:cubicBezTo>
                    <a:cubicBezTo>
                      <a:pt x="1346" y="4774"/>
                      <a:pt x="953" y="4714"/>
                      <a:pt x="560" y="5405"/>
                    </a:cubicBezTo>
                    <a:cubicBezTo>
                      <a:pt x="1" y="6429"/>
                      <a:pt x="418" y="7072"/>
                      <a:pt x="584" y="8072"/>
                    </a:cubicBezTo>
                    <a:cubicBezTo>
                      <a:pt x="799" y="9429"/>
                      <a:pt x="489" y="10870"/>
                      <a:pt x="834" y="12227"/>
                    </a:cubicBezTo>
                    <a:cubicBezTo>
                      <a:pt x="1263" y="13882"/>
                      <a:pt x="2263" y="15132"/>
                      <a:pt x="2346" y="16930"/>
                    </a:cubicBezTo>
                    <a:cubicBezTo>
                      <a:pt x="2406" y="17871"/>
                      <a:pt x="2299" y="18823"/>
                      <a:pt x="2573" y="19716"/>
                    </a:cubicBezTo>
                    <a:cubicBezTo>
                      <a:pt x="2787" y="20371"/>
                      <a:pt x="3192" y="20966"/>
                      <a:pt x="3394" y="21633"/>
                    </a:cubicBezTo>
                    <a:cubicBezTo>
                      <a:pt x="3656" y="22550"/>
                      <a:pt x="3489" y="23526"/>
                      <a:pt x="3430" y="24478"/>
                    </a:cubicBezTo>
                    <a:cubicBezTo>
                      <a:pt x="3323" y="26038"/>
                      <a:pt x="4120" y="27026"/>
                      <a:pt x="4406" y="28455"/>
                    </a:cubicBezTo>
                    <a:cubicBezTo>
                      <a:pt x="4751" y="30289"/>
                      <a:pt x="5073" y="32134"/>
                      <a:pt x="5394" y="33980"/>
                    </a:cubicBezTo>
                    <a:cubicBezTo>
                      <a:pt x="6049" y="37671"/>
                      <a:pt x="6692" y="41350"/>
                      <a:pt x="7359" y="45029"/>
                    </a:cubicBezTo>
                    <a:cubicBezTo>
                      <a:pt x="7526" y="45969"/>
                      <a:pt x="7561" y="47100"/>
                      <a:pt x="7859" y="47993"/>
                    </a:cubicBezTo>
                    <a:cubicBezTo>
                      <a:pt x="8180" y="48981"/>
                      <a:pt x="8835" y="49613"/>
                      <a:pt x="8597" y="50779"/>
                    </a:cubicBezTo>
                    <a:cubicBezTo>
                      <a:pt x="8466" y="51422"/>
                      <a:pt x="8133" y="52065"/>
                      <a:pt x="8240" y="52696"/>
                    </a:cubicBezTo>
                    <a:cubicBezTo>
                      <a:pt x="8347" y="53327"/>
                      <a:pt x="8859" y="53804"/>
                      <a:pt x="9133" y="54387"/>
                    </a:cubicBezTo>
                    <a:cubicBezTo>
                      <a:pt x="9502" y="55161"/>
                      <a:pt x="9419" y="56066"/>
                      <a:pt x="9431" y="56923"/>
                    </a:cubicBezTo>
                    <a:cubicBezTo>
                      <a:pt x="9454" y="59054"/>
                      <a:pt x="10312" y="61066"/>
                      <a:pt x="10621" y="63150"/>
                    </a:cubicBezTo>
                    <a:cubicBezTo>
                      <a:pt x="10847" y="64650"/>
                      <a:pt x="11086" y="66174"/>
                      <a:pt x="11443" y="67650"/>
                    </a:cubicBezTo>
                    <a:cubicBezTo>
                      <a:pt x="11586" y="68222"/>
                      <a:pt x="11752" y="68674"/>
                      <a:pt x="11729" y="69294"/>
                    </a:cubicBezTo>
                    <a:cubicBezTo>
                      <a:pt x="11693" y="69913"/>
                      <a:pt x="11574" y="70556"/>
                      <a:pt x="11824" y="71151"/>
                    </a:cubicBezTo>
                    <a:cubicBezTo>
                      <a:pt x="11979" y="71520"/>
                      <a:pt x="12264" y="71818"/>
                      <a:pt x="12467" y="72163"/>
                    </a:cubicBezTo>
                    <a:cubicBezTo>
                      <a:pt x="12705" y="72603"/>
                      <a:pt x="12872" y="73068"/>
                      <a:pt x="12967" y="73556"/>
                    </a:cubicBezTo>
                    <a:cubicBezTo>
                      <a:pt x="13122" y="74175"/>
                      <a:pt x="13276" y="74794"/>
                      <a:pt x="13431" y="75401"/>
                    </a:cubicBezTo>
                    <a:cubicBezTo>
                      <a:pt x="13943" y="77414"/>
                      <a:pt x="15086" y="79092"/>
                      <a:pt x="16991" y="80009"/>
                    </a:cubicBezTo>
                    <a:cubicBezTo>
                      <a:pt x="18060" y="80517"/>
                      <a:pt x="19237" y="80779"/>
                      <a:pt x="20424" y="80779"/>
                    </a:cubicBezTo>
                    <a:cubicBezTo>
                      <a:pt x="20546" y="80779"/>
                      <a:pt x="20668" y="80777"/>
                      <a:pt x="20789" y="80771"/>
                    </a:cubicBezTo>
                    <a:cubicBezTo>
                      <a:pt x="21123" y="80747"/>
                      <a:pt x="21444" y="80712"/>
                      <a:pt x="21777" y="80652"/>
                    </a:cubicBezTo>
                    <a:cubicBezTo>
                      <a:pt x="22027" y="80604"/>
                      <a:pt x="22373" y="80533"/>
                      <a:pt x="22742" y="80438"/>
                    </a:cubicBezTo>
                    <a:cubicBezTo>
                      <a:pt x="23599" y="80212"/>
                      <a:pt x="24575" y="79831"/>
                      <a:pt x="24873" y="79211"/>
                    </a:cubicBezTo>
                    <a:cubicBezTo>
                      <a:pt x="24933" y="79021"/>
                      <a:pt x="25028" y="78842"/>
                      <a:pt x="25135" y="78676"/>
                    </a:cubicBezTo>
                    <a:cubicBezTo>
                      <a:pt x="25302" y="78449"/>
                      <a:pt x="25611" y="78378"/>
                      <a:pt x="25873" y="78271"/>
                    </a:cubicBezTo>
                    <a:cubicBezTo>
                      <a:pt x="26826" y="77842"/>
                      <a:pt x="27457" y="76473"/>
                      <a:pt x="27790" y="75532"/>
                    </a:cubicBezTo>
                    <a:cubicBezTo>
                      <a:pt x="28243" y="74247"/>
                      <a:pt x="28350" y="72865"/>
                      <a:pt x="28112" y="71520"/>
                    </a:cubicBezTo>
                    <a:cubicBezTo>
                      <a:pt x="27826" y="69936"/>
                      <a:pt x="27528" y="68353"/>
                      <a:pt x="27254" y="66757"/>
                    </a:cubicBezTo>
                    <a:cubicBezTo>
                      <a:pt x="27147" y="66198"/>
                      <a:pt x="27123" y="65519"/>
                      <a:pt x="26921" y="64972"/>
                    </a:cubicBezTo>
                    <a:cubicBezTo>
                      <a:pt x="26707" y="64400"/>
                      <a:pt x="26147" y="64186"/>
                      <a:pt x="26123" y="63459"/>
                    </a:cubicBezTo>
                    <a:cubicBezTo>
                      <a:pt x="26076" y="61102"/>
                      <a:pt x="26742" y="57221"/>
                      <a:pt x="25099" y="55149"/>
                    </a:cubicBezTo>
                    <a:cubicBezTo>
                      <a:pt x="24230" y="54054"/>
                      <a:pt x="24563" y="51899"/>
                      <a:pt x="24313" y="50517"/>
                    </a:cubicBezTo>
                    <a:cubicBezTo>
                      <a:pt x="23944" y="48446"/>
                      <a:pt x="23563" y="46386"/>
                      <a:pt x="23194" y="44326"/>
                    </a:cubicBezTo>
                    <a:cubicBezTo>
                      <a:pt x="22516" y="40564"/>
                      <a:pt x="21742" y="36825"/>
                      <a:pt x="21027" y="33087"/>
                    </a:cubicBezTo>
                    <a:cubicBezTo>
                      <a:pt x="20670" y="31205"/>
                      <a:pt x="20337" y="29324"/>
                      <a:pt x="20015" y="27443"/>
                    </a:cubicBezTo>
                    <a:cubicBezTo>
                      <a:pt x="19920" y="26884"/>
                      <a:pt x="19694" y="26514"/>
                      <a:pt x="19741" y="25919"/>
                    </a:cubicBezTo>
                    <a:cubicBezTo>
                      <a:pt x="19789" y="25383"/>
                      <a:pt x="19991" y="24836"/>
                      <a:pt x="19741" y="24324"/>
                    </a:cubicBezTo>
                    <a:cubicBezTo>
                      <a:pt x="19527" y="23836"/>
                      <a:pt x="18908" y="23502"/>
                      <a:pt x="18837" y="22943"/>
                    </a:cubicBezTo>
                    <a:cubicBezTo>
                      <a:pt x="18765" y="22431"/>
                      <a:pt x="19146" y="21895"/>
                      <a:pt x="19122" y="21347"/>
                    </a:cubicBezTo>
                    <a:cubicBezTo>
                      <a:pt x="19099" y="20692"/>
                      <a:pt x="18848" y="20061"/>
                      <a:pt x="18682" y="19430"/>
                    </a:cubicBezTo>
                    <a:cubicBezTo>
                      <a:pt x="18539" y="18942"/>
                      <a:pt x="18515" y="18442"/>
                      <a:pt x="18598" y="17942"/>
                    </a:cubicBezTo>
                    <a:cubicBezTo>
                      <a:pt x="18706" y="17335"/>
                      <a:pt x="18503" y="16989"/>
                      <a:pt x="18360" y="16370"/>
                    </a:cubicBezTo>
                    <a:cubicBezTo>
                      <a:pt x="18134" y="15442"/>
                      <a:pt x="17348" y="14763"/>
                      <a:pt x="17122" y="13811"/>
                    </a:cubicBezTo>
                    <a:cubicBezTo>
                      <a:pt x="16908" y="12858"/>
                      <a:pt x="17241" y="11941"/>
                      <a:pt x="17265" y="11013"/>
                    </a:cubicBezTo>
                    <a:cubicBezTo>
                      <a:pt x="17313" y="9870"/>
                      <a:pt x="16908" y="8738"/>
                      <a:pt x="16527" y="7679"/>
                    </a:cubicBezTo>
                    <a:cubicBezTo>
                      <a:pt x="16015" y="6298"/>
                      <a:pt x="15586" y="4869"/>
                      <a:pt x="15003" y="3535"/>
                    </a:cubicBezTo>
                    <a:cubicBezTo>
                      <a:pt x="14646" y="2690"/>
                      <a:pt x="13836" y="2059"/>
                      <a:pt x="13110" y="1499"/>
                    </a:cubicBezTo>
                    <a:cubicBezTo>
                      <a:pt x="11813" y="522"/>
                      <a:pt x="10243" y="0"/>
                      <a:pt x="8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4"/>
              <p:cNvSpPr/>
              <p:nvPr/>
            </p:nvSpPr>
            <p:spPr>
              <a:xfrm>
                <a:off x="1541475" y="1258225"/>
                <a:ext cx="713800" cy="2027150"/>
              </a:xfrm>
              <a:custGeom>
                <a:avLst/>
                <a:gdLst/>
                <a:ahLst/>
                <a:cxnLst/>
                <a:rect l="l" t="t" r="r" b="b"/>
                <a:pathLst>
                  <a:path w="28552" h="81086" extrusionOk="0">
                    <a:moveTo>
                      <a:pt x="8744" y="314"/>
                    </a:moveTo>
                    <a:cubicBezTo>
                      <a:pt x="10298" y="314"/>
                      <a:pt x="11825" y="837"/>
                      <a:pt x="13062" y="1779"/>
                    </a:cubicBezTo>
                    <a:cubicBezTo>
                      <a:pt x="13693" y="2255"/>
                      <a:pt x="14550" y="2922"/>
                      <a:pt x="14907" y="3743"/>
                    </a:cubicBezTo>
                    <a:cubicBezTo>
                      <a:pt x="15288" y="4636"/>
                      <a:pt x="15609" y="5565"/>
                      <a:pt x="15919" y="6470"/>
                    </a:cubicBezTo>
                    <a:cubicBezTo>
                      <a:pt x="16086" y="6946"/>
                      <a:pt x="16252" y="7422"/>
                      <a:pt x="16419" y="7886"/>
                    </a:cubicBezTo>
                    <a:cubicBezTo>
                      <a:pt x="16788" y="8887"/>
                      <a:pt x="17205" y="10018"/>
                      <a:pt x="17157" y="11161"/>
                    </a:cubicBezTo>
                    <a:cubicBezTo>
                      <a:pt x="17145" y="11482"/>
                      <a:pt x="17110" y="11804"/>
                      <a:pt x="17062" y="12125"/>
                    </a:cubicBezTo>
                    <a:cubicBezTo>
                      <a:pt x="16967" y="12720"/>
                      <a:pt x="16872" y="13351"/>
                      <a:pt x="17026" y="13994"/>
                    </a:cubicBezTo>
                    <a:cubicBezTo>
                      <a:pt x="17145" y="14506"/>
                      <a:pt x="17419" y="14947"/>
                      <a:pt x="17669" y="15340"/>
                    </a:cubicBezTo>
                    <a:cubicBezTo>
                      <a:pt x="17919" y="15745"/>
                      <a:pt x="18169" y="16126"/>
                      <a:pt x="18265" y="16566"/>
                    </a:cubicBezTo>
                    <a:cubicBezTo>
                      <a:pt x="18312" y="16721"/>
                      <a:pt x="18348" y="16876"/>
                      <a:pt x="18396" y="17007"/>
                    </a:cubicBezTo>
                    <a:cubicBezTo>
                      <a:pt x="18503" y="17388"/>
                      <a:pt x="18586" y="17650"/>
                      <a:pt x="18515" y="18066"/>
                    </a:cubicBezTo>
                    <a:cubicBezTo>
                      <a:pt x="18419" y="18578"/>
                      <a:pt x="18455" y="19114"/>
                      <a:pt x="18598" y="19614"/>
                    </a:cubicBezTo>
                    <a:cubicBezTo>
                      <a:pt x="18634" y="19793"/>
                      <a:pt x="18693" y="19971"/>
                      <a:pt x="18741" y="20138"/>
                    </a:cubicBezTo>
                    <a:cubicBezTo>
                      <a:pt x="18896" y="20578"/>
                      <a:pt x="18991" y="21043"/>
                      <a:pt x="19027" y="21507"/>
                    </a:cubicBezTo>
                    <a:cubicBezTo>
                      <a:pt x="19015" y="21745"/>
                      <a:pt x="18967" y="21995"/>
                      <a:pt x="18872" y="22222"/>
                    </a:cubicBezTo>
                    <a:cubicBezTo>
                      <a:pt x="18765" y="22507"/>
                      <a:pt x="18717" y="22805"/>
                      <a:pt x="18729" y="23114"/>
                    </a:cubicBezTo>
                    <a:cubicBezTo>
                      <a:pt x="18777" y="23495"/>
                      <a:pt x="19027" y="23757"/>
                      <a:pt x="19265" y="24031"/>
                    </a:cubicBezTo>
                    <a:cubicBezTo>
                      <a:pt x="19419" y="24174"/>
                      <a:pt x="19550" y="24341"/>
                      <a:pt x="19658" y="24531"/>
                    </a:cubicBezTo>
                    <a:cubicBezTo>
                      <a:pt x="19812" y="24877"/>
                      <a:pt x="19753" y="25234"/>
                      <a:pt x="19693" y="25615"/>
                    </a:cubicBezTo>
                    <a:cubicBezTo>
                      <a:pt x="19669" y="25758"/>
                      <a:pt x="19646" y="25901"/>
                      <a:pt x="19634" y="26055"/>
                    </a:cubicBezTo>
                    <a:cubicBezTo>
                      <a:pt x="19610" y="26413"/>
                      <a:pt x="19669" y="26758"/>
                      <a:pt x="19777" y="27091"/>
                    </a:cubicBezTo>
                    <a:cubicBezTo>
                      <a:pt x="19836" y="27270"/>
                      <a:pt x="19872" y="27448"/>
                      <a:pt x="19908" y="27627"/>
                    </a:cubicBezTo>
                    <a:cubicBezTo>
                      <a:pt x="20193" y="29353"/>
                      <a:pt x="20527" y="31187"/>
                      <a:pt x="20920" y="33270"/>
                    </a:cubicBezTo>
                    <a:cubicBezTo>
                      <a:pt x="21193" y="34652"/>
                      <a:pt x="21455" y="36033"/>
                      <a:pt x="21729" y="37402"/>
                    </a:cubicBezTo>
                    <a:cubicBezTo>
                      <a:pt x="22194" y="39736"/>
                      <a:pt x="22658" y="42129"/>
                      <a:pt x="23087" y="44510"/>
                    </a:cubicBezTo>
                    <a:lnTo>
                      <a:pt x="24206" y="50701"/>
                    </a:lnTo>
                    <a:cubicBezTo>
                      <a:pt x="24277" y="51201"/>
                      <a:pt x="24325" y="51713"/>
                      <a:pt x="24325" y="52225"/>
                    </a:cubicBezTo>
                    <a:cubicBezTo>
                      <a:pt x="24361" y="53404"/>
                      <a:pt x="24408" y="54630"/>
                      <a:pt x="25027" y="55404"/>
                    </a:cubicBezTo>
                    <a:cubicBezTo>
                      <a:pt x="26254" y="56952"/>
                      <a:pt x="26146" y="59619"/>
                      <a:pt x="26063" y="61774"/>
                    </a:cubicBezTo>
                    <a:cubicBezTo>
                      <a:pt x="26027" y="62441"/>
                      <a:pt x="26004" y="63072"/>
                      <a:pt x="26016" y="63619"/>
                    </a:cubicBezTo>
                    <a:cubicBezTo>
                      <a:pt x="26027" y="64108"/>
                      <a:pt x="26254" y="64393"/>
                      <a:pt x="26480" y="64655"/>
                    </a:cubicBezTo>
                    <a:cubicBezTo>
                      <a:pt x="26623" y="64810"/>
                      <a:pt x="26730" y="65001"/>
                      <a:pt x="26825" y="65191"/>
                    </a:cubicBezTo>
                    <a:cubicBezTo>
                      <a:pt x="26944" y="65572"/>
                      <a:pt x="27016" y="65977"/>
                      <a:pt x="27051" y="66382"/>
                    </a:cubicBezTo>
                    <a:cubicBezTo>
                      <a:pt x="27075" y="66584"/>
                      <a:pt x="27099" y="66775"/>
                      <a:pt x="27135" y="66965"/>
                    </a:cubicBezTo>
                    <a:lnTo>
                      <a:pt x="27992" y="71716"/>
                    </a:lnTo>
                    <a:cubicBezTo>
                      <a:pt x="28230" y="73025"/>
                      <a:pt x="28111" y="74383"/>
                      <a:pt x="27670" y="75645"/>
                    </a:cubicBezTo>
                    <a:cubicBezTo>
                      <a:pt x="27325" y="76645"/>
                      <a:pt x="26718" y="77907"/>
                      <a:pt x="25849" y="78288"/>
                    </a:cubicBezTo>
                    <a:cubicBezTo>
                      <a:pt x="25789" y="78312"/>
                      <a:pt x="25742" y="78324"/>
                      <a:pt x="25682" y="78347"/>
                    </a:cubicBezTo>
                    <a:cubicBezTo>
                      <a:pt x="25277" y="78431"/>
                      <a:pt x="24944" y="78740"/>
                      <a:pt x="24837" y="79133"/>
                    </a:cubicBezTo>
                    <a:cubicBezTo>
                      <a:pt x="24813" y="79193"/>
                      <a:pt x="24801" y="79252"/>
                      <a:pt x="24765" y="79312"/>
                    </a:cubicBezTo>
                    <a:cubicBezTo>
                      <a:pt x="24551" y="79764"/>
                      <a:pt x="23849" y="80157"/>
                      <a:pt x="22741" y="80455"/>
                    </a:cubicBezTo>
                    <a:cubicBezTo>
                      <a:pt x="22444" y="80526"/>
                      <a:pt x="22122" y="80598"/>
                      <a:pt x="21777" y="80657"/>
                    </a:cubicBezTo>
                    <a:cubicBezTo>
                      <a:pt x="21467" y="80717"/>
                      <a:pt x="21134" y="80753"/>
                      <a:pt x="20812" y="80776"/>
                    </a:cubicBezTo>
                    <a:cubicBezTo>
                      <a:pt x="20694" y="80782"/>
                      <a:pt x="20575" y="80785"/>
                      <a:pt x="20457" y="80785"/>
                    </a:cubicBezTo>
                    <a:cubicBezTo>
                      <a:pt x="19300" y="80785"/>
                      <a:pt x="18145" y="80523"/>
                      <a:pt x="17098" y="80026"/>
                    </a:cubicBezTo>
                    <a:cubicBezTo>
                      <a:pt x="15359" y="79193"/>
                      <a:pt x="14157" y="77633"/>
                      <a:pt x="13621" y="75526"/>
                    </a:cubicBezTo>
                    <a:lnTo>
                      <a:pt x="13157" y="73680"/>
                    </a:lnTo>
                    <a:cubicBezTo>
                      <a:pt x="13062" y="73180"/>
                      <a:pt x="12883" y="72692"/>
                      <a:pt x="12645" y="72240"/>
                    </a:cubicBezTo>
                    <a:cubicBezTo>
                      <a:pt x="12561" y="72097"/>
                      <a:pt x="12466" y="71966"/>
                      <a:pt x="12371" y="71835"/>
                    </a:cubicBezTo>
                    <a:cubicBezTo>
                      <a:pt x="12228" y="71656"/>
                      <a:pt x="12109" y="71454"/>
                      <a:pt x="12002" y="71239"/>
                    </a:cubicBezTo>
                    <a:cubicBezTo>
                      <a:pt x="11823" y="70811"/>
                      <a:pt x="11859" y="70311"/>
                      <a:pt x="11895" y="69835"/>
                    </a:cubicBezTo>
                    <a:cubicBezTo>
                      <a:pt x="11907" y="69704"/>
                      <a:pt x="11919" y="69584"/>
                      <a:pt x="11919" y="69454"/>
                    </a:cubicBezTo>
                    <a:cubicBezTo>
                      <a:pt x="11919" y="68977"/>
                      <a:pt x="11847" y="68513"/>
                      <a:pt x="11716" y="68060"/>
                    </a:cubicBezTo>
                    <a:cubicBezTo>
                      <a:pt x="11692" y="67953"/>
                      <a:pt x="11657" y="67858"/>
                      <a:pt x="11633" y="67763"/>
                    </a:cubicBezTo>
                    <a:cubicBezTo>
                      <a:pt x="11287" y="66298"/>
                      <a:pt x="11049" y="64810"/>
                      <a:pt x="10823" y="63274"/>
                    </a:cubicBezTo>
                    <a:cubicBezTo>
                      <a:pt x="10680" y="62453"/>
                      <a:pt x="10502" y="61631"/>
                      <a:pt x="10275" y="60821"/>
                    </a:cubicBezTo>
                    <a:cubicBezTo>
                      <a:pt x="9966" y="59607"/>
                      <a:pt x="9633" y="58345"/>
                      <a:pt x="9621" y="57071"/>
                    </a:cubicBezTo>
                    <a:lnTo>
                      <a:pt x="9621" y="56607"/>
                    </a:lnTo>
                    <a:cubicBezTo>
                      <a:pt x="9633" y="55880"/>
                      <a:pt x="9644" y="55130"/>
                      <a:pt x="9323" y="54464"/>
                    </a:cubicBezTo>
                    <a:cubicBezTo>
                      <a:pt x="9216" y="54237"/>
                      <a:pt x="9085" y="54023"/>
                      <a:pt x="8930" y="53821"/>
                    </a:cubicBezTo>
                    <a:cubicBezTo>
                      <a:pt x="8716" y="53499"/>
                      <a:pt x="8501" y="53178"/>
                      <a:pt x="8442" y="52821"/>
                    </a:cubicBezTo>
                    <a:cubicBezTo>
                      <a:pt x="8370" y="52416"/>
                      <a:pt x="8490" y="52023"/>
                      <a:pt x="8632" y="51594"/>
                    </a:cubicBezTo>
                    <a:cubicBezTo>
                      <a:pt x="8692" y="51392"/>
                      <a:pt x="8751" y="51177"/>
                      <a:pt x="8799" y="50963"/>
                    </a:cubicBezTo>
                    <a:cubicBezTo>
                      <a:pt x="8978" y="50106"/>
                      <a:pt x="8692" y="49522"/>
                      <a:pt x="8394" y="48903"/>
                    </a:cubicBezTo>
                    <a:cubicBezTo>
                      <a:pt x="8263" y="48641"/>
                      <a:pt x="8144" y="48368"/>
                      <a:pt x="8049" y="48094"/>
                    </a:cubicBezTo>
                    <a:cubicBezTo>
                      <a:pt x="7870" y="47475"/>
                      <a:pt x="7751" y="46844"/>
                      <a:pt x="7704" y="46213"/>
                    </a:cubicBezTo>
                    <a:cubicBezTo>
                      <a:pt x="7656" y="45855"/>
                      <a:pt x="7608" y="45486"/>
                      <a:pt x="7549" y="45153"/>
                    </a:cubicBezTo>
                    <a:cubicBezTo>
                      <a:pt x="7144" y="42879"/>
                      <a:pt x="6739" y="40605"/>
                      <a:pt x="6346" y="38331"/>
                    </a:cubicBezTo>
                    <a:cubicBezTo>
                      <a:pt x="6096" y="36926"/>
                      <a:pt x="5846" y="35509"/>
                      <a:pt x="5596" y="34104"/>
                    </a:cubicBezTo>
                    <a:lnTo>
                      <a:pt x="5442" y="33199"/>
                    </a:lnTo>
                    <a:cubicBezTo>
                      <a:pt x="5168" y="31675"/>
                      <a:pt x="4894" y="30115"/>
                      <a:pt x="4596" y="28579"/>
                    </a:cubicBezTo>
                    <a:cubicBezTo>
                      <a:pt x="4489" y="28056"/>
                      <a:pt x="4322" y="27544"/>
                      <a:pt x="4120" y="27055"/>
                    </a:cubicBezTo>
                    <a:cubicBezTo>
                      <a:pt x="3834" y="26293"/>
                      <a:pt x="3572" y="25579"/>
                      <a:pt x="3632" y="24650"/>
                    </a:cubicBezTo>
                    <a:cubicBezTo>
                      <a:pt x="3644" y="24472"/>
                      <a:pt x="3656" y="24293"/>
                      <a:pt x="3679" y="24115"/>
                    </a:cubicBezTo>
                    <a:cubicBezTo>
                      <a:pt x="3739" y="23329"/>
                      <a:pt x="3810" y="22519"/>
                      <a:pt x="3584" y="21745"/>
                    </a:cubicBezTo>
                    <a:cubicBezTo>
                      <a:pt x="3477" y="21388"/>
                      <a:pt x="3334" y="21055"/>
                      <a:pt x="3156" y="20733"/>
                    </a:cubicBezTo>
                    <a:cubicBezTo>
                      <a:pt x="3001" y="20436"/>
                      <a:pt x="2870" y="20138"/>
                      <a:pt x="2775" y="19816"/>
                    </a:cubicBezTo>
                    <a:cubicBezTo>
                      <a:pt x="2572" y="19209"/>
                      <a:pt x="2572" y="18566"/>
                      <a:pt x="2572" y="17888"/>
                    </a:cubicBezTo>
                    <a:cubicBezTo>
                      <a:pt x="2572" y="17614"/>
                      <a:pt x="2572" y="17340"/>
                      <a:pt x="2548" y="17078"/>
                    </a:cubicBezTo>
                    <a:cubicBezTo>
                      <a:pt x="2501" y="15959"/>
                      <a:pt x="2096" y="15042"/>
                      <a:pt x="1703" y="14149"/>
                    </a:cubicBezTo>
                    <a:cubicBezTo>
                      <a:pt x="1429" y="13566"/>
                      <a:pt x="1203" y="12958"/>
                      <a:pt x="1036" y="12339"/>
                    </a:cubicBezTo>
                    <a:cubicBezTo>
                      <a:pt x="846" y="11601"/>
                      <a:pt x="858" y="10827"/>
                      <a:pt x="858" y="10065"/>
                    </a:cubicBezTo>
                    <a:cubicBezTo>
                      <a:pt x="893" y="9446"/>
                      <a:pt x="858" y="8815"/>
                      <a:pt x="786" y="8196"/>
                    </a:cubicBezTo>
                    <a:cubicBezTo>
                      <a:pt x="739" y="7946"/>
                      <a:pt x="691" y="7720"/>
                      <a:pt x="631" y="7505"/>
                    </a:cubicBezTo>
                    <a:cubicBezTo>
                      <a:pt x="477" y="6862"/>
                      <a:pt x="346" y="6351"/>
                      <a:pt x="739" y="5636"/>
                    </a:cubicBezTo>
                    <a:cubicBezTo>
                      <a:pt x="977" y="5208"/>
                      <a:pt x="1203" y="5112"/>
                      <a:pt x="1524" y="4969"/>
                    </a:cubicBezTo>
                    <a:cubicBezTo>
                      <a:pt x="1703" y="4886"/>
                      <a:pt x="1870" y="4791"/>
                      <a:pt x="2036" y="4696"/>
                    </a:cubicBezTo>
                    <a:cubicBezTo>
                      <a:pt x="2429" y="4434"/>
                      <a:pt x="2489" y="3945"/>
                      <a:pt x="2548" y="3517"/>
                    </a:cubicBezTo>
                    <a:lnTo>
                      <a:pt x="2560" y="3410"/>
                    </a:lnTo>
                    <a:cubicBezTo>
                      <a:pt x="2703" y="2290"/>
                      <a:pt x="4584" y="1231"/>
                      <a:pt x="6370" y="683"/>
                    </a:cubicBezTo>
                    <a:cubicBezTo>
                      <a:pt x="6680" y="576"/>
                      <a:pt x="6989" y="505"/>
                      <a:pt x="7299" y="445"/>
                    </a:cubicBezTo>
                    <a:cubicBezTo>
                      <a:pt x="7620" y="385"/>
                      <a:pt x="7942" y="350"/>
                      <a:pt x="8263" y="326"/>
                    </a:cubicBezTo>
                    <a:cubicBezTo>
                      <a:pt x="8406" y="314"/>
                      <a:pt x="8549" y="314"/>
                      <a:pt x="8692" y="314"/>
                    </a:cubicBezTo>
                    <a:cubicBezTo>
                      <a:pt x="8709" y="314"/>
                      <a:pt x="8727" y="314"/>
                      <a:pt x="8744" y="314"/>
                    </a:cubicBezTo>
                    <a:close/>
                    <a:moveTo>
                      <a:pt x="8736" y="0"/>
                    </a:moveTo>
                    <a:cubicBezTo>
                      <a:pt x="8575" y="0"/>
                      <a:pt x="8413" y="6"/>
                      <a:pt x="8251" y="16"/>
                    </a:cubicBezTo>
                    <a:cubicBezTo>
                      <a:pt x="7918" y="28"/>
                      <a:pt x="7585" y="64"/>
                      <a:pt x="7251" y="124"/>
                    </a:cubicBezTo>
                    <a:cubicBezTo>
                      <a:pt x="6918" y="183"/>
                      <a:pt x="6596" y="266"/>
                      <a:pt x="6275" y="374"/>
                    </a:cubicBezTo>
                    <a:cubicBezTo>
                      <a:pt x="5644" y="576"/>
                      <a:pt x="2477" y="1636"/>
                      <a:pt x="2251" y="3374"/>
                    </a:cubicBezTo>
                    <a:lnTo>
                      <a:pt x="2227" y="3481"/>
                    </a:lnTo>
                    <a:cubicBezTo>
                      <a:pt x="2179" y="3862"/>
                      <a:pt x="2132" y="4243"/>
                      <a:pt x="1858" y="4422"/>
                    </a:cubicBezTo>
                    <a:cubicBezTo>
                      <a:pt x="1715" y="4517"/>
                      <a:pt x="1548" y="4600"/>
                      <a:pt x="1393" y="4672"/>
                    </a:cubicBezTo>
                    <a:cubicBezTo>
                      <a:pt x="989" y="4815"/>
                      <a:pt x="667" y="5112"/>
                      <a:pt x="465" y="5481"/>
                    </a:cubicBezTo>
                    <a:cubicBezTo>
                      <a:pt x="0" y="6315"/>
                      <a:pt x="155" y="6934"/>
                      <a:pt x="322" y="7589"/>
                    </a:cubicBezTo>
                    <a:cubicBezTo>
                      <a:pt x="381" y="7791"/>
                      <a:pt x="429" y="8017"/>
                      <a:pt x="465" y="8244"/>
                    </a:cubicBezTo>
                    <a:cubicBezTo>
                      <a:pt x="548" y="8851"/>
                      <a:pt x="572" y="9458"/>
                      <a:pt x="548" y="10065"/>
                    </a:cubicBezTo>
                    <a:cubicBezTo>
                      <a:pt x="536" y="10839"/>
                      <a:pt x="524" y="11649"/>
                      <a:pt x="727" y="12423"/>
                    </a:cubicBezTo>
                    <a:cubicBezTo>
                      <a:pt x="905" y="13054"/>
                      <a:pt x="1131" y="13673"/>
                      <a:pt x="1417" y="14268"/>
                    </a:cubicBezTo>
                    <a:cubicBezTo>
                      <a:pt x="1810" y="15185"/>
                      <a:pt x="2179" y="16042"/>
                      <a:pt x="2239" y="17102"/>
                    </a:cubicBezTo>
                    <a:cubicBezTo>
                      <a:pt x="2251" y="17364"/>
                      <a:pt x="2251" y="17626"/>
                      <a:pt x="2251" y="17900"/>
                    </a:cubicBezTo>
                    <a:cubicBezTo>
                      <a:pt x="2251" y="18566"/>
                      <a:pt x="2263" y="19257"/>
                      <a:pt x="2465" y="19924"/>
                    </a:cubicBezTo>
                    <a:cubicBezTo>
                      <a:pt x="2572" y="20245"/>
                      <a:pt x="2715" y="20567"/>
                      <a:pt x="2870" y="20876"/>
                    </a:cubicBezTo>
                    <a:cubicBezTo>
                      <a:pt x="3036" y="21186"/>
                      <a:pt x="3167" y="21507"/>
                      <a:pt x="3286" y="21841"/>
                    </a:cubicBezTo>
                    <a:cubicBezTo>
                      <a:pt x="3489" y="22555"/>
                      <a:pt x="3429" y="23329"/>
                      <a:pt x="3358" y="24091"/>
                    </a:cubicBezTo>
                    <a:cubicBezTo>
                      <a:pt x="3346" y="24269"/>
                      <a:pt x="3322" y="24448"/>
                      <a:pt x="3310" y="24627"/>
                    </a:cubicBezTo>
                    <a:cubicBezTo>
                      <a:pt x="3251" y="25627"/>
                      <a:pt x="3537" y="26413"/>
                      <a:pt x="3834" y="27175"/>
                    </a:cubicBezTo>
                    <a:cubicBezTo>
                      <a:pt x="4025" y="27651"/>
                      <a:pt x="4179" y="28139"/>
                      <a:pt x="4287" y="28651"/>
                    </a:cubicBezTo>
                    <a:cubicBezTo>
                      <a:pt x="4584" y="30187"/>
                      <a:pt x="4858" y="31746"/>
                      <a:pt x="5120" y="33259"/>
                    </a:cubicBezTo>
                    <a:lnTo>
                      <a:pt x="5287" y="34175"/>
                    </a:lnTo>
                    <a:cubicBezTo>
                      <a:pt x="5537" y="35580"/>
                      <a:pt x="5775" y="36997"/>
                      <a:pt x="6025" y="38402"/>
                    </a:cubicBezTo>
                    <a:cubicBezTo>
                      <a:pt x="6430" y="40676"/>
                      <a:pt x="6835" y="42950"/>
                      <a:pt x="7239" y="45224"/>
                    </a:cubicBezTo>
                    <a:cubicBezTo>
                      <a:pt x="7299" y="45546"/>
                      <a:pt x="7347" y="45891"/>
                      <a:pt x="7394" y="46260"/>
                    </a:cubicBezTo>
                    <a:cubicBezTo>
                      <a:pt x="7442" y="46915"/>
                      <a:pt x="7561" y="47570"/>
                      <a:pt x="7751" y="48201"/>
                    </a:cubicBezTo>
                    <a:cubicBezTo>
                      <a:pt x="7847" y="48487"/>
                      <a:pt x="7978" y="48772"/>
                      <a:pt x="8109" y="49046"/>
                    </a:cubicBezTo>
                    <a:cubicBezTo>
                      <a:pt x="8394" y="49642"/>
                      <a:pt x="8644" y="50154"/>
                      <a:pt x="8490" y="50916"/>
                    </a:cubicBezTo>
                    <a:cubicBezTo>
                      <a:pt x="8454" y="51118"/>
                      <a:pt x="8394" y="51308"/>
                      <a:pt x="8323" y="51511"/>
                    </a:cubicBezTo>
                    <a:cubicBezTo>
                      <a:pt x="8192" y="51951"/>
                      <a:pt x="8049" y="52404"/>
                      <a:pt x="8132" y="52892"/>
                    </a:cubicBezTo>
                    <a:cubicBezTo>
                      <a:pt x="8204" y="53309"/>
                      <a:pt x="8442" y="53666"/>
                      <a:pt x="8680" y="54011"/>
                    </a:cubicBezTo>
                    <a:cubicBezTo>
                      <a:pt x="8811" y="54202"/>
                      <a:pt x="8930" y="54392"/>
                      <a:pt x="9037" y="54606"/>
                    </a:cubicBezTo>
                    <a:cubicBezTo>
                      <a:pt x="9323" y="55202"/>
                      <a:pt x="9311" y="55916"/>
                      <a:pt x="9311" y="56595"/>
                    </a:cubicBezTo>
                    <a:lnTo>
                      <a:pt x="9311" y="57083"/>
                    </a:lnTo>
                    <a:cubicBezTo>
                      <a:pt x="9335" y="58393"/>
                      <a:pt x="9656" y="59667"/>
                      <a:pt x="9978" y="60893"/>
                    </a:cubicBezTo>
                    <a:cubicBezTo>
                      <a:pt x="10192" y="61703"/>
                      <a:pt x="10371" y="62512"/>
                      <a:pt x="10514" y="63322"/>
                    </a:cubicBezTo>
                    <a:cubicBezTo>
                      <a:pt x="10740" y="64858"/>
                      <a:pt x="10978" y="66358"/>
                      <a:pt x="11335" y="67834"/>
                    </a:cubicBezTo>
                    <a:cubicBezTo>
                      <a:pt x="11371" y="67941"/>
                      <a:pt x="11395" y="68037"/>
                      <a:pt x="11418" y="68132"/>
                    </a:cubicBezTo>
                    <a:cubicBezTo>
                      <a:pt x="11549" y="68561"/>
                      <a:pt x="11609" y="69001"/>
                      <a:pt x="11609" y="69442"/>
                    </a:cubicBezTo>
                    <a:cubicBezTo>
                      <a:pt x="11609" y="69561"/>
                      <a:pt x="11597" y="69680"/>
                      <a:pt x="11585" y="69811"/>
                    </a:cubicBezTo>
                    <a:cubicBezTo>
                      <a:pt x="11549" y="70323"/>
                      <a:pt x="11514" y="70858"/>
                      <a:pt x="11728" y="71370"/>
                    </a:cubicBezTo>
                    <a:cubicBezTo>
                      <a:pt x="11835" y="71597"/>
                      <a:pt x="11966" y="71823"/>
                      <a:pt x="12121" y="72025"/>
                    </a:cubicBezTo>
                    <a:cubicBezTo>
                      <a:pt x="12216" y="72144"/>
                      <a:pt x="12300" y="72275"/>
                      <a:pt x="12383" y="72394"/>
                    </a:cubicBezTo>
                    <a:cubicBezTo>
                      <a:pt x="12609" y="72823"/>
                      <a:pt x="12764" y="73275"/>
                      <a:pt x="12859" y="73752"/>
                    </a:cubicBezTo>
                    <a:lnTo>
                      <a:pt x="13323" y="75597"/>
                    </a:lnTo>
                    <a:cubicBezTo>
                      <a:pt x="13883" y="77800"/>
                      <a:pt x="15145" y="79431"/>
                      <a:pt x="16967" y="80312"/>
                    </a:cubicBezTo>
                    <a:cubicBezTo>
                      <a:pt x="18050" y="80824"/>
                      <a:pt x="19229" y="81086"/>
                      <a:pt x="20431" y="81086"/>
                    </a:cubicBezTo>
                    <a:lnTo>
                      <a:pt x="20848" y="81086"/>
                    </a:lnTo>
                    <a:cubicBezTo>
                      <a:pt x="21182" y="81074"/>
                      <a:pt x="21515" y="81026"/>
                      <a:pt x="21848" y="80967"/>
                    </a:cubicBezTo>
                    <a:cubicBezTo>
                      <a:pt x="22206" y="80907"/>
                      <a:pt x="22539" y="80836"/>
                      <a:pt x="22837" y="80764"/>
                    </a:cubicBezTo>
                    <a:cubicBezTo>
                      <a:pt x="24051" y="80431"/>
                      <a:pt x="24801" y="79991"/>
                      <a:pt x="25063" y="79443"/>
                    </a:cubicBezTo>
                    <a:cubicBezTo>
                      <a:pt x="25099" y="79383"/>
                      <a:pt x="25123" y="79312"/>
                      <a:pt x="25146" y="79252"/>
                    </a:cubicBezTo>
                    <a:cubicBezTo>
                      <a:pt x="25182" y="79133"/>
                      <a:pt x="25230" y="79026"/>
                      <a:pt x="25301" y="78931"/>
                    </a:cubicBezTo>
                    <a:cubicBezTo>
                      <a:pt x="25432" y="78800"/>
                      <a:pt x="25611" y="78693"/>
                      <a:pt x="25801" y="78633"/>
                    </a:cubicBezTo>
                    <a:cubicBezTo>
                      <a:pt x="25861" y="78621"/>
                      <a:pt x="25920" y="78597"/>
                      <a:pt x="25980" y="78574"/>
                    </a:cubicBezTo>
                    <a:cubicBezTo>
                      <a:pt x="26956" y="78133"/>
                      <a:pt x="27611" y="76788"/>
                      <a:pt x="27980" y="75740"/>
                    </a:cubicBezTo>
                    <a:cubicBezTo>
                      <a:pt x="28444" y="74430"/>
                      <a:pt x="28552" y="73013"/>
                      <a:pt x="28313" y="71644"/>
                    </a:cubicBezTo>
                    <a:lnTo>
                      <a:pt x="27456" y="66894"/>
                    </a:lnTo>
                    <a:cubicBezTo>
                      <a:pt x="27420" y="66715"/>
                      <a:pt x="27397" y="66525"/>
                      <a:pt x="27373" y="66322"/>
                    </a:cubicBezTo>
                    <a:cubicBezTo>
                      <a:pt x="27337" y="65905"/>
                      <a:pt x="27254" y="65489"/>
                      <a:pt x="27123" y="65072"/>
                    </a:cubicBezTo>
                    <a:cubicBezTo>
                      <a:pt x="27028" y="64846"/>
                      <a:pt x="26885" y="64643"/>
                      <a:pt x="26718" y="64453"/>
                    </a:cubicBezTo>
                    <a:cubicBezTo>
                      <a:pt x="26516" y="64215"/>
                      <a:pt x="26349" y="63989"/>
                      <a:pt x="26337" y="63619"/>
                    </a:cubicBezTo>
                    <a:cubicBezTo>
                      <a:pt x="26325" y="63072"/>
                      <a:pt x="26349" y="62453"/>
                      <a:pt x="26373" y="61798"/>
                    </a:cubicBezTo>
                    <a:cubicBezTo>
                      <a:pt x="26468" y="59595"/>
                      <a:pt x="26575" y="56845"/>
                      <a:pt x="25277" y="55214"/>
                    </a:cubicBezTo>
                    <a:cubicBezTo>
                      <a:pt x="24718" y="54511"/>
                      <a:pt x="24682" y="53356"/>
                      <a:pt x="24646" y="52225"/>
                    </a:cubicBezTo>
                    <a:cubicBezTo>
                      <a:pt x="24634" y="51701"/>
                      <a:pt x="24599" y="51166"/>
                      <a:pt x="24515" y="50642"/>
                    </a:cubicBezTo>
                    <a:lnTo>
                      <a:pt x="23408" y="44450"/>
                    </a:lnTo>
                    <a:cubicBezTo>
                      <a:pt x="22979" y="42081"/>
                      <a:pt x="22503" y="39676"/>
                      <a:pt x="22039" y="37354"/>
                    </a:cubicBezTo>
                    <a:cubicBezTo>
                      <a:pt x="21777" y="35973"/>
                      <a:pt x="21503" y="34592"/>
                      <a:pt x="21241" y="33211"/>
                    </a:cubicBezTo>
                    <a:cubicBezTo>
                      <a:pt x="20848" y="31139"/>
                      <a:pt x="20515" y="29294"/>
                      <a:pt x="20229" y="27579"/>
                    </a:cubicBezTo>
                    <a:cubicBezTo>
                      <a:pt x="20193" y="27389"/>
                      <a:pt x="20146" y="27198"/>
                      <a:pt x="20086" y="27020"/>
                    </a:cubicBezTo>
                    <a:cubicBezTo>
                      <a:pt x="19991" y="26722"/>
                      <a:pt x="19943" y="26401"/>
                      <a:pt x="19955" y="26091"/>
                    </a:cubicBezTo>
                    <a:cubicBezTo>
                      <a:pt x="19967" y="25948"/>
                      <a:pt x="19991" y="25817"/>
                      <a:pt x="20015" y="25674"/>
                    </a:cubicBezTo>
                    <a:cubicBezTo>
                      <a:pt x="20074" y="25258"/>
                      <a:pt x="20146" y="24829"/>
                      <a:pt x="19943" y="24412"/>
                    </a:cubicBezTo>
                    <a:cubicBezTo>
                      <a:pt x="19836" y="24186"/>
                      <a:pt x="19681" y="23984"/>
                      <a:pt x="19515" y="23817"/>
                    </a:cubicBezTo>
                    <a:cubicBezTo>
                      <a:pt x="19288" y="23579"/>
                      <a:pt x="19086" y="23353"/>
                      <a:pt x="19050" y="23079"/>
                    </a:cubicBezTo>
                    <a:cubicBezTo>
                      <a:pt x="19038" y="22817"/>
                      <a:pt x="19086" y="22567"/>
                      <a:pt x="19181" y="22317"/>
                    </a:cubicBezTo>
                    <a:cubicBezTo>
                      <a:pt x="19277" y="22055"/>
                      <a:pt x="19336" y="21781"/>
                      <a:pt x="19336" y="21495"/>
                    </a:cubicBezTo>
                    <a:cubicBezTo>
                      <a:pt x="19300" y="21007"/>
                      <a:pt x="19205" y="20519"/>
                      <a:pt x="19038" y="20055"/>
                    </a:cubicBezTo>
                    <a:cubicBezTo>
                      <a:pt x="18991" y="19888"/>
                      <a:pt x="18943" y="19709"/>
                      <a:pt x="18896" y="19543"/>
                    </a:cubicBezTo>
                    <a:cubicBezTo>
                      <a:pt x="18765" y="19078"/>
                      <a:pt x="18741" y="18590"/>
                      <a:pt x="18812" y="18126"/>
                    </a:cubicBezTo>
                    <a:cubicBezTo>
                      <a:pt x="18907" y="17638"/>
                      <a:pt x="18800" y="17304"/>
                      <a:pt x="18693" y="16923"/>
                    </a:cubicBezTo>
                    <a:cubicBezTo>
                      <a:pt x="18646" y="16792"/>
                      <a:pt x="18610" y="16649"/>
                      <a:pt x="18574" y="16495"/>
                    </a:cubicBezTo>
                    <a:cubicBezTo>
                      <a:pt x="18455" y="16006"/>
                      <a:pt x="18193" y="15590"/>
                      <a:pt x="17931" y="15185"/>
                    </a:cubicBezTo>
                    <a:cubicBezTo>
                      <a:pt x="17681" y="14768"/>
                      <a:pt x="17431" y="14387"/>
                      <a:pt x="17324" y="13923"/>
                    </a:cubicBezTo>
                    <a:cubicBezTo>
                      <a:pt x="17193" y="13339"/>
                      <a:pt x="17276" y="12780"/>
                      <a:pt x="17372" y="12173"/>
                    </a:cubicBezTo>
                    <a:cubicBezTo>
                      <a:pt x="17419" y="11839"/>
                      <a:pt x="17455" y="11506"/>
                      <a:pt x="17479" y="11173"/>
                    </a:cubicBezTo>
                    <a:cubicBezTo>
                      <a:pt x="17514" y="9970"/>
                      <a:pt x="17086" y="8803"/>
                      <a:pt x="16717" y="7779"/>
                    </a:cubicBezTo>
                    <a:cubicBezTo>
                      <a:pt x="16550" y="7315"/>
                      <a:pt x="16383" y="6839"/>
                      <a:pt x="16217" y="6374"/>
                    </a:cubicBezTo>
                    <a:cubicBezTo>
                      <a:pt x="15907" y="5458"/>
                      <a:pt x="15586" y="4517"/>
                      <a:pt x="15193" y="3624"/>
                    </a:cubicBezTo>
                    <a:cubicBezTo>
                      <a:pt x="14812" y="2731"/>
                      <a:pt x="13907" y="2040"/>
                      <a:pt x="13252" y="1540"/>
                    </a:cubicBezTo>
                    <a:cubicBezTo>
                      <a:pt x="11952" y="544"/>
                      <a:pt x="10366" y="0"/>
                      <a:pt x="8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4"/>
              <p:cNvSpPr/>
              <p:nvPr/>
            </p:nvSpPr>
            <p:spPr>
              <a:xfrm>
                <a:off x="1580175" y="1435525"/>
                <a:ext cx="393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19" extrusionOk="0">
                    <a:moveTo>
                      <a:pt x="869" y="318"/>
                    </a:moveTo>
                    <a:cubicBezTo>
                      <a:pt x="1310" y="366"/>
                      <a:pt x="1274" y="1009"/>
                      <a:pt x="834" y="1009"/>
                    </a:cubicBezTo>
                    <a:cubicBezTo>
                      <a:pt x="393" y="1009"/>
                      <a:pt x="357" y="366"/>
                      <a:pt x="798" y="318"/>
                    </a:cubicBezTo>
                    <a:close/>
                    <a:moveTo>
                      <a:pt x="856" y="0"/>
                    </a:moveTo>
                    <a:cubicBezTo>
                      <a:pt x="675" y="0"/>
                      <a:pt x="492" y="74"/>
                      <a:pt x="357" y="235"/>
                    </a:cubicBezTo>
                    <a:cubicBezTo>
                      <a:pt x="0" y="663"/>
                      <a:pt x="310" y="1318"/>
                      <a:pt x="869" y="1318"/>
                    </a:cubicBezTo>
                    <a:cubicBezTo>
                      <a:pt x="905" y="1318"/>
                      <a:pt x="941" y="1318"/>
                      <a:pt x="976" y="1306"/>
                    </a:cubicBezTo>
                    <a:cubicBezTo>
                      <a:pt x="1334" y="1247"/>
                      <a:pt x="1572" y="902"/>
                      <a:pt x="1512" y="544"/>
                    </a:cubicBezTo>
                    <a:cubicBezTo>
                      <a:pt x="1453" y="203"/>
                      <a:pt x="1157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4"/>
              <p:cNvSpPr/>
              <p:nvPr/>
            </p:nvSpPr>
            <p:spPr>
              <a:xfrm>
                <a:off x="1623025" y="1517550"/>
                <a:ext cx="3665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324" extrusionOk="0">
                    <a:moveTo>
                      <a:pt x="751" y="311"/>
                    </a:moveTo>
                    <a:cubicBezTo>
                      <a:pt x="989" y="311"/>
                      <a:pt x="1144" y="538"/>
                      <a:pt x="1084" y="752"/>
                    </a:cubicBezTo>
                    <a:cubicBezTo>
                      <a:pt x="1036" y="905"/>
                      <a:pt x="900" y="993"/>
                      <a:pt x="758" y="993"/>
                    </a:cubicBezTo>
                    <a:cubicBezTo>
                      <a:pt x="691" y="993"/>
                      <a:pt x="622" y="973"/>
                      <a:pt x="560" y="931"/>
                    </a:cubicBezTo>
                    <a:cubicBezTo>
                      <a:pt x="489" y="883"/>
                      <a:pt x="441" y="800"/>
                      <a:pt x="429" y="716"/>
                    </a:cubicBezTo>
                    <a:cubicBezTo>
                      <a:pt x="394" y="538"/>
                      <a:pt x="513" y="359"/>
                      <a:pt x="691" y="323"/>
                    </a:cubicBezTo>
                    <a:lnTo>
                      <a:pt x="751" y="323"/>
                    </a:lnTo>
                    <a:lnTo>
                      <a:pt x="751" y="311"/>
                    </a:lnTo>
                    <a:close/>
                    <a:moveTo>
                      <a:pt x="760" y="0"/>
                    </a:moveTo>
                    <a:cubicBezTo>
                      <a:pt x="640" y="0"/>
                      <a:pt x="518" y="34"/>
                      <a:pt x="405" y="109"/>
                    </a:cubicBezTo>
                    <a:cubicBezTo>
                      <a:pt x="1" y="359"/>
                      <a:pt x="1" y="931"/>
                      <a:pt x="382" y="1204"/>
                    </a:cubicBezTo>
                    <a:cubicBezTo>
                      <a:pt x="489" y="1276"/>
                      <a:pt x="620" y="1323"/>
                      <a:pt x="751" y="1323"/>
                    </a:cubicBezTo>
                    <a:cubicBezTo>
                      <a:pt x="798" y="1323"/>
                      <a:pt x="834" y="1312"/>
                      <a:pt x="870" y="1312"/>
                    </a:cubicBezTo>
                    <a:cubicBezTo>
                      <a:pt x="1227" y="1240"/>
                      <a:pt x="1465" y="907"/>
                      <a:pt x="1406" y="538"/>
                    </a:cubicBezTo>
                    <a:cubicBezTo>
                      <a:pt x="1346" y="214"/>
                      <a:pt x="1061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34"/>
              <p:cNvSpPr/>
              <p:nvPr/>
            </p:nvSpPr>
            <p:spPr>
              <a:xfrm>
                <a:off x="1658450" y="1466650"/>
                <a:ext cx="3902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312" extrusionOk="0">
                    <a:moveTo>
                      <a:pt x="834" y="311"/>
                    </a:moveTo>
                    <a:cubicBezTo>
                      <a:pt x="1251" y="311"/>
                      <a:pt x="1298" y="907"/>
                      <a:pt x="893" y="990"/>
                    </a:cubicBezTo>
                    <a:cubicBezTo>
                      <a:pt x="879" y="992"/>
                      <a:pt x="865" y="993"/>
                      <a:pt x="850" y="993"/>
                    </a:cubicBezTo>
                    <a:cubicBezTo>
                      <a:pt x="778" y="993"/>
                      <a:pt x="703" y="970"/>
                      <a:pt x="643" y="931"/>
                    </a:cubicBezTo>
                    <a:cubicBezTo>
                      <a:pt x="572" y="883"/>
                      <a:pt x="512" y="800"/>
                      <a:pt x="501" y="716"/>
                    </a:cubicBezTo>
                    <a:cubicBezTo>
                      <a:pt x="489" y="621"/>
                      <a:pt x="501" y="526"/>
                      <a:pt x="560" y="454"/>
                    </a:cubicBezTo>
                    <a:cubicBezTo>
                      <a:pt x="608" y="383"/>
                      <a:pt x="691" y="335"/>
                      <a:pt x="774" y="323"/>
                    </a:cubicBezTo>
                    <a:cubicBezTo>
                      <a:pt x="786" y="317"/>
                      <a:pt x="798" y="314"/>
                      <a:pt x="809" y="314"/>
                    </a:cubicBezTo>
                    <a:cubicBezTo>
                      <a:pt x="819" y="314"/>
                      <a:pt x="828" y="317"/>
                      <a:pt x="834" y="323"/>
                    </a:cubicBezTo>
                    <a:lnTo>
                      <a:pt x="834" y="311"/>
                    </a:lnTo>
                    <a:close/>
                    <a:moveTo>
                      <a:pt x="836" y="0"/>
                    </a:moveTo>
                    <a:cubicBezTo>
                      <a:pt x="635" y="0"/>
                      <a:pt x="433" y="90"/>
                      <a:pt x="298" y="288"/>
                    </a:cubicBezTo>
                    <a:cubicBezTo>
                      <a:pt x="1" y="716"/>
                      <a:pt x="310" y="1312"/>
                      <a:pt x="834" y="1312"/>
                    </a:cubicBezTo>
                    <a:cubicBezTo>
                      <a:pt x="1251" y="1312"/>
                      <a:pt x="1560" y="942"/>
                      <a:pt x="1489" y="538"/>
                    </a:cubicBezTo>
                    <a:cubicBezTo>
                      <a:pt x="1425" y="197"/>
                      <a:pt x="1133" y="0"/>
                      <a:pt x="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34"/>
              <p:cNvSpPr/>
              <p:nvPr/>
            </p:nvSpPr>
            <p:spPr>
              <a:xfrm>
                <a:off x="1755200" y="1317050"/>
                <a:ext cx="393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19" extrusionOk="0">
                    <a:moveTo>
                      <a:pt x="857" y="318"/>
                    </a:moveTo>
                    <a:cubicBezTo>
                      <a:pt x="1298" y="354"/>
                      <a:pt x="1262" y="1009"/>
                      <a:pt x="822" y="1009"/>
                    </a:cubicBezTo>
                    <a:cubicBezTo>
                      <a:pt x="393" y="1009"/>
                      <a:pt x="357" y="354"/>
                      <a:pt x="798" y="318"/>
                    </a:cubicBezTo>
                    <a:close/>
                    <a:moveTo>
                      <a:pt x="853" y="0"/>
                    </a:moveTo>
                    <a:cubicBezTo>
                      <a:pt x="673" y="0"/>
                      <a:pt x="492" y="74"/>
                      <a:pt x="357" y="235"/>
                    </a:cubicBezTo>
                    <a:cubicBezTo>
                      <a:pt x="0" y="664"/>
                      <a:pt x="298" y="1319"/>
                      <a:pt x="857" y="1319"/>
                    </a:cubicBezTo>
                    <a:cubicBezTo>
                      <a:pt x="893" y="1319"/>
                      <a:pt x="941" y="1307"/>
                      <a:pt x="976" y="1307"/>
                    </a:cubicBezTo>
                    <a:cubicBezTo>
                      <a:pt x="1334" y="1235"/>
                      <a:pt x="1572" y="902"/>
                      <a:pt x="1512" y="545"/>
                    </a:cubicBezTo>
                    <a:cubicBezTo>
                      <a:pt x="1445" y="203"/>
                      <a:pt x="1151" y="0"/>
                      <a:pt x="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4"/>
              <p:cNvSpPr/>
              <p:nvPr/>
            </p:nvSpPr>
            <p:spPr>
              <a:xfrm>
                <a:off x="1808175" y="1339600"/>
                <a:ext cx="393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22" extrusionOk="0">
                    <a:moveTo>
                      <a:pt x="858" y="309"/>
                    </a:moveTo>
                    <a:cubicBezTo>
                      <a:pt x="1286" y="309"/>
                      <a:pt x="1334" y="917"/>
                      <a:pt x="917" y="988"/>
                    </a:cubicBezTo>
                    <a:cubicBezTo>
                      <a:pt x="892" y="993"/>
                      <a:pt x="867" y="995"/>
                      <a:pt x="844" y="995"/>
                    </a:cubicBezTo>
                    <a:cubicBezTo>
                      <a:pt x="465" y="995"/>
                      <a:pt x="383" y="389"/>
                      <a:pt x="798" y="321"/>
                    </a:cubicBezTo>
                    <a:lnTo>
                      <a:pt x="858" y="321"/>
                    </a:lnTo>
                    <a:lnTo>
                      <a:pt x="858" y="309"/>
                    </a:lnTo>
                    <a:close/>
                    <a:moveTo>
                      <a:pt x="859" y="0"/>
                    </a:moveTo>
                    <a:cubicBezTo>
                      <a:pt x="677" y="0"/>
                      <a:pt x="493" y="75"/>
                      <a:pt x="358" y="238"/>
                    </a:cubicBezTo>
                    <a:cubicBezTo>
                      <a:pt x="0" y="667"/>
                      <a:pt x="298" y="1321"/>
                      <a:pt x="858" y="1321"/>
                    </a:cubicBezTo>
                    <a:cubicBezTo>
                      <a:pt x="905" y="1321"/>
                      <a:pt x="941" y="1310"/>
                      <a:pt x="977" y="1310"/>
                    </a:cubicBezTo>
                    <a:cubicBezTo>
                      <a:pt x="1334" y="1238"/>
                      <a:pt x="1572" y="905"/>
                      <a:pt x="1512" y="548"/>
                    </a:cubicBezTo>
                    <a:cubicBezTo>
                      <a:pt x="1446" y="201"/>
                      <a:pt x="1155" y="0"/>
                      <a:pt x="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4"/>
              <p:cNvSpPr/>
              <p:nvPr/>
            </p:nvSpPr>
            <p:spPr>
              <a:xfrm>
                <a:off x="1900450" y="1673775"/>
                <a:ext cx="3662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14" extrusionOk="0">
                    <a:moveTo>
                      <a:pt x="762" y="313"/>
                    </a:moveTo>
                    <a:cubicBezTo>
                      <a:pt x="917" y="313"/>
                      <a:pt x="1060" y="432"/>
                      <a:pt x="1096" y="587"/>
                    </a:cubicBezTo>
                    <a:cubicBezTo>
                      <a:pt x="1108" y="682"/>
                      <a:pt x="1084" y="777"/>
                      <a:pt x="1036" y="849"/>
                    </a:cubicBezTo>
                    <a:cubicBezTo>
                      <a:pt x="989" y="920"/>
                      <a:pt x="905" y="968"/>
                      <a:pt x="822" y="992"/>
                    </a:cubicBezTo>
                    <a:cubicBezTo>
                      <a:pt x="790" y="999"/>
                      <a:pt x="760" y="1003"/>
                      <a:pt x="731" y="1003"/>
                    </a:cubicBezTo>
                    <a:cubicBezTo>
                      <a:pt x="342" y="1003"/>
                      <a:pt x="259" y="369"/>
                      <a:pt x="703" y="325"/>
                    </a:cubicBezTo>
                    <a:cubicBezTo>
                      <a:pt x="709" y="319"/>
                      <a:pt x="718" y="316"/>
                      <a:pt x="728" y="316"/>
                    </a:cubicBezTo>
                    <a:cubicBezTo>
                      <a:pt x="738" y="316"/>
                      <a:pt x="750" y="319"/>
                      <a:pt x="762" y="325"/>
                    </a:cubicBezTo>
                    <a:lnTo>
                      <a:pt x="762" y="313"/>
                    </a:lnTo>
                    <a:close/>
                    <a:moveTo>
                      <a:pt x="754" y="0"/>
                    </a:moveTo>
                    <a:cubicBezTo>
                      <a:pt x="481" y="0"/>
                      <a:pt x="220" y="176"/>
                      <a:pt x="131" y="468"/>
                    </a:cubicBezTo>
                    <a:cubicBezTo>
                      <a:pt x="0" y="885"/>
                      <a:pt x="310" y="1313"/>
                      <a:pt x="762" y="1313"/>
                    </a:cubicBezTo>
                    <a:cubicBezTo>
                      <a:pt x="798" y="1313"/>
                      <a:pt x="834" y="1313"/>
                      <a:pt x="869" y="1301"/>
                    </a:cubicBezTo>
                    <a:cubicBezTo>
                      <a:pt x="1227" y="1242"/>
                      <a:pt x="1465" y="897"/>
                      <a:pt x="1405" y="539"/>
                    </a:cubicBezTo>
                    <a:cubicBezTo>
                      <a:pt x="1370" y="373"/>
                      <a:pt x="1274" y="218"/>
                      <a:pt x="1131" y="123"/>
                    </a:cubicBezTo>
                    <a:cubicBezTo>
                      <a:pt x="1014" y="39"/>
                      <a:pt x="882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4"/>
              <p:cNvSpPr/>
              <p:nvPr/>
            </p:nvSpPr>
            <p:spPr>
              <a:xfrm>
                <a:off x="1934375" y="1704400"/>
                <a:ext cx="445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315" extrusionOk="0">
                    <a:moveTo>
                      <a:pt x="917" y="326"/>
                    </a:moveTo>
                    <a:cubicBezTo>
                      <a:pt x="977" y="326"/>
                      <a:pt x="1048" y="338"/>
                      <a:pt x="1096" y="374"/>
                    </a:cubicBezTo>
                    <a:cubicBezTo>
                      <a:pt x="1179" y="434"/>
                      <a:pt x="1227" y="505"/>
                      <a:pt x="1251" y="600"/>
                    </a:cubicBezTo>
                    <a:cubicBezTo>
                      <a:pt x="1286" y="779"/>
                      <a:pt x="1156" y="957"/>
                      <a:pt x="977" y="993"/>
                    </a:cubicBezTo>
                    <a:cubicBezTo>
                      <a:pt x="954" y="997"/>
                      <a:pt x="932" y="998"/>
                      <a:pt x="911" y="998"/>
                    </a:cubicBezTo>
                    <a:cubicBezTo>
                      <a:pt x="514" y="998"/>
                      <a:pt x="428" y="394"/>
                      <a:pt x="858" y="326"/>
                    </a:cubicBezTo>
                    <a:close/>
                    <a:moveTo>
                      <a:pt x="913" y="1"/>
                    </a:moveTo>
                    <a:cubicBezTo>
                      <a:pt x="814" y="1"/>
                      <a:pt x="710" y="24"/>
                      <a:pt x="608" y="76"/>
                    </a:cubicBezTo>
                    <a:cubicBezTo>
                      <a:pt x="1" y="398"/>
                      <a:pt x="227" y="1315"/>
                      <a:pt x="917" y="1315"/>
                    </a:cubicBezTo>
                    <a:cubicBezTo>
                      <a:pt x="1132" y="1315"/>
                      <a:pt x="1334" y="1207"/>
                      <a:pt x="1453" y="1041"/>
                    </a:cubicBezTo>
                    <a:cubicBezTo>
                      <a:pt x="1780" y="566"/>
                      <a:pt x="1399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4"/>
              <p:cNvSpPr/>
              <p:nvPr/>
            </p:nvSpPr>
            <p:spPr>
              <a:xfrm>
                <a:off x="1778100" y="1901175"/>
                <a:ext cx="405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26" extrusionOk="0">
                    <a:moveTo>
                      <a:pt x="763" y="325"/>
                    </a:moveTo>
                    <a:cubicBezTo>
                      <a:pt x="834" y="325"/>
                      <a:pt x="894" y="337"/>
                      <a:pt x="953" y="373"/>
                    </a:cubicBezTo>
                    <a:cubicBezTo>
                      <a:pt x="1025" y="421"/>
                      <a:pt x="1084" y="504"/>
                      <a:pt x="1096" y="599"/>
                    </a:cubicBezTo>
                    <a:cubicBezTo>
                      <a:pt x="1141" y="822"/>
                      <a:pt x="966" y="998"/>
                      <a:pt x="770" y="998"/>
                    </a:cubicBezTo>
                    <a:cubicBezTo>
                      <a:pt x="704" y="998"/>
                      <a:pt x="635" y="978"/>
                      <a:pt x="572" y="933"/>
                    </a:cubicBezTo>
                    <a:cubicBezTo>
                      <a:pt x="322" y="766"/>
                      <a:pt x="406" y="373"/>
                      <a:pt x="703" y="325"/>
                    </a:cubicBezTo>
                    <a:close/>
                    <a:moveTo>
                      <a:pt x="764" y="1"/>
                    </a:moveTo>
                    <a:cubicBezTo>
                      <a:pt x="487" y="1"/>
                      <a:pt x="221" y="177"/>
                      <a:pt x="132" y="468"/>
                    </a:cubicBezTo>
                    <a:cubicBezTo>
                      <a:pt x="1" y="885"/>
                      <a:pt x="322" y="1326"/>
                      <a:pt x="763" y="1326"/>
                    </a:cubicBezTo>
                    <a:cubicBezTo>
                      <a:pt x="810" y="1326"/>
                      <a:pt x="846" y="1314"/>
                      <a:pt x="882" y="1314"/>
                    </a:cubicBezTo>
                    <a:cubicBezTo>
                      <a:pt x="1465" y="1206"/>
                      <a:pt x="1620" y="456"/>
                      <a:pt x="1144" y="123"/>
                    </a:cubicBezTo>
                    <a:cubicBezTo>
                      <a:pt x="1026" y="39"/>
                      <a:pt x="894" y="1"/>
                      <a:pt x="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4"/>
              <p:cNvSpPr/>
              <p:nvPr/>
            </p:nvSpPr>
            <p:spPr>
              <a:xfrm>
                <a:off x="1912350" y="2257325"/>
                <a:ext cx="40500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20" extrusionOk="0">
                    <a:moveTo>
                      <a:pt x="905" y="319"/>
                    </a:moveTo>
                    <a:cubicBezTo>
                      <a:pt x="1072" y="319"/>
                      <a:pt x="1203" y="438"/>
                      <a:pt x="1239" y="593"/>
                    </a:cubicBezTo>
                    <a:cubicBezTo>
                      <a:pt x="1275" y="784"/>
                      <a:pt x="1144" y="962"/>
                      <a:pt x="965" y="986"/>
                    </a:cubicBezTo>
                    <a:cubicBezTo>
                      <a:pt x="930" y="995"/>
                      <a:pt x="897" y="999"/>
                      <a:pt x="866" y="999"/>
                    </a:cubicBezTo>
                    <a:cubicBezTo>
                      <a:pt x="484" y="999"/>
                      <a:pt x="406" y="374"/>
                      <a:pt x="846" y="319"/>
                    </a:cubicBezTo>
                    <a:close/>
                    <a:moveTo>
                      <a:pt x="896" y="1"/>
                    </a:moveTo>
                    <a:cubicBezTo>
                      <a:pt x="860" y="1"/>
                      <a:pt x="823" y="4"/>
                      <a:pt x="786" y="10"/>
                    </a:cubicBezTo>
                    <a:cubicBezTo>
                      <a:pt x="1" y="153"/>
                      <a:pt x="96" y="1319"/>
                      <a:pt x="905" y="1319"/>
                    </a:cubicBezTo>
                    <a:cubicBezTo>
                      <a:pt x="1310" y="1319"/>
                      <a:pt x="1620" y="950"/>
                      <a:pt x="1548" y="545"/>
                    </a:cubicBezTo>
                    <a:cubicBezTo>
                      <a:pt x="1495" y="225"/>
                      <a:pt x="1212" y="1"/>
                      <a:pt x="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4"/>
              <p:cNvSpPr/>
              <p:nvPr/>
            </p:nvSpPr>
            <p:spPr>
              <a:xfrm>
                <a:off x="1973675" y="2022400"/>
                <a:ext cx="39600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23" extrusionOk="0">
                    <a:moveTo>
                      <a:pt x="869" y="322"/>
                    </a:moveTo>
                    <a:cubicBezTo>
                      <a:pt x="1024" y="322"/>
                      <a:pt x="1167" y="441"/>
                      <a:pt x="1203" y="596"/>
                    </a:cubicBezTo>
                    <a:cubicBezTo>
                      <a:pt x="1243" y="847"/>
                      <a:pt x="1045" y="997"/>
                      <a:pt x="854" y="997"/>
                    </a:cubicBezTo>
                    <a:cubicBezTo>
                      <a:pt x="708" y="997"/>
                      <a:pt x="567" y="910"/>
                      <a:pt x="536" y="715"/>
                    </a:cubicBezTo>
                    <a:cubicBezTo>
                      <a:pt x="512" y="632"/>
                      <a:pt x="536" y="537"/>
                      <a:pt x="584" y="465"/>
                    </a:cubicBezTo>
                    <a:cubicBezTo>
                      <a:pt x="643" y="394"/>
                      <a:pt x="715" y="334"/>
                      <a:pt x="798" y="322"/>
                    </a:cubicBezTo>
                    <a:close/>
                    <a:moveTo>
                      <a:pt x="862" y="1"/>
                    </a:moveTo>
                    <a:cubicBezTo>
                      <a:pt x="679" y="1"/>
                      <a:pt x="493" y="76"/>
                      <a:pt x="357" y="239"/>
                    </a:cubicBezTo>
                    <a:cubicBezTo>
                      <a:pt x="0" y="668"/>
                      <a:pt x="310" y="1322"/>
                      <a:pt x="869" y="1322"/>
                    </a:cubicBezTo>
                    <a:cubicBezTo>
                      <a:pt x="905" y="1322"/>
                      <a:pt x="941" y="1310"/>
                      <a:pt x="988" y="1310"/>
                    </a:cubicBezTo>
                    <a:cubicBezTo>
                      <a:pt x="1346" y="1239"/>
                      <a:pt x="1584" y="906"/>
                      <a:pt x="1512" y="548"/>
                    </a:cubicBezTo>
                    <a:cubicBezTo>
                      <a:pt x="1453" y="201"/>
                      <a:pt x="1161" y="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4"/>
              <p:cNvSpPr/>
              <p:nvPr/>
            </p:nvSpPr>
            <p:spPr>
              <a:xfrm>
                <a:off x="2039250" y="2379300"/>
                <a:ext cx="4517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323" extrusionOk="0">
                    <a:moveTo>
                      <a:pt x="913" y="322"/>
                    </a:moveTo>
                    <a:cubicBezTo>
                      <a:pt x="1080" y="322"/>
                      <a:pt x="1223" y="441"/>
                      <a:pt x="1247" y="596"/>
                    </a:cubicBezTo>
                    <a:cubicBezTo>
                      <a:pt x="1259" y="691"/>
                      <a:pt x="1247" y="774"/>
                      <a:pt x="1187" y="846"/>
                    </a:cubicBezTo>
                    <a:cubicBezTo>
                      <a:pt x="1140" y="929"/>
                      <a:pt x="1056" y="977"/>
                      <a:pt x="973" y="989"/>
                    </a:cubicBezTo>
                    <a:cubicBezTo>
                      <a:pt x="947" y="993"/>
                      <a:pt x="922" y="996"/>
                      <a:pt x="899" y="996"/>
                    </a:cubicBezTo>
                    <a:cubicBezTo>
                      <a:pt x="519" y="996"/>
                      <a:pt x="428" y="400"/>
                      <a:pt x="854" y="322"/>
                    </a:cubicBezTo>
                    <a:close/>
                    <a:moveTo>
                      <a:pt x="915" y="0"/>
                    </a:moveTo>
                    <a:cubicBezTo>
                      <a:pt x="875" y="0"/>
                      <a:pt x="835" y="4"/>
                      <a:pt x="794" y="12"/>
                    </a:cubicBezTo>
                    <a:cubicBezTo>
                      <a:pt x="1" y="143"/>
                      <a:pt x="103" y="1322"/>
                      <a:pt x="901" y="1322"/>
                    </a:cubicBezTo>
                    <a:cubicBezTo>
                      <a:pt x="905" y="1322"/>
                      <a:pt x="909" y="1322"/>
                      <a:pt x="913" y="1322"/>
                    </a:cubicBezTo>
                    <a:lnTo>
                      <a:pt x="913" y="1310"/>
                    </a:lnTo>
                    <a:cubicBezTo>
                      <a:pt x="1544" y="1310"/>
                      <a:pt x="1806" y="488"/>
                      <a:pt x="1294" y="119"/>
                    </a:cubicBezTo>
                    <a:cubicBezTo>
                      <a:pt x="1184" y="46"/>
                      <a:pt x="1052" y="0"/>
                      <a:pt x="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4"/>
              <p:cNvSpPr/>
              <p:nvPr/>
            </p:nvSpPr>
            <p:spPr>
              <a:xfrm>
                <a:off x="2102775" y="2730700"/>
                <a:ext cx="4385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304" extrusionOk="0">
                    <a:moveTo>
                      <a:pt x="908" y="303"/>
                    </a:moveTo>
                    <a:cubicBezTo>
                      <a:pt x="980" y="303"/>
                      <a:pt x="1039" y="327"/>
                      <a:pt x="1099" y="363"/>
                    </a:cubicBezTo>
                    <a:cubicBezTo>
                      <a:pt x="1182" y="410"/>
                      <a:pt x="1230" y="494"/>
                      <a:pt x="1242" y="577"/>
                    </a:cubicBezTo>
                    <a:cubicBezTo>
                      <a:pt x="1254" y="672"/>
                      <a:pt x="1242" y="768"/>
                      <a:pt x="1194" y="839"/>
                    </a:cubicBezTo>
                    <a:cubicBezTo>
                      <a:pt x="1129" y="934"/>
                      <a:pt x="1023" y="984"/>
                      <a:pt x="915" y="984"/>
                    </a:cubicBezTo>
                    <a:cubicBezTo>
                      <a:pt x="847" y="984"/>
                      <a:pt x="778" y="964"/>
                      <a:pt x="718" y="922"/>
                    </a:cubicBezTo>
                    <a:cubicBezTo>
                      <a:pt x="468" y="756"/>
                      <a:pt x="551" y="363"/>
                      <a:pt x="849" y="303"/>
                    </a:cubicBezTo>
                    <a:close/>
                    <a:moveTo>
                      <a:pt x="898" y="0"/>
                    </a:moveTo>
                    <a:cubicBezTo>
                      <a:pt x="305" y="0"/>
                      <a:pt x="1" y="810"/>
                      <a:pt x="539" y="1184"/>
                    </a:cubicBezTo>
                    <a:cubicBezTo>
                      <a:pt x="646" y="1268"/>
                      <a:pt x="777" y="1303"/>
                      <a:pt x="908" y="1303"/>
                    </a:cubicBezTo>
                    <a:lnTo>
                      <a:pt x="1027" y="1303"/>
                    </a:lnTo>
                    <a:cubicBezTo>
                      <a:pt x="1730" y="1172"/>
                      <a:pt x="1754" y="172"/>
                      <a:pt x="1051" y="17"/>
                    </a:cubicBezTo>
                    <a:cubicBezTo>
                      <a:pt x="998" y="6"/>
                      <a:pt x="947" y="0"/>
                      <a:pt x="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4"/>
              <p:cNvSpPr/>
              <p:nvPr/>
            </p:nvSpPr>
            <p:spPr>
              <a:xfrm>
                <a:off x="1866500" y="2669900"/>
                <a:ext cx="3695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319" extrusionOk="0">
                    <a:moveTo>
                      <a:pt x="763" y="318"/>
                    </a:moveTo>
                    <a:cubicBezTo>
                      <a:pt x="930" y="318"/>
                      <a:pt x="1061" y="437"/>
                      <a:pt x="1096" y="592"/>
                    </a:cubicBezTo>
                    <a:cubicBezTo>
                      <a:pt x="1132" y="783"/>
                      <a:pt x="1001" y="961"/>
                      <a:pt x="823" y="985"/>
                    </a:cubicBezTo>
                    <a:cubicBezTo>
                      <a:pt x="797" y="991"/>
                      <a:pt x="772" y="994"/>
                      <a:pt x="749" y="994"/>
                    </a:cubicBezTo>
                    <a:cubicBezTo>
                      <a:pt x="683" y="994"/>
                      <a:pt x="625" y="972"/>
                      <a:pt x="572" y="937"/>
                    </a:cubicBezTo>
                    <a:cubicBezTo>
                      <a:pt x="489" y="878"/>
                      <a:pt x="442" y="806"/>
                      <a:pt x="430" y="711"/>
                    </a:cubicBezTo>
                    <a:cubicBezTo>
                      <a:pt x="394" y="533"/>
                      <a:pt x="513" y="354"/>
                      <a:pt x="703" y="318"/>
                    </a:cubicBezTo>
                    <a:close/>
                    <a:moveTo>
                      <a:pt x="757" y="1"/>
                    </a:moveTo>
                    <a:cubicBezTo>
                      <a:pt x="638" y="1"/>
                      <a:pt x="517" y="33"/>
                      <a:pt x="406" y="104"/>
                    </a:cubicBezTo>
                    <a:cubicBezTo>
                      <a:pt x="13" y="366"/>
                      <a:pt x="1" y="937"/>
                      <a:pt x="394" y="1199"/>
                    </a:cubicBezTo>
                    <a:cubicBezTo>
                      <a:pt x="501" y="1283"/>
                      <a:pt x="632" y="1318"/>
                      <a:pt x="763" y="1318"/>
                    </a:cubicBezTo>
                    <a:cubicBezTo>
                      <a:pt x="799" y="1318"/>
                      <a:pt x="834" y="1318"/>
                      <a:pt x="882" y="1307"/>
                    </a:cubicBezTo>
                    <a:cubicBezTo>
                      <a:pt x="1239" y="1247"/>
                      <a:pt x="1477" y="902"/>
                      <a:pt x="1406" y="545"/>
                    </a:cubicBezTo>
                    <a:cubicBezTo>
                      <a:pt x="1346" y="211"/>
                      <a:pt x="1059" y="1"/>
                      <a:pt x="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4"/>
              <p:cNvSpPr/>
              <p:nvPr/>
            </p:nvSpPr>
            <p:spPr>
              <a:xfrm>
                <a:off x="1821275" y="2559725"/>
                <a:ext cx="369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21" extrusionOk="0">
                    <a:moveTo>
                      <a:pt x="762" y="308"/>
                    </a:moveTo>
                    <a:cubicBezTo>
                      <a:pt x="929" y="308"/>
                      <a:pt x="1060" y="427"/>
                      <a:pt x="1096" y="594"/>
                    </a:cubicBezTo>
                    <a:cubicBezTo>
                      <a:pt x="1108" y="677"/>
                      <a:pt x="1096" y="772"/>
                      <a:pt x="1036" y="844"/>
                    </a:cubicBezTo>
                    <a:cubicBezTo>
                      <a:pt x="988" y="915"/>
                      <a:pt x="905" y="975"/>
                      <a:pt x="822" y="987"/>
                    </a:cubicBezTo>
                    <a:cubicBezTo>
                      <a:pt x="796" y="992"/>
                      <a:pt x="771" y="994"/>
                      <a:pt x="747" y="994"/>
                    </a:cubicBezTo>
                    <a:cubicBezTo>
                      <a:pt x="357" y="994"/>
                      <a:pt x="276" y="387"/>
                      <a:pt x="703" y="320"/>
                    </a:cubicBezTo>
                    <a:lnTo>
                      <a:pt x="762" y="320"/>
                    </a:lnTo>
                    <a:lnTo>
                      <a:pt x="762" y="308"/>
                    </a:lnTo>
                    <a:close/>
                    <a:moveTo>
                      <a:pt x="760" y="0"/>
                    </a:moveTo>
                    <a:cubicBezTo>
                      <a:pt x="486" y="0"/>
                      <a:pt x="220" y="171"/>
                      <a:pt x="131" y="463"/>
                    </a:cubicBezTo>
                    <a:cubicBezTo>
                      <a:pt x="0" y="880"/>
                      <a:pt x="322" y="1320"/>
                      <a:pt x="762" y="1320"/>
                    </a:cubicBezTo>
                    <a:cubicBezTo>
                      <a:pt x="1167" y="1308"/>
                      <a:pt x="1477" y="939"/>
                      <a:pt x="1405" y="546"/>
                    </a:cubicBezTo>
                    <a:cubicBezTo>
                      <a:pt x="1381" y="368"/>
                      <a:pt x="1286" y="213"/>
                      <a:pt x="1131" y="118"/>
                    </a:cubicBezTo>
                    <a:cubicBezTo>
                      <a:pt x="1017" y="38"/>
                      <a:pt x="888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34"/>
              <p:cNvSpPr/>
              <p:nvPr/>
            </p:nvSpPr>
            <p:spPr>
              <a:xfrm>
                <a:off x="1878225" y="2826500"/>
                <a:ext cx="407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318" extrusionOk="0">
                    <a:moveTo>
                      <a:pt x="925" y="317"/>
                    </a:moveTo>
                    <a:cubicBezTo>
                      <a:pt x="985" y="317"/>
                      <a:pt x="1056" y="341"/>
                      <a:pt x="1116" y="376"/>
                    </a:cubicBezTo>
                    <a:cubicBezTo>
                      <a:pt x="1401" y="574"/>
                      <a:pt x="1241" y="1005"/>
                      <a:pt x="924" y="1005"/>
                    </a:cubicBezTo>
                    <a:cubicBezTo>
                      <a:pt x="898" y="1005"/>
                      <a:pt x="870" y="1002"/>
                      <a:pt x="842" y="996"/>
                    </a:cubicBezTo>
                    <a:cubicBezTo>
                      <a:pt x="473" y="912"/>
                      <a:pt x="484" y="376"/>
                      <a:pt x="865" y="317"/>
                    </a:cubicBezTo>
                    <a:close/>
                    <a:moveTo>
                      <a:pt x="905" y="0"/>
                    </a:moveTo>
                    <a:cubicBezTo>
                      <a:pt x="872" y="0"/>
                      <a:pt x="839" y="3"/>
                      <a:pt x="806" y="7"/>
                    </a:cubicBezTo>
                    <a:cubicBezTo>
                      <a:pt x="0" y="150"/>
                      <a:pt x="102" y="1317"/>
                      <a:pt x="913" y="1317"/>
                    </a:cubicBezTo>
                    <a:cubicBezTo>
                      <a:pt x="917" y="1317"/>
                      <a:pt x="921" y="1317"/>
                      <a:pt x="925" y="1317"/>
                    </a:cubicBezTo>
                    <a:cubicBezTo>
                      <a:pt x="961" y="1317"/>
                      <a:pt x="996" y="1317"/>
                      <a:pt x="1032" y="1305"/>
                    </a:cubicBezTo>
                    <a:cubicBezTo>
                      <a:pt x="1389" y="1246"/>
                      <a:pt x="1627" y="900"/>
                      <a:pt x="1568" y="543"/>
                    </a:cubicBezTo>
                    <a:cubicBezTo>
                      <a:pt x="1532" y="376"/>
                      <a:pt x="1437" y="222"/>
                      <a:pt x="1294" y="126"/>
                    </a:cubicBezTo>
                    <a:cubicBezTo>
                      <a:pt x="1179" y="40"/>
                      <a:pt x="1041" y="0"/>
                      <a:pt x="9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34"/>
              <p:cNvSpPr/>
              <p:nvPr/>
            </p:nvSpPr>
            <p:spPr>
              <a:xfrm>
                <a:off x="2029025" y="2957125"/>
                <a:ext cx="393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9" extrusionOk="0">
                    <a:moveTo>
                      <a:pt x="858" y="319"/>
                    </a:moveTo>
                    <a:cubicBezTo>
                      <a:pt x="1275" y="319"/>
                      <a:pt x="1322" y="914"/>
                      <a:pt x="918" y="986"/>
                    </a:cubicBezTo>
                    <a:cubicBezTo>
                      <a:pt x="896" y="990"/>
                      <a:pt x="875" y="992"/>
                      <a:pt x="854" y="992"/>
                    </a:cubicBezTo>
                    <a:cubicBezTo>
                      <a:pt x="698" y="992"/>
                      <a:pt x="556" y="879"/>
                      <a:pt x="525" y="712"/>
                    </a:cubicBezTo>
                    <a:cubicBezTo>
                      <a:pt x="489" y="533"/>
                      <a:pt x="620" y="355"/>
                      <a:pt x="799" y="319"/>
                    </a:cubicBezTo>
                    <a:close/>
                    <a:moveTo>
                      <a:pt x="854" y="1"/>
                    </a:moveTo>
                    <a:cubicBezTo>
                      <a:pt x="674" y="1"/>
                      <a:pt x="492" y="74"/>
                      <a:pt x="358" y="235"/>
                    </a:cubicBezTo>
                    <a:cubicBezTo>
                      <a:pt x="1" y="664"/>
                      <a:pt x="298" y="1319"/>
                      <a:pt x="858" y="1319"/>
                    </a:cubicBezTo>
                    <a:cubicBezTo>
                      <a:pt x="894" y="1319"/>
                      <a:pt x="941" y="1319"/>
                      <a:pt x="977" y="1307"/>
                    </a:cubicBezTo>
                    <a:cubicBezTo>
                      <a:pt x="1334" y="1247"/>
                      <a:pt x="1572" y="902"/>
                      <a:pt x="1513" y="545"/>
                    </a:cubicBezTo>
                    <a:cubicBezTo>
                      <a:pt x="1446" y="203"/>
                      <a:pt x="1152" y="1"/>
                      <a:pt x="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4"/>
              <p:cNvSpPr/>
              <p:nvPr/>
            </p:nvSpPr>
            <p:spPr>
              <a:xfrm>
                <a:off x="2125175" y="3142500"/>
                <a:ext cx="393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22" extrusionOk="0">
                    <a:moveTo>
                      <a:pt x="870" y="321"/>
                    </a:moveTo>
                    <a:cubicBezTo>
                      <a:pt x="1024" y="321"/>
                      <a:pt x="1167" y="429"/>
                      <a:pt x="1203" y="595"/>
                    </a:cubicBezTo>
                    <a:cubicBezTo>
                      <a:pt x="1239" y="818"/>
                      <a:pt x="1061" y="994"/>
                      <a:pt x="865" y="994"/>
                    </a:cubicBezTo>
                    <a:cubicBezTo>
                      <a:pt x="799" y="994"/>
                      <a:pt x="730" y="974"/>
                      <a:pt x="667" y="929"/>
                    </a:cubicBezTo>
                    <a:cubicBezTo>
                      <a:pt x="417" y="762"/>
                      <a:pt x="501" y="369"/>
                      <a:pt x="798" y="321"/>
                    </a:cubicBezTo>
                    <a:close/>
                    <a:moveTo>
                      <a:pt x="859" y="0"/>
                    </a:moveTo>
                    <a:cubicBezTo>
                      <a:pt x="677" y="0"/>
                      <a:pt x="493" y="75"/>
                      <a:pt x="358" y="238"/>
                    </a:cubicBezTo>
                    <a:cubicBezTo>
                      <a:pt x="1" y="667"/>
                      <a:pt x="298" y="1321"/>
                      <a:pt x="870" y="1321"/>
                    </a:cubicBezTo>
                    <a:cubicBezTo>
                      <a:pt x="905" y="1321"/>
                      <a:pt x="941" y="1310"/>
                      <a:pt x="977" y="1310"/>
                    </a:cubicBezTo>
                    <a:cubicBezTo>
                      <a:pt x="1334" y="1238"/>
                      <a:pt x="1572" y="905"/>
                      <a:pt x="1513" y="548"/>
                    </a:cubicBezTo>
                    <a:cubicBezTo>
                      <a:pt x="1446" y="201"/>
                      <a:pt x="1155" y="0"/>
                      <a:pt x="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4"/>
              <p:cNvSpPr/>
              <p:nvPr/>
            </p:nvSpPr>
            <p:spPr>
              <a:xfrm>
                <a:off x="2166550" y="3083500"/>
                <a:ext cx="405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13" extrusionOk="0">
                    <a:moveTo>
                      <a:pt x="905" y="312"/>
                    </a:moveTo>
                    <a:cubicBezTo>
                      <a:pt x="977" y="312"/>
                      <a:pt x="1048" y="336"/>
                      <a:pt x="1108" y="372"/>
                    </a:cubicBezTo>
                    <a:cubicBezTo>
                      <a:pt x="1179" y="419"/>
                      <a:pt x="1227" y="503"/>
                      <a:pt x="1239" y="586"/>
                    </a:cubicBezTo>
                    <a:cubicBezTo>
                      <a:pt x="1263" y="681"/>
                      <a:pt x="1239" y="776"/>
                      <a:pt x="1191" y="848"/>
                    </a:cubicBezTo>
                    <a:cubicBezTo>
                      <a:pt x="1143" y="919"/>
                      <a:pt x="1060" y="967"/>
                      <a:pt x="977" y="991"/>
                    </a:cubicBezTo>
                    <a:cubicBezTo>
                      <a:pt x="944" y="998"/>
                      <a:pt x="913" y="1001"/>
                      <a:pt x="884" y="1001"/>
                    </a:cubicBezTo>
                    <a:cubicBezTo>
                      <a:pt x="485" y="1001"/>
                      <a:pt x="403" y="367"/>
                      <a:pt x="858" y="312"/>
                    </a:cubicBezTo>
                    <a:close/>
                    <a:moveTo>
                      <a:pt x="925" y="1"/>
                    </a:moveTo>
                    <a:cubicBezTo>
                      <a:pt x="882" y="1"/>
                      <a:pt x="840" y="5"/>
                      <a:pt x="798" y="14"/>
                    </a:cubicBezTo>
                    <a:cubicBezTo>
                      <a:pt x="0" y="145"/>
                      <a:pt x="108" y="1312"/>
                      <a:pt x="905" y="1312"/>
                    </a:cubicBezTo>
                    <a:lnTo>
                      <a:pt x="1024" y="1312"/>
                    </a:lnTo>
                    <a:cubicBezTo>
                      <a:pt x="1382" y="1241"/>
                      <a:pt x="1620" y="895"/>
                      <a:pt x="1560" y="538"/>
                    </a:cubicBezTo>
                    <a:cubicBezTo>
                      <a:pt x="1524" y="372"/>
                      <a:pt x="1429" y="217"/>
                      <a:pt x="1286" y="122"/>
                    </a:cubicBezTo>
                    <a:cubicBezTo>
                      <a:pt x="1179" y="41"/>
                      <a:pt x="1052" y="1"/>
                      <a:pt x="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4"/>
              <p:cNvSpPr/>
              <p:nvPr/>
            </p:nvSpPr>
            <p:spPr>
              <a:xfrm>
                <a:off x="2096000" y="2914175"/>
                <a:ext cx="393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1" extrusionOk="0">
                    <a:moveTo>
                      <a:pt x="858" y="310"/>
                    </a:moveTo>
                    <a:cubicBezTo>
                      <a:pt x="1263" y="310"/>
                      <a:pt x="1322" y="906"/>
                      <a:pt x="917" y="989"/>
                    </a:cubicBezTo>
                    <a:cubicBezTo>
                      <a:pt x="901" y="991"/>
                      <a:pt x="885" y="992"/>
                      <a:pt x="869" y="992"/>
                    </a:cubicBezTo>
                    <a:cubicBezTo>
                      <a:pt x="794" y="992"/>
                      <a:pt x="725" y="969"/>
                      <a:pt x="656" y="930"/>
                    </a:cubicBezTo>
                    <a:cubicBezTo>
                      <a:pt x="584" y="882"/>
                      <a:pt x="536" y="799"/>
                      <a:pt x="525" y="715"/>
                    </a:cubicBezTo>
                    <a:cubicBezTo>
                      <a:pt x="501" y="620"/>
                      <a:pt x="525" y="525"/>
                      <a:pt x="572" y="453"/>
                    </a:cubicBezTo>
                    <a:cubicBezTo>
                      <a:pt x="620" y="382"/>
                      <a:pt x="703" y="334"/>
                      <a:pt x="798" y="322"/>
                    </a:cubicBezTo>
                    <a:cubicBezTo>
                      <a:pt x="804" y="316"/>
                      <a:pt x="813" y="313"/>
                      <a:pt x="824" y="313"/>
                    </a:cubicBezTo>
                    <a:cubicBezTo>
                      <a:pt x="834" y="313"/>
                      <a:pt x="846" y="316"/>
                      <a:pt x="858" y="322"/>
                    </a:cubicBezTo>
                    <a:lnTo>
                      <a:pt x="858" y="310"/>
                    </a:lnTo>
                    <a:close/>
                    <a:moveTo>
                      <a:pt x="853" y="0"/>
                    </a:moveTo>
                    <a:cubicBezTo>
                      <a:pt x="669" y="0"/>
                      <a:pt x="482" y="75"/>
                      <a:pt x="346" y="239"/>
                    </a:cubicBezTo>
                    <a:cubicBezTo>
                      <a:pt x="1" y="668"/>
                      <a:pt x="298" y="1311"/>
                      <a:pt x="858" y="1311"/>
                    </a:cubicBezTo>
                    <a:cubicBezTo>
                      <a:pt x="1263" y="1311"/>
                      <a:pt x="1572" y="941"/>
                      <a:pt x="1501" y="537"/>
                    </a:cubicBezTo>
                    <a:cubicBezTo>
                      <a:pt x="1442" y="198"/>
                      <a:pt x="1151" y="0"/>
                      <a:pt x="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4"/>
              <p:cNvSpPr/>
              <p:nvPr/>
            </p:nvSpPr>
            <p:spPr>
              <a:xfrm>
                <a:off x="1948850" y="3113350"/>
                <a:ext cx="36450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21" extrusionOk="0">
                    <a:moveTo>
                      <a:pt x="731" y="309"/>
                    </a:moveTo>
                    <a:cubicBezTo>
                      <a:pt x="958" y="309"/>
                      <a:pt x="1124" y="535"/>
                      <a:pt x="1053" y="749"/>
                    </a:cubicBezTo>
                    <a:cubicBezTo>
                      <a:pt x="1004" y="897"/>
                      <a:pt x="870" y="988"/>
                      <a:pt x="730" y="988"/>
                    </a:cubicBezTo>
                    <a:cubicBezTo>
                      <a:pt x="666" y="988"/>
                      <a:pt x="600" y="969"/>
                      <a:pt x="541" y="928"/>
                    </a:cubicBezTo>
                    <a:cubicBezTo>
                      <a:pt x="291" y="761"/>
                      <a:pt x="374" y="368"/>
                      <a:pt x="672" y="321"/>
                    </a:cubicBezTo>
                    <a:cubicBezTo>
                      <a:pt x="684" y="315"/>
                      <a:pt x="696" y="312"/>
                      <a:pt x="706" y="312"/>
                    </a:cubicBezTo>
                    <a:cubicBezTo>
                      <a:pt x="716" y="312"/>
                      <a:pt x="725" y="315"/>
                      <a:pt x="731" y="321"/>
                    </a:cubicBezTo>
                    <a:lnTo>
                      <a:pt x="731" y="309"/>
                    </a:lnTo>
                    <a:close/>
                    <a:moveTo>
                      <a:pt x="751" y="1"/>
                    </a:moveTo>
                    <a:cubicBezTo>
                      <a:pt x="378" y="1"/>
                      <a:pt x="1" y="288"/>
                      <a:pt x="88" y="773"/>
                    </a:cubicBezTo>
                    <a:cubicBezTo>
                      <a:pt x="112" y="952"/>
                      <a:pt x="219" y="1094"/>
                      <a:pt x="362" y="1202"/>
                    </a:cubicBezTo>
                    <a:cubicBezTo>
                      <a:pt x="469" y="1273"/>
                      <a:pt x="600" y="1321"/>
                      <a:pt x="731" y="1321"/>
                    </a:cubicBezTo>
                    <a:cubicBezTo>
                      <a:pt x="1148" y="1321"/>
                      <a:pt x="1458" y="940"/>
                      <a:pt x="1386" y="547"/>
                    </a:cubicBezTo>
                    <a:cubicBezTo>
                      <a:pt x="1319" y="170"/>
                      <a:pt x="1037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4"/>
              <p:cNvSpPr/>
              <p:nvPr/>
            </p:nvSpPr>
            <p:spPr>
              <a:xfrm>
                <a:off x="1875150" y="2917450"/>
                <a:ext cx="396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11" extrusionOk="0">
                    <a:moveTo>
                      <a:pt x="869" y="310"/>
                    </a:moveTo>
                    <a:cubicBezTo>
                      <a:pt x="1274" y="310"/>
                      <a:pt x="1334" y="906"/>
                      <a:pt x="929" y="989"/>
                    </a:cubicBezTo>
                    <a:cubicBezTo>
                      <a:pt x="913" y="991"/>
                      <a:pt x="897" y="992"/>
                      <a:pt x="881" y="992"/>
                    </a:cubicBezTo>
                    <a:cubicBezTo>
                      <a:pt x="805" y="992"/>
                      <a:pt x="736" y="969"/>
                      <a:pt x="667" y="929"/>
                    </a:cubicBezTo>
                    <a:cubicBezTo>
                      <a:pt x="524" y="822"/>
                      <a:pt x="477" y="608"/>
                      <a:pt x="584" y="453"/>
                    </a:cubicBezTo>
                    <a:cubicBezTo>
                      <a:pt x="643" y="382"/>
                      <a:pt x="715" y="334"/>
                      <a:pt x="810" y="322"/>
                    </a:cubicBezTo>
                    <a:cubicBezTo>
                      <a:pt x="816" y="316"/>
                      <a:pt x="825" y="313"/>
                      <a:pt x="835" y="313"/>
                    </a:cubicBezTo>
                    <a:cubicBezTo>
                      <a:pt x="846" y="313"/>
                      <a:pt x="858" y="316"/>
                      <a:pt x="869" y="322"/>
                    </a:cubicBezTo>
                    <a:lnTo>
                      <a:pt x="869" y="310"/>
                    </a:lnTo>
                    <a:close/>
                    <a:moveTo>
                      <a:pt x="864" y="0"/>
                    </a:moveTo>
                    <a:cubicBezTo>
                      <a:pt x="680" y="0"/>
                      <a:pt x="494" y="75"/>
                      <a:pt x="357" y="239"/>
                    </a:cubicBezTo>
                    <a:cubicBezTo>
                      <a:pt x="0" y="668"/>
                      <a:pt x="310" y="1310"/>
                      <a:pt x="869" y="1310"/>
                    </a:cubicBezTo>
                    <a:cubicBezTo>
                      <a:pt x="905" y="1310"/>
                      <a:pt x="953" y="1310"/>
                      <a:pt x="988" y="1299"/>
                    </a:cubicBezTo>
                    <a:cubicBezTo>
                      <a:pt x="1346" y="1239"/>
                      <a:pt x="1584" y="894"/>
                      <a:pt x="1512" y="537"/>
                    </a:cubicBezTo>
                    <a:cubicBezTo>
                      <a:pt x="1453" y="198"/>
                      <a:pt x="1162" y="0"/>
                      <a:pt x="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4"/>
              <p:cNvSpPr/>
              <p:nvPr/>
            </p:nvSpPr>
            <p:spPr>
              <a:xfrm>
                <a:off x="1797450" y="2306950"/>
                <a:ext cx="40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311" extrusionOk="0">
                    <a:moveTo>
                      <a:pt x="871" y="314"/>
                    </a:moveTo>
                    <a:cubicBezTo>
                      <a:pt x="882" y="314"/>
                      <a:pt x="894" y="317"/>
                      <a:pt x="906" y="323"/>
                    </a:cubicBezTo>
                    <a:cubicBezTo>
                      <a:pt x="1060" y="323"/>
                      <a:pt x="1203" y="430"/>
                      <a:pt x="1239" y="596"/>
                    </a:cubicBezTo>
                    <a:cubicBezTo>
                      <a:pt x="1275" y="775"/>
                      <a:pt x="1144" y="954"/>
                      <a:pt x="965" y="989"/>
                    </a:cubicBezTo>
                    <a:cubicBezTo>
                      <a:pt x="949" y="991"/>
                      <a:pt x="933" y="992"/>
                      <a:pt x="917" y="992"/>
                    </a:cubicBezTo>
                    <a:cubicBezTo>
                      <a:pt x="747" y="992"/>
                      <a:pt x="605" y="879"/>
                      <a:pt x="572" y="716"/>
                    </a:cubicBezTo>
                    <a:cubicBezTo>
                      <a:pt x="548" y="620"/>
                      <a:pt x="572" y="537"/>
                      <a:pt x="620" y="454"/>
                    </a:cubicBezTo>
                    <a:cubicBezTo>
                      <a:pt x="679" y="382"/>
                      <a:pt x="751" y="335"/>
                      <a:pt x="846" y="323"/>
                    </a:cubicBezTo>
                    <a:cubicBezTo>
                      <a:pt x="852" y="317"/>
                      <a:pt x="861" y="314"/>
                      <a:pt x="871" y="314"/>
                    </a:cubicBezTo>
                    <a:close/>
                    <a:moveTo>
                      <a:pt x="914" y="0"/>
                    </a:moveTo>
                    <a:cubicBezTo>
                      <a:pt x="872" y="0"/>
                      <a:pt x="829" y="4"/>
                      <a:pt x="787" y="13"/>
                    </a:cubicBezTo>
                    <a:cubicBezTo>
                      <a:pt x="1" y="156"/>
                      <a:pt x="96" y="1311"/>
                      <a:pt x="906" y="1311"/>
                    </a:cubicBezTo>
                    <a:cubicBezTo>
                      <a:pt x="941" y="1311"/>
                      <a:pt x="977" y="1311"/>
                      <a:pt x="1025" y="1299"/>
                    </a:cubicBezTo>
                    <a:cubicBezTo>
                      <a:pt x="1370" y="1239"/>
                      <a:pt x="1608" y="894"/>
                      <a:pt x="1549" y="537"/>
                    </a:cubicBezTo>
                    <a:cubicBezTo>
                      <a:pt x="1496" y="223"/>
                      <a:pt x="1222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4"/>
              <p:cNvSpPr/>
              <p:nvPr/>
            </p:nvSpPr>
            <p:spPr>
              <a:xfrm>
                <a:off x="1779200" y="2356875"/>
                <a:ext cx="361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315" extrusionOk="0">
                    <a:moveTo>
                      <a:pt x="731" y="314"/>
                    </a:moveTo>
                    <a:cubicBezTo>
                      <a:pt x="1136" y="314"/>
                      <a:pt x="1195" y="909"/>
                      <a:pt x="790" y="981"/>
                    </a:cubicBezTo>
                    <a:cubicBezTo>
                      <a:pt x="767" y="985"/>
                      <a:pt x="745" y="987"/>
                      <a:pt x="723" y="987"/>
                    </a:cubicBezTo>
                    <a:cubicBezTo>
                      <a:pt x="562" y="987"/>
                      <a:pt x="429" y="876"/>
                      <a:pt x="397" y="719"/>
                    </a:cubicBezTo>
                    <a:cubicBezTo>
                      <a:pt x="362" y="528"/>
                      <a:pt x="481" y="350"/>
                      <a:pt x="671" y="314"/>
                    </a:cubicBezTo>
                    <a:close/>
                    <a:moveTo>
                      <a:pt x="746" y="0"/>
                    </a:moveTo>
                    <a:cubicBezTo>
                      <a:pt x="374" y="0"/>
                      <a:pt x="0" y="286"/>
                      <a:pt x="88" y="778"/>
                    </a:cubicBezTo>
                    <a:cubicBezTo>
                      <a:pt x="147" y="1088"/>
                      <a:pt x="409" y="1314"/>
                      <a:pt x="731" y="1314"/>
                    </a:cubicBezTo>
                    <a:cubicBezTo>
                      <a:pt x="766" y="1314"/>
                      <a:pt x="802" y="1314"/>
                      <a:pt x="850" y="1302"/>
                    </a:cubicBezTo>
                    <a:cubicBezTo>
                      <a:pt x="1207" y="1243"/>
                      <a:pt x="1445" y="897"/>
                      <a:pt x="1386" y="540"/>
                    </a:cubicBezTo>
                    <a:cubicBezTo>
                      <a:pt x="1313" y="168"/>
                      <a:pt x="1030" y="0"/>
                      <a:pt x="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4"/>
              <p:cNvSpPr/>
              <p:nvPr/>
            </p:nvSpPr>
            <p:spPr>
              <a:xfrm>
                <a:off x="2013850" y="2461150"/>
                <a:ext cx="393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1" extrusionOk="0">
                    <a:moveTo>
                      <a:pt x="870" y="310"/>
                    </a:moveTo>
                    <a:cubicBezTo>
                      <a:pt x="1025" y="310"/>
                      <a:pt x="1167" y="429"/>
                      <a:pt x="1203" y="596"/>
                    </a:cubicBezTo>
                    <a:cubicBezTo>
                      <a:pt x="1239" y="819"/>
                      <a:pt x="1060" y="989"/>
                      <a:pt x="862" y="989"/>
                    </a:cubicBezTo>
                    <a:cubicBezTo>
                      <a:pt x="797" y="989"/>
                      <a:pt x="730" y="971"/>
                      <a:pt x="667" y="929"/>
                    </a:cubicBezTo>
                    <a:cubicBezTo>
                      <a:pt x="596" y="882"/>
                      <a:pt x="548" y="798"/>
                      <a:pt x="536" y="715"/>
                    </a:cubicBezTo>
                    <a:cubicBezTo>
                      <a:pt x="501" y="524"/>
                      <a:pt x="620" y="346"/>
                      <a:pt x="810" y="322"/>
                    </a:cubicBezTo>
                    <a:cubicBezTo>
                      <a:pt x="816" y="316"/>
                      <a:pt x="825" y="313"/>
                      <a:pt x="835" y="313"/>
                    </a:cubicBezTo>
                    <a:cubicBezTo>
                      <a:pt x="846" y="313"/>
                      <a:pt x="858" y="316"/>
                      <a:pt x="870" y="322"/>
                    </a:cubicBezTo>
                    <a:lnTo>
                      <a:pt x="870" y="310"/>
                    </a:lnTo>
                    <a:close/>
                    <a:moveTo>
                      <a:pt x="870" y="0"/>
                    </a:moveTo>
                    <a:cubicBezTo>
                      <a:pt x="686" y="0"/>
                      <a:pt x="499" y="75"/>
                      <a:pt x="358" y="239"/>
                    </a:cubicBezTo>
                    <a:cubicBezTo>
                      <a:pt x="1" y="655"/>
                      <a:pt x="310" y="1310"/>
                      <a:pt x="870" y="1310"/>
                    </a:cubicBezTo>
                    <a:cubicBezTo>
                      <a:pt x="905" y="1310"/>
                      <a:pt x="941" y="1310"/>
                      <a:pt x="989" y="1298"/>
                    </a:cubicBezTo>
                    <a:cubicBezTo>
                      <a:pt x="1346" y="1239"/>
                      <a:pt x="1572" y="894"/>
                      <a:pt x="1513" y="536"/>
                    </a:cubicBezTo>
                    <a:cubicBezTo>
                      <a:pt x="1454" y="198"/>
                      <a:pt x="1167" y="0"/>
                      <a:pt x="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4"/>
              <p:cNvSpPr/>
              <p:nvPr/>
            </p:nvSpPr>
            <p:spPr>
              <a:xfrm>
                <a:off x="1724825" y="2026050"/>
                <a:ext cx="3932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20" extrusionOk="0">
                    <a:moveTo>
                      <a:pt x="870" y="319"/>
                    </a:moveTo>
                    <a:cubicBezTo>
                      <a:pt x="1275" y="319"/>
                      <a:pt x="1334" y="914"/>
                      <a:pt x="929" y="998"/>
                    </a:cubicBezTo>
                    <a:cubicBezTo>
                      <a:pt x="913" y="1000"/>
                      <a:pt x="897" y="1001"/>
                      <a:pt x="881" y="1001"/>
                    </a:cubicBezTo>
                    <a:cubicBezTo>
                      <a:pt x="709" y="1001"/>
                      <a:pt x="557" y="887"/>
                      <a:pt x="524" y="724"/>
                    </a:cubicBezTo>
                    <a:cubicBezTo>
                      <a:pt x="513" y="629"/>
                      <a:pt x="536" y="545"/>
                      <a:pt x="584" y="462"/>
                    </a:cubicBezTo>
                    <a:cubicBezTo>
                      <a:pt x="632" y="391"/>
                      <a:pt x="715" y="343"/>
                      <a:pt x="810" y="331"/>
                    </a:cubicBezTo>
                    <a:cubicBezTo>
                      <a:pt x="816" y="325"/>
                      <a:pt x="825" y="322"/>
                      <a:pt x="836" y="322"/>
                    </a:cubicBezTo>
                    <a:cubicBezTo>
                      <a:pt x="846" y="322"/>
                      <a:pt x="858" y="325"/>
                      <a:pt x="870" y="331"/>
                    </a:cubicBezTo>
                    <a:lnTo>
                      <a:pt x="870" y="319"/>
                    </a:lnTo>
                    <a:close/>
                    <a:moveTo>
                      <a:pt x="861" y="0"/>
                    </a:moveTo>
                    <a:cubicBezTo>
                      <a:pt x="824" y="0"/>
                      <a:pt x="788" y="3"/>
                      <a:pt x="751" y="10"/>
                    </a:cubicBezTo>
                    <a:cubicBezTo>
                      <a:pt x="167" y="117"/>
                      <a:pt x="1" y="867"/>
                      <a:pt x="489" y="1200"/>
                    </a:cubicBezTo>
                    <a:cubicBezTo>
                      <a:pt x="596" y="1284"/>
                      <a:pt x="727" y="1319"/>
                      <a:pt x="870" y="1319"/>
                    </a:cubicBezTo>
                    <a:cubicBezTo>
                      <a:pt x="905" y="1319"/>
                      <a:pt x="941" y="1319"/>
                      <a:pt x="989" y="1307"/>
                    </a:cubicBezTo>
                    <a:cubicBezTo>
                      <a:pt x="1334" y="1248"/>
                      <a:pt x="1572" y="903"/>
                      <a:pt x="1513" y="545"/>
                    </a:cubicBezTo>
                    <a:cubicBezTo>
                      <a:pt x="1459" y="225"/>
                      <a:pt x="1176" y="0"/>
                      <a:pt x="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4"/>
              <p:cNvSpPr/>
              <p:nvPr/>
            </p:nvSpPr>
            <p:spPr>
              <a:xfrm>
                <a:off x="1715575" y="2138750"/>
                <a:ext cx="35475" cy="322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288" extrusionOk="0">
                    <a:moveTo>
                      <a:pt x="716" y="288"/>
                    </a:moveTo>
                    <a:cubicBezTo>
                      <a:pt x="1133" y="288"/>
                      <a:pt x="1176" y="896"/>
                      <a:pt x="764" y="967"/>
                    </a:cubicBezTo>
                    <a:cubicBezTo>
                      <a:pt x="749" y="969"/>
                      <a:pt x="735" y="970"/>
                      <a:pt x="720" y="970"/>
                    </a:cubicBezTo>
                    <a:cubicBezTo>
                      <a:pt x="648" y="970"/>
                      <a:pt x="573" y="946"/>
                      <a:pt x="513" y="907"/>
                    </a:cubicBezTo>
                    <a:cubicBezTo>
                      <a:pt x="442" y="847"/>
                      <a:pt x="394" y="776"/>
                      <a:pt x="371" y="681"/>
                    </a:cubicBezTo>
                    <a:cubicBezTo>
                      <a:pt x="359" y="597"/>
                      <a:pt x="383" y="502"/>
                      <a:pt x="430" y="431"/>
                    </a:cubicBezTo>
                    <a:cubicBezTo>
                      <a:pt x="478" y="359"/>
                      <a:pt x="561" y="312"/>
                      <a:pt x="644" y="288"/>
                    </a:cubicBezTo>
                    <a:lnTo>
                      <a:pt x="704" y="288"/>
                    </a:lnTo>
                    <a:cubicBezTo>
                      <a:pt x="708" y="288"/>
                      <a:pt x="712" y="288"/>
                      <a:pt x="716" y="288"/>
                    </a:cubicBezTo>
                    <a:close/>
                    <a:moveTo>
                      <a:pt x="729" y="0"/>
                    </a:moveTo>
                    <a:cubicBezTo>
                      <a:pt x="367" y="0"/>
                      <a:pt x="0" y="278"/>
                      <a:pt x="61" y="752"/>
                    </a:cubicBezTo>
                    <a:cubicBezTo>
                      <a:pt x="97" y="919"/>
                      <a:pt x="192" y="1074"/>
                      <a:pt x="335" y="1169"/>
                    </a:cubicBezTo>
                    <a:cubicBezTo>
                      <a:pt x="442" y="1252"/>
                      <a:pt x="573" y="1288"/>
                      <a:pt x="704" y="1288"/>
                    </a:cubicBezTo>
                    <a:cubicBezTo>
                      <a:pt x="752" y="1288"/>
                      <a:pt x="787" y="1288"/>
                      <a:pt x="823" y="1276"/>
                    </a:cubicBezTo>
                    <a:cubicBezTo>
                      <a:pt x="1180" y="1217"/>
                      <a:pt x="1418" y="871"/>
                      <a:pt x="1359" y="514"/>
                    </a:cubicBezTo>
                    <a:cubicBezTo>
                      <a:pt x="1277" y="160"/>
                      <a:pt x="1004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34"/>
              <p:cNvSpPr/>
              <p:nvPr/>
            </p:nvSpPr>
            <p:spPr>
              <a:xfrm>
                <a:off x="1759650" y="2078975"/>
                <a:ext cx="396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22" extrusionOk="0">
                    <a:moveTo>
                      <a:pt x="870" y="310"/>
                    </a:moveTo>
                    <a:cubicBezTo>
                      <a:pt x="1287" y="310"/>
                      <a:pt x="1334" y="917"/>
                      <a:pt x="929" y="988"/>
                    </a:cubicBezTo>
                    <a:cubicBezTo>
                      <a:pt x="911" y="991"/>
                      <a:pt x="891" y="992"/>
                      <a:pt x="872" y="992"/>
                    </a:cubicBezTo>
                    <a:cubicBezTo>
                      <a:pt x="804" y="992"/>
                      <a:pt x="735" y="975"/>
                      <a:pt x="679" y="929"/>
                    </a:cubicBezTo>
                    <a:cubicBezTo>
                      <a:pt x="429" y="762"/>
                      <a:pt x="513" y="369"/>
                      <a:pt x="810" y="321"/>
                    </a:cubicBezTo>
                    <a:lnTo>
                      <a:pt x="870" y="321"/>
                    </a:lnTo>
                    <a:lnTo>
                      <a:pt x="870" y="310"/>
                    </a:lnTo>
                    <a:close/>
                    <a:moveTo>
                      <a:pt x="867" y="0"/>
                    </a:moveTo>
                    <a:cubicBezTo>
                      <a:pt x="685" y="0"/>
                      <a:pt x="498" y="75"/>
                      <a:pt x="358" y="238"/>
                    </a:cubicBezTo>
                    <a:cubicBezTo>
                      <a:pt x="1" y="667"/>
                      <a:pt x="310" y="1322"/>
                      <a:pt x="870" y="1322"/>
                    </a:cubicBezTo>
                    <a:cubicBezTo>
                      <a:pt x="906" y="1322"/>
                      <a:pt x="953" y="1310"/>
                      <a:pt x="989" y="1310"/>
                    </a:cubicBezTo>
                    <a:cubicBezTo>
                      <a:pt x="1346" y="1238"/>
                      <a:pt x="1584" y="893"/>
                      <a:pt x="1513" y="548"/>
                    </a:cubicBezTo>
                    <a:cubicBezTo>
                      <a:pt x="1454" y="201"/>
                      <a:pt x="1166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34"/>
              <p:cNvSpPr/>
              <p:nvPr/>
            </p:nvSpPr>
            <p:spPr>
              <a:xfrm>
                <a:off x="1676325" y="1739100"/>
                <a:ext cx="3632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320" extrusionOk="0">
                    <a:moveTo>
                      <a:pt x="750" y="320"/>
                    </a:moveTo>
                    <a:cubicBezTo>
                      <a:pt x="976" y="320"/>
                      <a:pt x="1143" y="546"/>
                      <a:pt x="1071" y="760"/>
                    </a:cubicBezTo>
                    <a:cubicBezTo>
                      <a:pt x="1023" y="913"/>
                      <a:pt x="887" y="1001"/>
                      <a:pt x="746" y="1001"/>
                    </a:cubicBezTo>
                    <a:cubicBezTo>
                      <a:pt x="678" y="1001"/>
                      <a:pt x="609" y="981"/>
                      <a:pt x="548" y="939"/>
                    </a:cubicBezTo>
                    <a:cubicBezTo>
                      <a:pt x="476" y="891"/>
                      <a:pt x="417" y="808"/>
                      <a:pt x="405" y="724"/>
                    </a:cubicBezTo>
                    <a:cubicBezTo>
                      <a:pt x="369" y="534"/>
                      <a:pt x="488" y="355"/>
                      <a:pt x="679" y="320"/>
                    </a:cubicBezTo>
                    <a:close/>
                    <a:moveTo>
                      <a:pt x="751" y="1"/>
                    </a:moveTo>
                    <a:cubicBezTo>
                      <a:pt x="377" y="1"/>
                      <a:pt x="1" y="291"/>
                      <a:pt x="95" y="784"/>
                    </a:cubicBezTo>
                    <a:cubicBezTo>
                      <a:pt x="143" y="1093"/>
                      <a:pt x="417" y="1320"/>
                      <a:pt x="738" y="1320"/>
                    </a:cubicBezTo>
                    <a:cubicBezTo>
                      <a:pt x="774" y="1320"/>
                      <a:pt x="821" y="1320"/>
                      <a:pt x="857" y="1308"/>
                    </a:cubicBezTo>
                    <a:cubicBezTo>
                      <a:pt x="1214" y="1248"/>
                      <a:pt x="1452" y="903"/>
                      <a:pt x="1393" y="546"/>
                    </a:cubicBezTo>
                    <a:cubicBezTo>
                      <a:pt x="1321" y="170"/>
                      <a:pt x="1037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4"/>
              <p:cNvSpPr/>
              <p:nvPr/>
            </p:nvSpPr>
            <p:spPr>
              <a:xfrm>
                <a:off x="1848750" y="1450675"/>
                <a:ext cx="40700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320" extrusionOk="0">
                    <a:moveTo>
                      <a:pt x="913" y="319"/>
                    </a:moveTo>
                    <a:cubicBezTo>
                      <a:pt x="1080" y="319"/>
                      <a:pt x="1223" y="438"/>
                      <a:pt x="1247" y="593"/>
                    </a:cubicBezTo>
                    <a:cubicBezTo>
                      <a:pt x="1271" y="688"/>
                      <a:pt x="1247" y="772"/>
                      <a:pt x="1199" y="855"/>
                    </a:cubicBezTo>
                    <a:cubicBezTo>
                      <a:pt x="1140" y="927"/>
                      <a:pt x="1068" y="974"/>
                      <a:pt x="973" y="986"/>
                    </a:cubicBezTo>
                    <a:cubicBezTo>
                      <a:pt x="947" y="991"/>
                      <a:pt x="922" y="993"/>
                      <a:pt x="899" y="993"/>
                    </a:cubicBezTo>
                    <a:cubicBezTo>
                      <a:pt x="520" y="993"/>
                      <a:pt x="439" y="398"/>
                      <a:pt x="854" y="319"/>
                    </a:cubicBezTo>
                    <a:close/>
                    <a:moveTo>
                      <a:pt x="913" y="1"/>
                    </a:moveTo>
                    <a:cubicBezTo>
                      <a:pt x="877" y="1"/>
                      <a:pt x="842" y="4"/>
                      <a:pt x="806" y="10"/>
                    </a:cubicBezTo>
                    <a:cubicBezTo>
                      <a:pt x="1" y="152"/>
                      <a:pt x="103" y="1320"/>
                      <a:pt x="901" y="1320"/>
                    </a:cubicBezTo>
                    <a:cubicBezTo>
                      <a:pt x="905" y="1320"/>
                      <a:pt x="909" y="1320"/>
                      <a:pt x="913" y="1320"/>
                    </a:cubicBezTo>
                    <a:cubicBezTo>
                      <a:pt x="961" y="1320"/>
                      <a:pt x="997" y="1320"/>
                      <a:pt x="1032" y="1308"/>
                    </a:cubicBezTo>
                    <a:cubicBezTo>
                      <a:pt x="1390" y="1236"/>
                      <a:pt x="1628" y="903"/>
                      <a:pt x="1568" y="546"/>
                    </a:cubicBezTo>
                    <a:cubicBezTo>
                      <a:pt x="1504" y="225"/>
                      <a:pt x="1220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4"/>
              <p:cNvSpPr/>
              <p:nvPr/>
            </p:nvSpPr>
            <p:spPr>
              <a:xfrm>
                <a:off x="1867100" y="1741975"/>
                <a:ext cx="396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24" extrusionOk="0">
                    <a:moveTo>
                      <a:pt x="876" y="315"/>
                    </a:moveTo>
                    <a:cubicBezTo>
                      <a:pt x="885" y="315"/>
                      <a:pt x="894" y="318"/>
                      <a:pt x="906" y="324"/>
                    </a:cubicBezTo>
                    <a:cubicBezTo>
                      <a:pt x="918" y="321"/>
                      <a:pt x="931" y="320"/>
                      <a:pt x="943" y="320"/>
                    </a:cubicBezTo>
                    <a:cubicBezTo>
                      <a:pt x="998" y="320"/>
                      <a:pt x="1047" y="342"/>
                      <a:pt x="1096" y="371"/>
                    </a:cubicBezTo>
                    <a:cubicBezTo>
                      <a:pt x="1168" y="431"/>
                      <a:pt x="1227" y="502"/>
                      <a:pt x="1239" y="597"/>
                    </a:cubicBezTo>
                    <a:cubicBezTo>
                      <a:pt x="1251" y="681"/>
                      <a:pt x="1239" y="776"/>
                      <a:pt x="1180" y="847"/>
                    </a:cubicBezTo>
                    <a:cubicBezTo>
                      <a:pt x="1132" y="919"/>
                      <a:pt x="1060" y="978"/>
                      <a:pt x="965" y="990"/>
                    </a:cubicBezTo>
                    <a:cubicBezTo>
                      <a:pt x="946" y="993"/>
                      <a:pt x="927" y="994"/>
                      <a:pt x="909" y="994"/>
                    </a:cubicBezTo>
                    <a:cubicBezTo>
                      <a:pt x="528" y="994"/>
                      <a:pt x="448" y="415"/>
                      <a:pt x="846" y="324"/>
                    </a:cubicBezTo>
                    <a:cubicBezTo>
                      <a:pt x="858" y="318"/>
                      <a:pt x="867" y="315"/>
                      <a:pt x="876" y="315"/>
                    </a:cubicBezTo>
                    <a:close/>
                    <a:moveTo>
                      <a:pt x="918" y="1"/>
                    </a:moveTo>
                    <a:cubicBezTo>
                      <a:pt x="875" y="1"/>
                      <a:pt x="831" y="5"/>
                      <a:pt x="787" y="14"/>
                    </a:cubicBezTo>
                    <a:cubicBezTo>
                      <a:pt x="1" y="157"/>
                      <a:pt x="96" y="1324"/>
                      <a:pt x="906" y="1324"/>
                    </a:cubicBezTo>
                    <a:cubicBezTo>
                      <a:pt x="941" y="1324"/>
                      <a:pt x="977" y="1324"/>
                      <a:pt x="1025" y="1312"/>
                    </a:cubicBezTo>
                    <a:cubicBezTo>
                      <a:pt x="1191" y="1288"/>
                      <a:pt x="1346" y="1193"/>
                      <a:pt x="1441" y="1050"/>
                    </a:cubicBezTo>
                    <a:cubicBezTo>
                      <a:pt x="1549" y="895"/>
                      <a:pt x="1584" y="716"/>
                      <a:pt x="1549" y="550"/>
                    </a:cubicBezTo>
                    <a:cubicBezTo>
                      <a:pt x="1525" y="371"/>
                      <a:pt x="1418" y="216"/>
                      <a:pt x="1275" y="121"/>
                    </a:cubicBezTo>
                    <a:cubicBezTo>
                      <a:pt x="1168" y="41"/>
                      <a:pt x="1047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4"/>
              <p:cNvSpPr/>
              <p:nvPr/>
            </p:nvSpPr>
            <p:spPr>
              <a:xfrm>
                <a:off x="2058500" y="3273150"/>
                <a:ext cx="203625" cy="823650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32946" extrusionOk="0">
                    <a:moveTo>
                      <a:pt x="2275" y="1"/>
                    </a:moveTo>
                    <a:lnTo>
                      <a:pt x="1965" y="60"/>
                    </a:lnTo>
                    <a:lnTo>
                      <a:pt x="7775" y="32267"/>
                    </a:lnTo>
                    <a:lnTo>
                      <a:pt x="6132" y="32564"/>
                    </a:lnTo>
                    <a:lnTo>
                      <a:pt x="310" y="358"/>
                    </a:lnTo>
                    <a:lnTo>
                      <a:pt x="1" y="417"/>
                    </a:lnTo>
                    <a:lnTo>
                      <a:pt x="5870" y="32945"/>
                    </a:lnTo>
                    <a:lnTo>
                      <a:pt x="8144" y="32529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4"/>
              <p:cNvSpPr/>
              <p:nvPr/>
            </p:nvSpPr>
            <p:spPr>
              <a:xfrm>
                <a:off x="1629275" y="830900"/>
                <a:ext cx="122675" cy="4396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17586" extrusionOk="0">
                    <a:moveTo>
                      <a:pt x="620" y="0"/>
                    </a:moveTo>
                    <a:lnTo>
                      <a:pt x="1" y="3024"/>
                    </a:lnTo>
                    <a:lnTo>
                      <a:pt x="1" y="3048"/>
                    </a:lnTo>
                    <a:lnTo>
                      <a:pt x="2620" y="17586"/>
                    </a:lnTo>
                    <a:lnTo>
                      <a:pt x="2942" y="17526"/>
                    </a:lnTo>
                    <a:lnTo>
                      <a:pt x="322" y="3060"/>
                    </a:lnTo>
                    <a:lnTo>
                      <a:pt x="775" y="846"/>
                    </a:lnTo>
                    <a:lnTo>
                      <a:pt x="1977" y="2762"/>
                    </a:lnTo>
                    <a:lnTo>
                      <a:pt x="4585" y="17228"/>
                    </a:lnTo>
                    <a:lnTo>
                      <a:pt x="4906" y="17169"/>
                    </a:lnTo>
                    <a:lnTo>
                      <a:pt x="2287" y="2667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4"/>
              <p:cNvSpPr/>
              <p:nvPr/>
            </p:nvSpPr>
            <p:spPr>
              <a:xfrm>
                <a:off x="1987350" y="3179150"/>
                <a:ext cx="300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999" extrusionOk="0">
                    <a:moveTo>
                      <a:pt x="623" y="1"/>
                    </a:moveTo>
                    <a:cubicBezTo>
                      <a:pt x="548" y="1"/>
                      <a:pt x="470" y="19"/>
                      <a:pt x="394" y="58"/>
                    </a:cubicBezTo>
                    <a:cubicBezTo>
                      <a:pt x="1" y="260"/>
                      <a:pt x="49" y="832"/>
                      <a:pt x="465" y="975"/>
                    </a:cubicBezTo>
                    <a:cubicBezTo>
                      <a:pt x="516" y="991"/>
                      <a:pt x="567" y="998"/>
                      <a:pt x="618" y="998"/>
                    </a:cubicBezTo>
                    <a:cubicBezTo>
                      <a:pt x="830" y="998"/>
                      <a:pt x="1029" y="865"/>
                      <a:pt x="1096" y="653"/>
                    </a:cubicBezTo>
                    <a:cubicBezTo>
                      <a:pt x="1202" y="308"/>
                      <a:pt x="93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4"/>
              <p:cNvSpPr/>
              <p:nvPr/>
            </p:nvSpPr>
            <p:spPr>
              <a:xfrm>
                <a:off x="2213275" y="2534475"/>
                <a:ext cx="303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3" extrusionOk="0">
                    <a:moveTo>
                      <a:pt x="624" y="0"/>
                    </a:moveTo>
                    <a:cubicBezTo>
                      <a:pt x="549" y="0"/>
                      <a:pt x="471" y="18"/>
                      <a:pt x="394" y="56"/>
                    </a:cubicBezTo>
                    <a:cubicBezTo>
                      <a:pt x="1" y="258"/>
                      <a:pt x="48" y="842"/>
                      <a:pt x="477" y="973"/>
                    </a:cubicBezTo>
                    <a:cubicBezTo>
                      <a:pt x="532" y="993"/>
                      <a:pt x="588" y="1002"/>
                      <a:pt x="643" y="1002"/>
                    </a:cubicBezTo>
                    <a:cubicBezTo>
                      <a:pt x="846" y="1002"/>
                      <a:pt x="1030" y="870"/>
                      <a:pt x="1096" y="663"/>
                    </a:cubicBezTo>
                    <a:cubicBezTo>
                      <a:pt x="1212" y="316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4"/>
              <p:cNvSpPr/>
              <p:nvPr/>
            </p:nvSpPr>
            <p:spPr>
              <a:xfrm>
                <a:off x="2322825" y="2195125"/>
                <a:ext cx="30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8" extrusionOk="0">
                    <a:moveTo>
                      <a:pt x="631" y="1"/>
                    </a:moveTo>
                    <a:cubicBezTo>
                      <a:pt x="556" y="1"/>
                      <a:pt x="480" y="18"/>
                      <a:pt x="405" y="57"/>
                    </a:cubicBezTo>
                    <a:cubicBezTo>
                      <a:pt x="0" y="259"/>
                      <a:pt x="48" y="843"/>
                      <a:pt x="477" y="974"/>
                    </a:cubicBezTo>
                    <a:cubicBezTo>
                      <a:pt x="527" y="990"/>
                      <a:pt x="579" y="997"/>
                      <a:pt x="629" y="997"/>
                    </a:cubicBezTo>
                    <a:cubicBezTo>
                      <a:pt x="841" y="997"/>
                      <a:pt x="1040" y="864"/>
                      <a:pt x="1108" y="652"/>
                    </a:cubicBezTo>
                    <a:cubicBezTo>
                      <a:pt x="1214" y="315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4"/>
              <p:cNvSpPr/>
              <p:nvPr/>
            </p:nvSpPr>
            <p:spPr>
              <a:xfrm>
                <a:off x="2433250" y="1853725"/>
                <a:ext cx="303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7" extrusionOk="0">
                    <a:moveTo>
                      <a:pt x="631" y="1"/>
                    </a:moveTo>
                    <a:cubicBezTo>
                      <a:pt x="557" y="1"/>
                      <a:pt x="480" y="18"/>
                      <a:pt x="405" y="56"/>
                    </a:cubicBezTo>
                    <a:cubicBezTo>
                      <a:pt x="0" y="259"/>
                      <a:pt x="48" y="842"/>
                      <a:pt x="477" y="973"/>
                    </a:cubicBezTo>
                    <a:cubicBezTo>
                      <a:pt x="527" y="989"/>
                      <a:pt x="579" y="997"/>
                      <a:pt x="629" y="997"/>
                    </a:cubicBezTo>
                    <a:cubicBezTo>
                      <a:pt x="841" y="997"/>
                      <a:pt x="1040" y="863"/>
                      <a:pt x="1108" y="652"/>
                    </a:cubicBezTo>
                    <a:cubicBezTo>
                      <a:pt x="1214" y="314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4"/>
              <p:cNvSpPr/>
              <p:nvPr/>
            </p:nvSpPr>
            <p:spPr>
              <a:xfrm>
                <a:off x="2103750" y="2880650"/>
                <a:ext cx="303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9" extrusionOk="0">
                    <a:moveTo>
                      <a:pt x="619" y="0"/>
                    </a:moveTo>
                    <a:cubicBezTo>
                      <a:pt x="545" y="0"/>
                      <a:pt x="468" y="17"/>
                      <a:pt x="393" y="56"/>
                    </a:cubicBezTo>
                    <a:cubicBezTo>
                      <a:pt x="0" y="270"/>
                      <a:pt x="48" y="842"/>
                      <a:pt x="477" y="985"/>
                    </a:cubicBezTo>
                    <a:cubicBezTo>
                      <a:pt x="527" y="1001"/>
                      <a:pt x="578" y="1008"/>
                      <a:pt x="628" y="1008"/>
                    </a:cubicBezTo>
                    <a:cubicBezTo>
                      <a:pt x="837" y="1008"/>
                      <a:pt x="1028" y="875"/>
                      <a:pt x="1096" y="663"/>
                    </a:cubicBezTo>
                    <a:cubicBezTo>
                      <a:pt x="1211" y="316"/>
                      <a:pt x="937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4"/>
              <p:cNvSpPr/>
              <p:nvPr/>
            </p:nvSpPr>
            <p:spPr>
              <a:xfrm>
                <a:off x="1943000" y="3443200"/>
                <a:ext cx="303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8" extrusionOk="0">
                    <a:moveTo>
                      <a:pt x="631" y="1"/>
                    </a:moveTo>
                    <a:cubicBezTo>
                      <a:pt x="557" y="1"/>
                      <a:pt x="481" y="18"/>
                      <a:pt x="406" y="57"/>
                    </a:cubicBezTo>
                    <a:cubicBezTo>
                      <a:pt x="1" y="259"/>
                      <a:pt x="49" y="843"/>
                      <a:pt x="477" y="974"/>
                    </a:cubicBezTo>
                    <a:cubicBezTo>
                      <a:pt x="528" y="990"/>
                      <a:pt x="579" y="997"/>
                      <a:pt x="629" y="997"/>
                    </a:cubicBezTo>
                    <a:cubicBezTo>
                      <a:pt x="838" y="997"/>
                      <a:pt x="1031" y="863"/>
                      <a:pt x="1108" y="652"/>
                    </a:cubicBezTo>
                    <a:cubicBezTo>
                      <a:pt x="1214" y="315"/>
                      <a:pt x="946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34"/>
              <p:cNvSpPr/>
              <p:nvPr/>
            </p:nvSpPr>
            <p:spPr>
              <a:xfrm>
                <a:off x="2275200" y="2475200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59" y="1"/>
                      <a:pt x="481" y="18"/>
                      <a:pt x="405" y="58"/>
                    </a:cubicBezTo>
                    <a:cubicBezTo>
                      <a:pt x="0" y="260"/>
                      <a:pt x="48" y="832"/>
                      <a:pt x="477" y="974"/>
                    </a:cubicBezTo>
                    <a:cubicBezTo>
                      <a:pt x="527" y="991"/>
                      <a:pt x="579" y="998"/>
                      <a:pt x="629" y="998"/>
                    </a:cubicBezTo>
                    <a:cubicBezTo>
                      <a:pt x="841" y="998"/>
                      <a:pt x="1040" y="864"/>
                      <a:pt x="1108" y="653"/>
                    </a:cubicBezTo>
                    <a:cubicBezTo>
                      <a:pt x="1213" y="307"/>
                      <a:pt x="947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34"/>
              <p:cNvSpPr/>
              <p:nvPr/>
            </p:nvSpPr>
            <p:spPr>
              <a:xfrm>
                <a:off x="2416875" y="2037075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31" y="1"/>
                    </a:moveTo>
                    <a:cubicBezTo>
                      <a:pt x="557" y="1"/>
                      <a:pt x="480" y="18"/>
                      <a:pt x="405" y="57"/>
                    </a:cubicBezTo>
                    <a:cubicBezTo>
                      <a:pt x="1" y="259"/>
                      <a:pt x="48" y="831"/>
                      <a:pt x="477" y="973"/>
                    </a:cubicBezTo>
                    <a:cubicBezTo>
                      <a:pt x="525" y="990"/>
                      <a:pt x="575" y="997"/>
                      <a:pt x="624" y="997"/>
                    </a:cubicBezTo>
                    <a:cubicBezTo>
                      <a:pt x="830" y="997"/>
                      <a:pt x="1029" y="863"/>
                      <a:pt x="1096" y="652"/>
                    </a:cubicBezTo>
                    <a:cubicBezTo>
                      <a:pt x="1212" y="315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4"/>
              <p:cNvSpPr/>
              <p:nvPr/>
            </p:nvSpPr>
            <p:spPr>
              <a:xfrm>
                <a:off x="1927525" y="3560775"/>
                <a:ext cx="303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10" extrusionOk="0">
                    <a:moveTo>
                      <a:pt x="624" y="1"/>
                    </a:moveTo>
                    <a:cubicBezTo>
                      <a:pt x="549" y="1"/>
                      <a:pt x="471" y="18"/>
                      <a:pt x="394" y="57"/>
                    </a:cubicBezTo>
                    <a:cubicBezTo>
                      <a:pt x="1" y="271"/>
                      <a:pt x="48" y="854"/>
                      <a:pt x="477" y="985"/>
                    </a:cubicBezTo>
                    <a:cubicBezTo>
                      <a:pt x="528" y="1001"/>
                      <a:pt x="579" y="1009"/>
                      <a:pt x="629" y="1009"/>
                    </a:cubicBezTo>
                    <a:cubicBezTo>
                      <a:pt x="838" y="1009"/>
                      <a:pt x="1031" y="875"/>
                      <a:pt x="1108" y="664"/>
                    </a:cubicBezTo>
                    <a:cubicBezTo>
                      <a:pt x="1214" y="317"/>
                      <a:pt x="945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4"/>
              <p:cNvSpPr/>
              <p:nvPr/>
            </p:nvSpPr>
            <p:spPr>
              <a:xfrm>
                <a:off x="2498725" y="1821725"/>
                <a:ext cx="302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04" extrusionOk="0">
                    <a:moveTo>
                      <a:pt x="629" y="1"/>
                    </a:moveTo>
                    <a:cubicBezTo>
                      <a:pt x="552" y="1"/>
                      <a:pt x="472" y="20"/>
                      <a:pt x="394" y="63"/>
                    </a:cubicBezTo>
                    <a:cubicBezTo>
                      <a:pt x="1" y="265"/>
                      <a:pt x="48" y="848"/>
                      <a:pt x="477" y="979"/>
                    </a:cubicBezTo>
                    <a:cubicBezTo>
                      <a:pt x="528" y="995"/>
                      <a:pt x="579" y="1003"/>
                      <a:pt x="629" y="1003"/>
                    </a:cubicBezTo>
                    <a:cubicBezTo>
                      <a:pt x="838" y="1003"/>
                      <a:pt x="1029" y="869"/>
                      <a:pt x="1096" y="658"/>
                    </a:cubicBezTo>
                    <a:cubicBezTo>
                      <a:pt x="1211" y="314"/>
                      <a:pt x="943" y="1"/>
                      <a:pt x="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4"/>
              <p:cNvSpPr/>
              <p:nvPr/>
            </p:nvSpPr>
            <p:spPr>
              <a:xfrm>
                <a:off x="2064450" y="3177700"/>
                <a:ext cx="303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09" extrusionOk="0">
                    <a:moveTo>
                      <a:pt x="630" y="1"/>
                    </a:moveTo>
                    <a:cubicBezTo>
                      <a:pt x="557" y="1"/>
                      <a:pt x="480" y="18"/>
                      <a:pt x="405" y="56"/>
                    </a:cubicBezTo>
                    <a:cubicBezTo>
                      <a:pt x="1" y="259"/>
                      <a:pt x="48" y="842"/>
                      <a:pt x="477" y="985"/>
                    </a:cubicBezTo>
                    <a:cubicBezTo>
                      <a:pt x="527" y="1001"/>
                      <a:pt x="579" y="1009"/>
                      <a:pt x="630" y="1009"/>
                    </a:cubicBezTo>
                    <a:cubicBezTo>
                      <a:pt x="842" y="1009"/>
                      <a:pt x="1041" y="875"/>
                      <a:pt x="1108" y="664"/>
                    </a:cubicBezTo>
                    <a:cubicBezTo>
                      <a:pt x="1214" y="316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4"/>
              <p:cNvSpPr/>
              <p:nvPr/>
            </p:nvSpPr>
            <p:spPr>
              <a:xfrm>
                <a:off x="1960550" y="3605625"/>
                <a:ext cx="375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026" extrusionOk="0">
                    <a:moveTo>
                      <a:pt x="711" y="0"/>
                    </a:moveTo>
                    <a:cubicBezTo>
                      <a:pt x="195" y="0"/>
                      <a:pt x="0" y="819"/>
                      <a:pt x="597" y="989"/>
                    </a:cubicBezTo>
                    <a:cubicBezTo>
                      <a:pt x="666" y="1014"/>
                      <a:pt x="731" y="1026"/>
                      <a:pt x="792" y="1026"/>
                    </a:cubicBezTo>
                    <a:cubicBezTo>
                      <a:pt x="1308" y="1026"/>
                      <a:pt x="1503" y="207"/>
                      <a:pt x="906" y="37"/>
                    </a:cubicBezTo>
                    <a:cubicBezTo>
                      <a:pt x="837" y="12"/>
                      <a:pt x="772" y="0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4"/>
              <p:cNvSpPr/>
              <p:nvPr/>
            </p:nvSpPr>
            <p:spPr>
              <a:xfrm>
                <a:off x="2268050" y="2702050"/>
                <a:ext cx="3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2" extrusionOk="0">
                    <a:moveTo>
                      <a:pt x="619" y="0"/>
                    </a:moveTo>
                    <a:cubicBezTo>
                      <a:pt x="545" y="0"/>
                      <a:pt x="468" y="18"/>
                      <a:pt x="393" y="56"/>
                    </a:cubicBezTo>
                    <a:cubicBezTo>
                      <a:pt x="1" y="259"/>
                      <a:pt x="36" y="842"/>
                      <a:pt x="465" y="973"/>
                    </a:cubicBezTo>
                    <a:cubicBezTo>
                      <a:pt x="518" y="992"/>
                      <a:pt x="572" y="1001"/>
                      <a:pt x="625" y="1001"/>
                    </a:cubicBezTo>
                    <a:cubicBezTo>
                      <a:pt x="834" y="1001"/>
                      <a:pt x="1029" y="861"/>
                      <a:pt x="1096" y="652"/>
                    </a:cubicBezTo>
                    <a:cubicBezTo>
                      <a:pt x="1202" y="314"/>
                      <a:pt x="933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4"/>
              <p:cNvSpPr/>
              <p:nvPr/>
            </p:nvSpPr>
            <p:spPr>
              <a:xfrm>
                <a:off x="2599650" y="966925"/>
                <a:ext cx="300650" cy="799525"/>
              </a:xfrm>
              <a:custGeom>
                <a:avLst/>
                <a:gdLst/>
                <a:ahLst/>
                <a:cxnLst/>
                <a:rect l="l" t="t" r="r" b="b"/>
                <a:pathLst>
                  <a:path w="12026" h="31981" extrusionOk="0">
                    <a:moveTo>
                      <a:pt x="10120" y="0"/>
                    </a:moveTo>
                    <a:lnTo>
                      <a:pt x="0" y="31302"/>
                    </a:lnTo>
                    <a:lnTo>
                      <a:pt x="0" y="31337"/>
                    </a:lnTo>
                    <a:cubicBezTo>
                      <a:pt x="369" y="31433"/>
                      <a:pt x="703" y="31540"/>
                      <a:pt x="953" y="31611"/>
                    </a:cubicBezTo>
                    <a:cubicBezTo>
                      <a:pt x="1274" y="31718"/>
                      <a:pt x="1572" y="31838"/>
                      <a:pt x="1881" y="31980"/>
                    </a:cubicBezTo>
                    <a:lnTo>
                      <a:pt x="1905" y="31921"/>
                    </a:lnTo>
                    <a:lnTo>
                      <a:pt x="12025" y="619"/>
                    </a:lnTo>
                    <a:lnTo>
                      <a:pt x="10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4"/>
              <p:cNvSpPr/>
              <p:nvPr/>
            </p:nvSpPr>
            <p:spPr>
              <a:xfrm>
                <a:off x="1857275" y="3694625"/>
                <a:ext cx="160775" cy="419125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6765" extrusionOk="0">
                    <a:moveTo>
                      <a:pt x="4561" y="1"/>
                    </a:moveTo>
                    <a:lnTo>
                      <a:pt x="4525" y="60"/>
                    </a:lnTo>
                    <a:lnTo>
                      <a:pt x="1" y="14074"/>
                    </a:lnTo>
                    <a:lnTo>
                      <a:pt x="179" y="16765"/>
                    </a:lnTo>
                    <a:lnTo>
                      <a:pt x="1894" y="14693"/>
                    </a:lnTo>
                    <a:lnTo>
                      <a:pt x="6430" y="668"/>
                    </a:lnTo>
                    <a:lnTo>
                      <a:pt x="6430" y="596"/>
                    </a:lnTo>
                    <a:cubicBezTo>
                      <a:pt x="6109" y="537"/>
                      <a:pt x="5787" y="465"/>
                      <a:pt x="5478" y="370"/>
                    </a:cubicBezTo>
                    <a:cubicBezTo>
                      <a:pt x="5168" y="263"/>
                      <a:pt x="4859" y="144"/>
                      <a:pt x="4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4"/>
              <p:cNvSpPr/>
              <p:nvPr/>
            </p:nvSpPr>
            <p:spPr>
              <a:xfrm>
                <a:off x="2496050" y="2030525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0" y="1"/>
                    </a:moveTo>
                    <a:cubicBezTo>
                      <a:pt x="545" y="1"/>
                      <a:pt x="468" y="18"/>
                      <a:pt x="394" y="57"/>
                    </a:cubicBezTo>
                    <a:cubicBezTo>
                      <a:pt x="1" y="259"/>
                      <a:pt x="48" y="843"/>
                      <a:pt x="477" y="974"/>
                    </a:cubicBezTo>
                    <a:cubicBezTo>
                      <a:pt x="528" y="990"/>
                      <a:pt x="579" y="997"/>
                      <a:pt x="629" y="997"/>
                    </a:cubicBezTo>
                    <a:cubicBezTo>
                      <a:pt x="838" y="997"/>
                      <a:pt x="1029" y="863"/>
                      <a:pt x="1096" y="652"/>
                    </a:cubicBezTo>
                    <a:cubicBezTo>
                      <a:pt x="1212" y="315"/>
                      <a:pt x="937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4"/>
              <p:cNvSpPr/>
              <p:nvPr/>
            </p:nvSpPr>
            <p:spPr>
              <a:xfrm>
                <a:off x="2224300" y="308117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7" y="0"/>
                      <a:pt x="0" y="226"/>
                      <a:pt x="0" y="500"/>
                    </a:cubicBezTo>
                    <a:cubicBezTo>
                      <a:pt x="0" y="774"/>
                      <a:pt x="227" y="1000"/>
                      <a:pt x="500" y="1000"/>
                    </a:cubicBezTo>
                    <a:cubicBezTo>
                      <a:pt x="774" y="1000"/>
                      <a:pt x="1000" y="774"/>
                      <a:pt x="1000" y="500"/>
                    </a:cubicBezTo>
                    <a:cubicBezTo>
                      <a:pt x="1000" y="226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4"/>
              <p:cNvSpPr/>
              <p:nvPr/>
            </p:nvSpPr>
            <p:spPr>
              <a:xfrm>
                <a:off x="2120125" y="3520000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4" y="1"/>
                    </a:moveTo>
                    <a:cubicBezTo>
                      <a:pt x="549" y="1"/>
                      <a:pt x="470" y="18"/>
                      <a:pt x="393" y="57"/>
                    </a:cubicBezTo>
                    <a:cubicBezTo>
                      <a:pt x="0" y="247"/>
                      <a:pt x="48" y="830"/>
                      <a:pt x="464" y="973"/>
                    </a:cubicBezTo>
                    <a:cubicBezTo>
                      <a:pt x="515" y="989"/>
                      <a:pt x="566" y="997"/>
                      <a:pt x="617" y="997"/>
                    </a:cubicBezTo>
                    <a:cubicBezTo>
                      <a:pt x="829" y="997"/>
                      <a:pt x="1028" y="863"/>
                      <a:pt x="1095" y="652"/>
                    </a:cubicBezTo>
                    <a:cubicBezTo>
                      <a:pt x="1211" y="315"/>
                      <a:pt x="944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34"/>
              <p:cNvSpPr/>
              <p:nvPr/>
            </p:nvSpPr>
            <p:spPr>
              <a:xfrm>
                <a:off x="2319250" y="2931825"/>
                <a:ext cx="303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4" extrusionOk="0">
                    <a:moveTo>
                      <a:pt x="624" y="1"/>
                    </a:moveTo>
                    <a:cubicBezTo>
                      <a:pt x="549" y="1"/>
                      <a:pt x="470" y="18"/>
                      <a:pt x="393" y="57"/>
                    </a:cubicBezTo>
                    <a:cubicBezTo>
                      <a:pt x="0" y="259"/>
                      <a:pt x="48" y="843"/>
                      <a:pt x="477" y="974"/>
                    </a:cubicBezTo>
                    <a:cubicBezTo>
                      <a:pt x="532" y="994"/>
                      <a:pt x="587" y="1003"/>
                      <a:pt x="641" y="1003"/>
                    </a:cubicBezTo>
                    <a:cubicBezTo>
                      <a:pt x="845" y="1003"/>
                      <a:pt x="1030" y="868"/>
                      <a:pt x="1096" y="652"/>
                    </a:cubicBezTo>
                    <a:cubicBezTo>
                      <a:pt x="1211" y="315"/>
                      <a:pt x="945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34"/>
              <p:cNvSpPr/>
              <p:nvPr/>
            </p:nvSpPr>
            <p:spPr>
              <a:xfrm>
                <a:off x="2643100" y="1932175"/>
                <a:ext cx="303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03" extrusionOk="0">
                    <a:moveTo>
                      <a:pt x="639" y="0"/>
                    </a:moveTo>
                    <a:cubicBezTo>
                      <a:pt x="563" y="0"/>
                      <a:pt x="483" y="19"/>
                      <a:pt x="405" y="62"/>
                    </a:cubicBezTo>
                    <a:cubicBezTo>
                      <a:pt x="0" y="264"/>
                      <a:pt x="48" y="836"/>
                      <a:pt x="477" y="979"/>
                    </a:cubicBezTo>
                    <a:cubicBezTo>
                      <a:pt x="527" y="995"/>
                      <a:pt x="579" y="1002"/>
                      <a:pt x="629" y="1002"/>
                    </a:cubicBezTo>
                    <a:cubicBezTo>
                      <a:pt x="841" y="1002"/>
                      <a:pt x="1040" y="868"/>
                      <a:pt x="1108" y="657"/>
                    </a:cubicBezTo>
                    <a:cubicBezTo>
                      <a:pt x="1213" y="313"/>
                      <a:pt x="950" y="0"/>
                      <a:pt x="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4"/>
              <p:cNvSpPr/>
              <p:nvPr/>
            </p:nvSpPr>
            <p:spPr>
              <a:xfrm>
                <a:off x="2392475" y="2712725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59" y="1"/>
                      <a:pt x="481" y="19"/>
                      <a:pt x="405" y="58"/>
                    </a:cubicBezTo>
                    <a:cubicBezTo>
                      <a:pt x="0" y="260"/>
                      <a:pt x="48" y="844"/>
                      <a:pt x="477" y="975"/>
                    </a:cubicBezTo>
                    <a:cubicBezTo>
                      <a:pt x="527" y="991"/>
                      <a:pt x="579" y="998"/>
                      <a:pt x="629" y="998"/>
                    </a:cubicBezTo>
                    <a:cubicBezTo>
                      <a:pt x="841" y="998"/>
                      <a:pt x="1040" y="865"/>
                      <a:pt x="1108" y="653"/>
                    </a:cubicBezTo>
                    <a:cubicBezTo>
                      <a:pt x="1213" y="308"/>
                      <a:pt x="947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4"/>
              <p:cNvSpPr/>
              <p:nvPr/>
            </p:nvSpPr>
            <p:spPr>
              <a:xfrm>
                <a:off x="2506175" y="2361525"/>
                <a:ext cx="300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9" extrusionOk="0">
                    <a:moveTo>
                      <a:pt x="618" y="1"/>
                    </a:moveTo>
                    <a:cubicBezTo>
                      <a:pt x="544" y="1"/>
                      <a:pt x="468" y="18"/>
                      <a:pt x="393" y="56"/>
                    </a:cubicBezTo>
                    <a:cubicBezTo>
                      <a:pt x="1" y="259"/>
                      <a:pt x="48" y="842"/>
                      <a:pt x="465" y="985"/>
                    </a:cubicBezTo>
                    <a:cubicBezTo>
                      <a:pt x="515" y="1001"/>
                      <a:pt x="567" y="1009"/>
                      <a:pt x="618" y="1009"/>
                    </a:cubicBezTo>
                    <a:cubicBezTo>
                      <a:pt x="830" y="1009"/>
                      <a:pt x="1029" y="875"/>
                      <a:pt x="1096" y="664"/>
                    </a:cubicBezTo>
                    <a:cubicBezTo>
                      <a:pt x="1202" y="317"/>
                      <a:pt x="933" y="1"/>
                      <a:pt x="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4"/>
              <p:cNvSpPr/>
              <p:nvPr/>
            </p:nvSpPr>
            <p:spPr>
              <a:xfrm>
                <a:off x="2566000" y="2216250"/>
                <a:ext cx="30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8" extrusionOk="0">
                    <a:moveTo>
                      <a:pt x="635" y="0"/>
                    </a:moveTo>
                    <a:cubicBezTo>
                      <a:pt x="560" y="0"/>
                      <a:pt x="482" y="18"/>
                      <a:pt x="405" y="57"/>
                    </a:cubicBezTo>
                    <a:cubicBezTo>
                      <a:pt x="1" y="260"/>
                      <a:pt x="48" y="843"/>
                      <a:pt x="477" y="974"/>
                    </a:cubicBezTo>
                    <a:cubicBezTo>
                      <a:pt x="527" y="990"/>
                      <a:pt x="579" y="998"/>
                      <a:pt x="630" y="998"/>
                    </a:cubicBezTo>
                    <a:cubicBezTo>
                      <a:pt x="842" y="998"/>
                      <a:pt x="1041" y="864"/>
                      <a:pt x="1108" y="653"/>
                    </a:cubicBezTo>
                    <a:cubicBezTo>
                      <a:pt x="1214" y="307"/>
                      <a:pt x="948" y="0"/>
                      <a:pt x="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4"/>
              <p:cNvSpPr/>
              <p:nvPr/>
            </p:nvSpPr>
            <p:spPr>
              <a:xfrm>
                <a:off x="2235300" y="3272350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5" y="1"/>
                    </a:moveTo>
                    <a:cubicBezTo>
                      <a:pt x="549" y="1"/>
                      <a:pt x="471" y="18"/>
                      <a:pt x="394" y="57"/>
                    </a:cubicBezTo>
                    <a:cubicBezTo>
                      <a:pt x="1" y="259"/>
                      <a:pt x="48" y="842"/>
                      <a:pt x="465" y="973"/>
                    </a:cubicBezTo>
                    <a:cubicBezTo>
                      <a:pt x="516" y="989"/>
                      <a:pt x="567" y="997"/>
                      <a:pt x="618" y="997"/>
                    </a:cubicBezTo>
                    <a:cubicBezTo>
                      <a:pt x="830" y="997"/>
                      <a:pt x="1029" y="863"/>
                      <a:pt x="1096" y="652"/>
                    </a:cubicBezTo>
                    <a:cubicBezTo>
                      <a:pt x="1212" y="315"/>
                      <a:pt x="945" y="1"/>
                      <a:pt x="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4"/>
              <p:cNvSpPr/>
              <p:nvPr/>
            </p:nvSpPr>
            <p:spPr>
              <a:xfrm>
                <a:off x="2324900" y="2994900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60" y="1"/>
                      <a:pt x="482" y="19"/>
                      <a:pt x="405" y="58"/>
                    </a:cubicBezTo>
                    <a:cubicBezTo>
                      <a:pt x="1" y="260"/>
                      <a:pt x="48" y="832"/>
                      <a:pt x="477" y="975"/>
                    </a:cubicBezTo>
                    <a:cubicBezTo>
                      <a:pt x="527" y="991"/>
                      <a:pt x="579" y="998"/>
                      <a:pt x="630" y="998"/>
                    </a:cubicBezTo>
                    <a:cubicBezTo>
                      <a:pt x="842" y="998"/>
                      <a:pt x="1041" y="865"/>
                      <a:pt x="1108" y="653"/>
                    </a:cubicBezTo>
                    <a:cubicBezTo>
                      <a:pt x="1213" y="308"/>
                      <a:pt x="948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4"/>
              <p:cNvSpPr/>
              <p:nvPr/>
            </p:nvSpPr>
            <p:spPr>
              <a:xfrm>
                <a:off x="2494275" y="2480300"/>
                <a:ext cx="300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9" extrusionOk="0">
                    <a:moveTo>
                      <a:pt x="618" y="0"/>
                    </a:moveTo>
                    <a:cubicBezTo>
                      <a:pt x="544" y="0"/>
                      <a:pt x="468" y="18"/>
                      <a:pt x="393" y="56"/>
                    </a:cubicBezTo>
                    <a:cubicBezTo>
                      <a:pt x="0" y="258"/>
                      <a:pt x="48" y="842"/>
                      <a:pt x="465" y="985"/>
                    </a:cubicBezTo>
                    <a:cubicBezTo>
                      <a:pt x="515" y="1001"/>
                      <a:pt x="567" y="1009"/>
                      <a:pt x="617" y="1009"/>
                    </a:cubicBezTo>
                    <a:cubicBezTo>
                      <a:pt x="829" y="1009"/>
                      <a:pt x="1028" y="875"/>
                      <a:pt x="1096" y="663"/>
                    </a:cubicBezTo>
                    <a:cubicBezTo>
                      <a:pt x="1202" y="316"/>
                      <a:pt x="933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4"/>
              <p:cNvSpPr/>
              <p:nvPr/>
            </p:nvSpPr>
            <p:spPr>
              <a:xfrm>
                <a:off x="2435925" y="2679275"/>
                <a:ext cx="303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03" extrusionOk="0">
                    <a:moveTo>
                      <a:pt x="634" y="1"/>
                    </a:moveTo>
                    <a:cubicBezTo>
                      <a:pt x="555" y="1"/>
                      <a:pt x="474" y="20"/>
                      <a:pt x="394" y="62"/>
                    </a:cubicBezTo>
                    <a:cubicBezTo>
                      <a:pt x="1" y="265"/>
                      <a:pt x="48" y="836"/>
                      <a:pt x="477" y="979"/>
                    </a:cubicBezTo>
                    <a:cubicBezTo>
                      <a:pt x="527" y="995"/>
                      <a:pt x="579" y="1003"/>
                      <a:pt x="630" y="1003"/>
                    </a:cubicBezTo>
                    <a:cubicBezTo>
                      <a:pt x="842" y="1003"/>
                      <a:pt x="1041" y="869"/>
                      <a:pt x="1108" y="658"/>
                    </a:cubicBezTo>
                    <a:cubicBezTo>
                      <a:pt x="1213" y="314"/>
                      <a:pt x="950" y="1"/>
                      <a:pt x="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4"/>
              <p:cNvSpPr/>
              <p:nvPr/>
            </p:nvSpPr>
            <p:spPr>
              <a:xfrm>
                <a:off x="2612725" y="2138000"/>
                <a:ext cx="30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09" extrusionOk="0">
                    <a:moveTo>
                      <a:pt x="631" y="0"/>
                    </a:moveTo>
                    <a:cubicBezTo>
                      <a:pt x="557" y="0"/>
                      <a:pt x="480" y="17"/>
                      <a:pt x="406" y="56"/>
                    </a:cubicBezTo>
                    <a:cubicBezTo>
                      <a:pt x="1" y="258"/>
                      <a:pt x="49" y="842"/>
                      <a:pt x="477" y="985"/>
                    </a:cubicBezTo>
                    <a:cubicBezTo>
                      <a:pt x="528" y="1001"/>
                      <a:pt x="579" y="1008"/>
                      <a:pt x="629" y="1008"/>
                    </a:cubicBezTo>
                    <a:cubicBezTo>
                      <a:pt x="838" y="1008"/>
                      <a:pt x="1031" y="875"/>
                      <a:pt x="1108" y="663"/>
                    </a:cubicBezTo>
                    <a:cubicBezTo>
                      <a:pt x="1214" y="316"/>
                      <a:pt x="945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4"/>
              <p:cNvSpPr/>
              <p:nvPr/>
            </p:nvSpPr>
            <p:spPr>
              <a:xfrm>
                <a:off x="2176975" y="3492625"/>
                <a:ext cx="303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7" extrusionOk="0">
                    <a:moveTo>
                      <a:pt x="624" y="0"/>
                    </a:moveTo>
                    <a:cubicBezTo>
                      <a:pt x="549" y="0"/>
                      <a:pt x="470" y="18"/>
                      <a:pt x="393" y="56"/>
                    </a:cubicBezTo>
                    <a:cubicBezTo>
                      <a:pt x="0" y="259"/>
                      <a:pt x="48" y="842"/>
                      <a:pt x="476" y="973"/>
                    </a:cubicBezTo>
                    <a:cubicBezTo>
                      <a:pt x="527" y="989"/>
                      <a:pt x="578" y="997"/>
                      <a:pt x="628" y="997"/>
                    </a:cubicBezTo>
                    <a:cubicBezTo>
                      <a:pt x="837" y="997"/>
                      <a:pt x="1031" y="863"/>
                      <a:pt x="1107" y="651"/>
                    </a:cubicBezTo>
                    <a:cubicBezTo>
                      <a:pt x="1213" y="314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4"/>
              <p:cNvSpPr/>
              <p:nvPr/>
            </p:nvSpPr>
            <p:spPr>
              <a:xfrm>
                <a:off x="2389500" y="2902375"/>
                <a:ext cx="300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997" extrusionOk="0">
                    <a:moveTo>
                      <a:pt x="618" y="0"/>
                    </a:moveTo>
                    <a:cubicBezTo>
                      <a:pt x="544" y="0"/>
                      <a:pt x="468" y="18"/>
                      <a:pt x="393" y="56"/>
                    </a:cubicBezTo>
                    <a:cubicBezTo>
                      <a:pt x="0" y="259"/>
                      <a:pt x="48" y="842"/>
                      <a:pt x="465" y="973"/>
                    </a:cubicBezTo>
                    <a:cubicBezTo>
                      <a:pt x="515" y="989"/>
                      <a:pt x="567" y="997"/>
                      <a:pt x="618" y="997"/>
                    </a:cubicBezTo>
                    <a:cubicBezTo>
                      <a:pt x="830" y="997"/>
                      <a:pt x="1028" y="865"/>
                      <a:pt x="1096" y="663"/>
                    </a:cubicBezTo>
                    <a:cubicBezTo>
                      <a:pt x="1202" y="316"/>
                      <a:pt x="933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34"/>
              <p:cNvSpPr/>
              <p:nvPr/>
            </p:nvSpPr>
            <p:spPr>
              <a:xfrm>
                <a:off x="2174000" y="3584000"/>
                <a:ext cx="303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7" extrusionOk="0">
                    <a:moveTo>
                      <a:pt x="624" y="0"/>
                    </a:moveTo>
                    <a:cubicBezTo>
                      <a:pt x="549" y="0"/>
                      <a:pt x="470" y="18"/>
                      <a:pt x="393" y="56"/>
                    </a:cubicBezTo>
                    <a:cubicBezTo>
                      <a:pt x="0" y="247"/>
                      <a:pt x="48" y="830"/>
                      <a:pt x="464" y="973"/>
                    </a:cubicBezTo>
                    <a:cubicBezTo>
                      <a:pt x="515" y="989"/>
                      <a:pt x="566" y="997"/>
                      <a:pt x="617" y="997"/>
                    </a:cubicBezTo>
                    <a:cubicBezTo>
                      <a:pt x="829" y="997"/>
                      <a:pt x="1028" y="863"/>
                      <a:pt x="1096" y="652"/>
                    </a:cubicBezTo>
                    <a:cubicBezTo>
                      <a:pt x="1211" y="314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34"/>
              <p:cNvSpPr/>
              <p:nvPr/>
            </p:nvSpPr>
            <p:spPr>
              <a:xfrm>
                <a:off x="2006400" y="3224125"/>
                <a:ext cx="300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998" extrusionOk="0">
                    <a:moveTo>
                      <a:pt x="619" y="1"/>
                    </a:moveTo>
                    <a:cubicBezTo>
                      <a:pt x="545" y="1"/>
                      <a:pt x="469" y="18"/>
                      <a:pt x="394" y="57"/>
                    </a:cubicBezTo>
                    <a:cubicBezTo>
                      <a:pt x="1" y="247"/>
                      <a:pt x="37" y="831"/>
                      <a:pt x="465" y="974"/>
                    </a:cubicBezTo>
                    <a:cubicBezTo>
                      <a:pt x="516" y="990"/>
                      <a:pt x="567" y="997"/>
                      <a:pt x="617" y="997"/>
                    </a:cubicBezTo>
                    <a:cubicBezTo>
                      <a:pt x="826" y="997"/>
                      <a:pt x="1019" y="863"/>
                      <a:pt x="1096" y="652"/>
                    </a:cubicBezTo>
                    <a:cubicBezTo>
                      <a:pt x="1202" y="315"/>
                      <a:pt x="934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4"/>
              <p:cNvSpPr/>
              <p:nvPr/>
            </p:nvSpPr>
            <p:spPr>
              <a:xfrm>
                <a:off x="1860850" y="1745575"/>
                <a:ext cx="897175" cy="1969175"/>
              </a:xfrm>
              <a:custGeom>
                <a:avLst/>
                <a:gdLst/>
                <a:ahLst/>
                <a:cxnLst/>
                <a:rect l="l" t="t" r="r" b="b"/>
                <a:pathLst>
                  <a:path w="35887" h="78767" extrusionOk="0">
                    <a:moveTo>
                      <a:pt x="26138" y="3049"/>
                    </a:moveTo>
                    <a:cubicBezTo>
                      <a:pt x="26188" y="3049"/>
                      <a:pt x="26239" y="3057"/>
                      <a:pt x="26290" y="3073"/>
                    </a:cubicBezTo>
                    <a:cubicBezTo>
                      <a:pt x="26718" y="3216"/>
                      <a:pt x="26766" y="3787"/>
                      <a:pt x="26361" y="3990"/>
                    </a:cubicBezTo>
                    <a:cubicBezTo>
                      <a:pt x="26286" y="4028"/>
                      <a:pt x="26210" y="4046"/>
                      <a:pt x="26136" y="4046"/>
                    </a:cubicBezTo>
                    <a:cubicBezTo>
                      <a:pt x="25822" y="4046"/>
                      <a:pt x="25555" y="3732"/>
                      <a:pt x="25671" y="3394"/>
                    </a:cubicBezTo>
                    <a:cubicBezTo>
                      <a:pt x="25738" y="3183"/>
                      <a:pt x="25929" y="3049"/>
                      <a:pt x="26138" y="3049"/>
                    </a:cubicBezTo>
                    <a:close/>
                    <a:moveTo>
                      <a:pt x="23544" y="4328"/>
                    </a:moveTo>
                    <a:cubicBezTo>
                      <a:pt x="23590" y="4328"/>
                      <a:pt x="23637" y="4334"/>
                      <a:pt x="23682" y="4347"/>
                    </a:cubicBezTo>
                    <a:cubicBezTo>
                      <a:pt x="24099" y="4490"/>
                      <a:pt x="24147" y="5061"/>
                      <a:pt x="23754" y="5264"/>
                    </a:cubicBezTo>
                    <a:cubicBezTo>
                      <a:pt x="23676" y="5306"/>
                      <a:pt x="23596" y="5325"/>
                      <a:pt x="23519" y="5325"/>
                    </a:cubicBezTo>
                    <a:cubicBezTo>
                      <a:pt x="23209" y="5325"/>
                      <a:pt x="22946" y="5012"/>
                      <a:pt x="23051" y="4668"/>
                    </a:cubicBezTo>
                    <a:cubicBezTo>
                      <a:pt x="23120" y="4462"/>
                      <a:pt x="23327" y="4328"/>
                      <a:pt x="23544" y="4328"/>
                    </a:cubicBezTo>
                    <a:close/>
                    <a:moveTo>
                      <a:pt x="31909" y="7472"/>
                    </a:moveTo>
                    <a:cubicBezTo>
                      <a:pt x="31965" y="7472"/>
                      <a:pt x="32021" y="7482"/>
                      <a:pt x="32076" y="7502"/>
                    </a:cubicBezTo>
                    <a:cubicBezTo>
                      <a:pt x="32493" y="7633"/>
                      <a:pt x="32541" y="8216"/>
                      <a:pt x="32148" y="8419"/>
                    </a:cubicBezTo>
                    <a:cubicBezTo>
                      <a:pt x="32073" y="8457"/>
                      <a:pt x="31996" y="8475"/>
                      <a:pt x="31922" y="8475"/>
                    </a:cubicBezTo>
                    <a:cubicBezTo>
                      <a:pt x="31608" y="8475"/>
                      <a:pt x="31339" y="8161"/>
                      <a:pt x="31445" y="7823"/>
                    </a:cubicBezTo>
                    <a:lnTo>
                      <a:pt x="31445" y="7811"/>
                    </a:lnTo>
                    <a:cubicBezTo>
                      <a:pt x="31511" y="7605"/>
                      <a:pt x="31703" y="7472"/>
                      <a:pt x="31909" y="7472"/>
                    </a:cubicBezTo>
                    <a:close/>
                    <a:moveTo>
                      <a:pt x="26031" y="11407"/>
                    </a:moveTo>
                    <a:cubicBezTo>
                      <a:pt x="26081" y="11407"/>
                      <a:pt x="26132" y="11415"/>
                      <a:pt x="26183" y="11431"/>
                    </a:cubicBezTo>
                    <a:cubicBezTo>
                      <a:pt x="26611" y="11562"/>
                      <a:pt x="26647" y="12145"/>
                      <a:pt x="26254" y="12348"/>
                    </a:cubicBezTo>
                    <a:cubicBezTo>
                      <a:pt x="26179" y="12386"/>
                      <a:pt x="26103" y="12404"/>
                      <a:pt x="26029" y="12404"/>
                    </a:cubicBezTo>
                    <a:cubicBezTo>
                      <a:pt x="25714" y="12404"/>
                      <a:pt x="25446" y="12090"/>
                      <a:pt x="25552" y="11752"/>
                    </a:cubicBezTo>
                    <a:lnTo>
                      <a:pt x="25563" y="11752"/>
                    </a:lnTo>
                    <a:cubicBezTo>
                      <a:pt x="25631" y="11541"/>
                      <a:pt x="25822" y="11407"/>
                      <a:pt x="26031" y="11407"/>
                    </a:cubicBezTo>
                    <a:close/>
                    <a:moveTo>
                      <a:pt x="22870" y="11658"/>
                    </a:moveTo>
                    <a:cubicBezTo>
                      <a:pt x="22918" y="11658"/>
                      <a:pt x="22967" y="11666"/>
                      <a:pt x="23016" y="11681"/>
                    </a:cubicBezTo>
                    <a:cubicBezTo>
                      <a:pt x="23432" y="11824"/>
                      <a:pt x="23480" y="12395"/>
                      <a:pt x="23087" y="12598"/>
                    </a:cubicBezTo>
                    <a:cubicBezTo>
                      <a:pt x="23011" y="12637"/>
                      <a:pt x="22933" y="12655"/>
                      <a:pt x="22858" y="12655"/>
                    </a:cubicBezTo>
                    <a:cubicBezTo>
                      <a:pt x="22545" y="12655"/>
                      <a:pt x="22279" y="12348"/>
                      <a:pt x="22385" y="12002"/>
                    </a:cubicBezTo>
                    <a:lnTo>
                      <a:pt x="22396" y="12002"/>
                    </a:lnTo>
                    <a:cubicBezTo>
                      <a:pt x="22464" y="11799"/>
                      <a:pt x="22659" y="11658"/>
                      <a:pt x="22870" y="11658"/>
                    </a:cubicBezTo>
                    <a:close/>
                    <a:moveTo>
                      <a:pt x="30705" y="15705"/>
                    </a:moveTo>
                    <a:cubicBezTo>
                      <a:pt x="30756" y="15705"/>
                      <a:pt x="30809" y="15713"/>
                      <a:pt x="30862" y="15729"/>
                    </a:cubicBezTo>
                    <a:cubicBezTo>
                      <a:pt x="31278" y="15860"/>
                      <a:pt x="31326" y="16443"/>
                      <a:pt x="30933" y="16646"/>
                    </a:cubicBezTo>
                    <a:cubicBezTo>
                      <a:pt x="30857" y="16685"/>
                      <a:pt x="30779" y="16703"/>
                      <a:pt x="30704" y="16703"/>
                    </a:cubicBezTo>
                    <a:cubicBezTo>
                      <a:pt x="30391" y="16703"/>
                      <a:pt x="30125" y="16396"/>
                      <a:pt x="30231" y="16051"/>
                    </a:cubicBezTo>
                    <a:cubicBezTo>
                      <a:pt x="30298" y="15839"/>
                      <a:pt x="30489" y="15705"/>
                      <a:pt x="30705" y="15705"/>
                    </a:cubicBezTo>
                    <a:close/>
                    <a:moveTo>
                      <a:pt x="19112" y="17979"/>
                    </a:moveTo>
                    <a:cubicBezTo>
                      <a:pt x="19163" y="17979"/>
                      <a:pt x="19215" y="17987"/>
                      <a:pt x="19265" y="18003"/>
                    </a:cubicBezTo>
                    <a:cubicBezTo>
                      <a:pt x="19694" y="18146"/>
                      <a:pt x="19741" y="18718"/>
                      <a:pt x="19337" y="18920"/>
                    </a:cubicBezTo>
                    <a:cubicBezTo>
                      <a:pt x="19260" y="18959"/>
                      <a:pt x="19182" y="18977"/>
                      <a:pt x="19107" y="18977"/>
                    </a:cubicBezTo>
                    <a:cubicBezTo>
                      <a:pt x="18794" y="18977"/>
                      <a:pt x="18528" y="18670"/>
                      <a:pt x="18634" y="18325"/>
                    </a:cubicBezTo>
                    <a:cubicBezTo>
                      <a:pt x="18701" y="18113"/>
                      <a:pt x="18900" y="17979"/>
                      <a:pt x="19112" y="17979"/>
                    </a:cubicBezTo>
                    <a:close/>
                    <a:moveTo>
                      <a:pt x="28840" y="18825"/>
                    </a:moveTo>
                    <a:cubicBezTo>
                      <a:pt x="28890" y="18825"/>
                      <a:pt x="28942" y="18832"/>
                      <a:pt x="28992" y="18849"/>
                    </a:cubicBezTo>
                    <a:cubicBezTo>
                      <a:pt x="29409" y="18980"/>
                      <a:pt x="29457" y="19563"/>
                      <a:pt x="29064" y="19765"/>
                    </a:cubicBezTo>
                    <a:cubicBezTo>
                      <a:pt x="28988" y="19805"/>
                      <a:pt x="28910" y="19822"/>
                      <a:pt x="28834" y="19822"/>
                    </a:cubicBezTo>
                    <a:cubicBezTo>
                      <a:pt x="28522" y="19822"/>
                      <a:pt x="28256" y="19516"/>
                      <a:pt x="28361" y="19170"/>
                    </a:cubicBezTo>
                    <a:cubicBezTo>
                      <a:pt x="28429" y="18959"/>
                      <a:pt x="28628" y="18825"/>
                      <a:pt x="28840" y="18825"/>
                    </a:cubicBezTo>
                    <a:close/>
                    <a:moveTo>
                      <a:pt x="26435" y="24647"/>
                    </a:moveTo>
                    <a:cubicBezTo>
                      <a:pt x="26485" y="24647"/>
                      <a:pt x="26537" y="24655"/>
                      <a:pt x="26587" y="24671"/>
                    </a:cubicBezTo>
                    <a:cubicBezTo>
                      <a:pt x="27004" y="24802"/>
                      <a:pt x="27052" y="25385"/>
                      <a:pt x="26659" y="25587"/>
                    </a:cubicBezTo>
                    <a:cubicBezTo>
                      <a:pt x="26584" y="25626"/>
                      <a:pt x="26507" y="25643"/>
                      <a:pt x="26433" y="25643"/>
                    </a:cubicBezTo>
                    <a:cubicBezTo>
                      <a:pt x="26119" y="25643"/>
                      <a:pt x="25850" y="25329"/>
                      <a:pt x="25956" y="24992"/>
                    </a:cubicBezTo>
                    <a:cubicBezTo>
                      <a:pt x="26024" y="24781"/>
                      <a:pt x="26223" y="24647"/>
                      <a:pt x="26435" y="24647"/>
                    </a:cubicBezTo>
                    <a:close/>
                    <a:moveTo>
                      <a:pt x="17197" y="29183"/>
                    </a:moveTo>
                    <a:cubicBezTo>
                      <a:pt x="17247" y="29183"/>
                      <a:pt x="17298" y="29191"/>
                      <a:pt x="17348" y="29207"/>
                    </a:cubicBezTo>
                    <a:cubicBezTo>
                      <a:pt x="17777" y="29338"/>
                      <a:pt x="17824" y="29921"/>
                      <a:pt x="17420" y="30124"/>
                    </a:cubicBezTo>
                    <a:cubicBezTo>
                      <a:pt x="17345" y="30162"/>
                      <a:pt x="17268" y="30180"/>
                      <a:pt x="17194" y="30180"/>
                    </a:cubicBezTo>
                    <a:cubicBezTo>
                      <a:pt x="16880" y="30180"/>
                      <a:pt x="16613" y="29866"/>
                      <a:pt x="16729" y="29528"/>
                    </a:cubicBezTo>
                    <a:cubicBezTo>
                      <a:pt x="16796" y="29317"/>
                      <a:pt x="16988" y="29183"/>
                      <a:pt x="17197" y="29183"/>
                    </a:cubicBezTo>
                    <a:close/>
                    <a:moveTo>
                      <a:pt x="25948" y="29386"/>
                    </a:moveTo>
                    <a:cubicBezTo>
                      <a:pt x="25998" y="29386"/>
                      <a:pt x="26049" y="29393"/>
                      <a:pt x="26099" y="29409"/>
                    </a:cubicBezTo>
                    <a:cubicBezTo>
                      <a:pt x="26528" y="29552"/>
                      <a:pt x="26576" y="30136"/>
                      <a:pt x="26171" y="30338"/>
                    </a:cubicBezTo>
                    <a:cubicBezTo>
                      <a:pt x="26096" y="30377"/>
                      <a:pt x="26020" y="30394"/>
                      <a:pt x="25946" y="30394"/>
                    </a:cubicBezTo>
                    <a:cubicBezTo>
                      <a:pt x="25631" y="30394"/>
                      <a:pt x="25362" y="30078"/>
                      <a:pt x="25468" y="29731"/>
                    </a:cubicBezTo>
                    <a:cubicBezTo>
                      <a:pt x="25545" y="29519"/>
                      <a:pt x="25738" y="29386"/>
                      <a:pt x="25948" y="29386"/>
                    </a:cubicBezTo>
                    <a:close/>
                    <a:moveTo>
                      <a:pt x="14720" y="31564"/>
                    </a:moveTo>
                    <a:cubicBezTo>
                      <a:pt x="14770" y="31564"/>
                      <a:pt x="14821" y="31572"/>
                      <a:pt x="14872" y="31588"/>
                    </a:cubicBezTo>
                    <a:cubicBezTo>
                      <a:pt x="15300" y="31719"/>
                      <a:pt x="15348" y="32303"/>
                      <a:pt x="14955" y="32505"/>
                    </a:cubicBezTo>
                    <a:cubicBezTo>
                      <a:pt x="14878" y="32544"/>
                      <a:pt x="14799" y="32561"/>
                      <a:pt x="14724" y="32561"/>
                    </a:cubicBezTo>
                    <a:cubicBezTo>
                      <a:pt x="14404" y="32561"/>
                      <a:pt x="14137" y="32247"/>
                      <a:pt x="14253" y="31910"/>
                    </a:cubicBezTo>
                    <a:cubicBezTo>
                      <a:pt x="14320" y="31698"/>
                      <a:pt x="14511" y="31564"/>
                      <a:pt x="14720" y="31564"/>
                    </a:cubicBezTo>
                    <a:close/>
                    <a:moveTo>
                      <a:pt x="23637" y="37351"/>
                    </a:moveTo>
                    <a:cubicBezTo>
                      <a:pt x="23687" y="37351"/>
                      <a:pt x="23739" y="37359"/>
                      <a:pt x="23789" y="37375"/>
                    </a:cubicBezTo>
                    <a:cubicBezTo>
                      <a:pt x="24206" y="37518"/>
                      <a:pt x="24254" y="38089"/>
                      <a:pt x="23861" y="38291"/>
                    </a:cubicBezTo>
                    <a:cubicBezTo>
                      <a:pt x="23784" y="38330"/>
                      <a:pt x="23705" y="38347"/>
                      <a:pt x="23630" y="38347"/>
                    </a:cubicBezTo>
                    <a:cubicBezTo>
                      <a:pt x="23309" y="38347"/>
                      <a:pt x="23043" y="38033"/>
                      <a:pt x="23158" y="37696"/>
                    </a:cubicBezTo>
                    <a:cubicBezTo>
                      <a:pt x="23226" y="37485"/>
                      <a:pt x="23425" y="37351"/>
                      <a:pt x="23637" y="37351"/>
                    </a:cubicBezTo>
                    <a:close/>
                    <a:moveTo>
                      <a:pt x="16899" y="38268"/>
                    </a:moveTo>
                    <a:cubicBezTo>
                      <a:pt x="16949" y="38268"/>
                      <a:pt x="17000" y="38275"/>
                      <a:pt x="17051" y="38291"/>
                    </a:cubicBezTo>
                    <a:cubicBezTo>
                      <a:pt x="17479" y="38422"/>
                      <a:pt x="17527" y="39006"/>
                      <a:pt x="17122" y="39208"/>
                    </a:cubicBezTo>
                    <a:cubicBezTo>
                      <a:pt x="17047" y="39247"/>
                      <a:pt x="16971" y="39264"/>
                      <a:pt x="16897" y="39264"/>
                    </a:cubicBezTo>
                    <a:cubicBezTo>
                      <a:pt x="16582" y="39264"/>
                      <a:pt x="16316" y="38950"/>
                      <a:pt x="16431" y="38613"/>
                    </a:cubicBezTo>
                    <a:cubicBezTo>
                      <a:pt x="16499" y="38402"/>
                      <a:pt x="16690" y="38268"/>
                      <a:pt x="16899" y="38268"/>
                    </a:cubicBezTo>
                    <a:close/>
                    <a:moveTo>
                      <a:pt x="21898" y="38684"/>
                    </a:moveTo>
                    <a:cubicBezTo>
                      <a:pt x="21949" y="38684"/>
                      <a:pt x="22001" y="38692"/>
                      <a:pt x="22051" y="38708"/>
                    </a:cubicBezTo>
                    <a:cubicBezTo>
                      <a:pt x="22468" y="38851"/>
                      <a:pt x="22515" y="39434"/>
                      <a:pt x="22123" y="39625"/>
                    </a:cubicBezTo>
                    <a:cubicBezTo>
                      <a:pt x="22045" y="39663"/>
                      <a:pt x="21967" y="39681"/>
                      <a:pt x="21892" y="39681"/>
                    </a:cubicBezTo>
                    <a:cubicBezTo>
                      <a:pt x="21571" y="39681"/>
                      <a:pt x="21304" y="39367"/>
                      <a:pt x="21420" y="39030"/>
                    </a:cubicBezTo>
                    <a:cubicBezTo>
                      <a:pt x="21487" y="38818"/>
                      <a:pt x="21686" y="38684"/>
                      <a:pt x="21898" y="38684"/>
                    </a:cubicBezTo>
                    <a:close/>
                    <a:moveTo>
                      <a:pt x="10352" y="45401"/>
                    </a:moveTo>
                    <a:cubicBezTo>
                      <a:pt x="10401" y="45401"/>
                      <a:pt x="10452" y="45408"/>
                      <a:pt x="10502" y="45423"/>
                    </a:cubicBezTo>
                    <a:cubicBezTo>
                      <a:pt x="10919" y="45566"/>
                      <a:pt x="10966" y="46138"/>
                      <a:pt x="10574" y="46340"/>
                    </a:cubicBezTo>
                    <a:cubicBezTo>
                      <a:pt x="10497" y="46379"/>
                      <a:pt x="10419" y="46397"/>
                      <a:pt x="10343" y="46397"/>
                    </a:cubicBezTo>
                    <a:cubicBezTo>
                      <a:pt x="10028" y="46397"/>
                      <a:pt x="9756" y="46090"/>
                      <a:pt x="9871" y="45745"/>
                    </a:cubicBezTo>
                    <a:lnTo>
                      <a:pt x="9871" y="45745"/>
                    </a:lnTo>
                    <a:lnTo>
                      <a:pt x="9871" y="45757"/>
                    </a:lnTo>
                    <a:cubicBezTo>
                      <a:pt x="9939" y="45543"/>
                      <a:pt x="10134" y="45401"/>
                      <a:pt x="10352" y="45401"/>
                    </a:cubicBezTo>
                    <a:close/>
                    <a:moveTo>
                      <a:pt x="21774" y="46270"/>
                    </a:moveTo>
                    <a:cubicBezTo>
                      <a:pt x="21823" y="46270"/>
                      <a:pt x="21872" y="46277"/>
                      <a:pt x="21920" y="46292"/>
                    </a:cubicBezTo>
                    <a:cubicBezTo>
                      <a:pt x="22337" y="46435"/>
                      <a:pt x="22385" y="47019"/>
                      <a:pt x="21992" y="47209"/>
                    </a:cubicBezTo>
                    <a:cubicBezTo>
                      <a:pt x="21913" y="47248"/>
                      <a:pt x="21833" y="47266"/>
                      <a:pt x="21757" y="47266"/>
                    </a:cubicBezTo>
                    <a:cubicBezTo>
                      <a:pt x="21438" y="47266"/>
                      <a:pt x="21174" y="46959"/>
                      <a:pt x="21289" y="46614"/>
                    </a:cubicBezTo>
                    <a:lnTo>
                      <a:pt x="21289" y="46614"/>
                    </a:lnTo>
                    <a:lnTo>
                      <a:pt x="21289" y="46626"/>
                    </a:lnTo>
                    <a:cubicBezTo>
                      <a:pt x="21357" y="46412"/>
                      <a:pt x="21560" y="46270"/>
                      <a:pt x="21774" y="46270"/>
                    </a:cubicBezTo>
                    <a:close/>
                    <a:moveTo>
                      <a:pt x="18958" y="47459"/>
                    </a:moveTo>
                    <a:cubicBezTo>
                      <a:pt x="19008" y="47459"/>
                      <a:pt x="19060" y="47467"/>
                      <a:pt x="19110" y="47483"/>
                    </a:cubicBezTo>
                    <a:cubicBezTo>
                      <a:pt x="19527" y="47614"/>
                      <a:pt x="19575" y="48197"/>
                      <a:pt x="19182" y="48400"/>
                    </a:cubicBezTo>
                    <a:cubicBezTo>
                      <a:pt x="19106" y="48439"/>
                      <a:pt x="19028" y="48457"/>
                      <a:pt x="18952" y="48457"/>
                    </a:cubicBezTo>
                    <a:cubicBezTo>
                      <a:pt x="18639" y="48457"/>
                      <a:pt x="18374" y="48150"/>
                      <a:pt x="18479" y="47804"/>
                    </a:cubicBezTo>
                    <a:cubicBezTo>
                      <a:pt x="18547" y="47593"/>
                      <a:pt x="18746" y="47459"/>
                      <a:pt x="18958" y="47459"/>
                    </a:cubicBezTo>
                    <a:close/>
                    <a:moveTo>
                      <a:pt x="19196" y="49971"/>
                    </a:moveTo>
                    <a:cubicBezTo>
                      <a:pt x="19246" y="49971"/>
                      <a:pt x="19298" y="49979"/>
                      <a:pt x="19348" y="49995"/>
                    </a:cubicBezTo>
                    <a:cubicBezTo>
                      <a:pt x="19765" y="50138"/>
                      <a:pt x="19813" y="50722"/>
                      <a:pt x="19420" y="50924"/>
                    </a:cubicBezTo>
                    <a:cubicBezTo>
                      <a:pt x="19343" y="50962"/>
                      <a:pt x="19265" y="50980"/>
                      <a:pt x="19189" y="50980"/>
                    </a:cubicBezTo>
                    <a:cubicBezTo>
                      <a:pt x="18869" y="50980"/>
                      <a:pt x="18602" y="50664"/>
                      <a:pt x="18717" y="50317"/>
                    </a:cubicBezTo>
                    <a:cubicBezTo>
                      <a:pt x="18785" y="50105"/>
                      <a:pt x="18984" y="49971"/>
                      <a:pt x="19196" y="49971"/>
                    </a:cubicBezTo>
                    <a:close/>
                    <a:moveTo>
                      <a:pt x="15040" y="53424"/>
                    </a:moveTo>
                    <a:cubicBezTo>
                      <a:pt x="15091" y="53424"/>
                      <a:pt x="15143" y="53432"/>
                      <a:pt x="15193" y="53448"/>
                    </a:cubicBezTo>
                    <a:cubicBezTo>
                      <a:pt x="15622" y="53579"/>
                      <a:pt x="15669" y="54162"/>
                      <a:pt x="15265" y="54365"/>
                    </a:cubicBezTo>
                    <a:cubicBezTo>
                      <a:pt x="15190" y="54403"/>
                      <a:pt x="15113" y="54421"/>
                      <a:pt x="15039" y="54421"/>
                    </a:cubicBezTo>
                    <a:cubicBezTo>
                      <a:pt x="14725" y="54421"/>
                      <a:pt x="14456" y="54107"/>
                      <a:pt x="14562" y="53770"/>
                    </a:cubicBezTo>
                    <a:cubicBezTo>
                      <a:pt x="14629" y="53558"/>
                      <a:pt x="14828" y="53424"/>
                      <a:pt x="15040" y="53424"/>
                    </a:cubicBezTo>
                    <a:close/>
                    <a:moveTo>
                      <a:pt x="8778" y="57294"/>
                    </a:moveTo>
                    <a:cubicBezTo>
                      <a:pt x="8828" y="57294"/>
                      <a:pt x="8880" y="57301"/>
                      <a:pt x="8930" y="57318"/>
                    </a:cubicBezTo>
                    <a:cubicBezTo>
                      <a:pt x="9347" y="57449"/>
                      <a:pt x="9395" y="58032"/>
                      <a:pt x="9002" y="58234"/>
                    </a:cubicBezTo>
                    <a:cubicBezTo>
                      <a:pt x="8926" y="58274"/>
                      <a:pt x="8848" y="58291"/>
                      <a:pt x="8772" y="58291"/>
                    </a:cubicBezTo>
                    <a:cubicBezTo>
                      <a:pt x="8460" y="58291"/>
                      <a:pt x="8194" y="57985"/>
                      <a:pt x="8299" y="57639"/>
                    </a:cubicBezTo>
                    <a:cubicBezTo>
                      <a:pt x="8367" y="57428"/>
                      <a:pt x="8566" y="57294"/>
                      <a:pt x="8778" y="57294"/>
                    </a:cubicBezTo>
                    <a:close/>
                    <a:moveTo>
                      <a:pt x="5683" y="57341"/>
                    </a:moveTo>
                    <a:cubicBezTo>
                      <a:pt x="5733" y="57341"/>
                      <a:pt x="5784" y="57349"/>
                      <a:pt x="5835" y="57365"/>
                    </a:cubicBezTo>
                    <a:cubicBezTo>
                      <a:pt x="6263" y="57496"/>
                      <a:pt x="6311" y="58080"/>
                      <a:pt x="5906" y="58282"/>
                    </a:cubicBezTo>
                    <a:cubicBezTo>
                      <a:pt x="5830" y="58321"/>
                      <a:pt x="5752" y="58339"/>
                      <a:pt x="5677" y="58339"/>
                    </a:cubicBezTo>
                    <a:cubicBezTo>
                      <a:pt x="5364" y="58339"/>
                      <a:pt x="5101" y="58032"/>
                      <a:pt x="5216" y="57687"/>
                    </a:cubicBezTo>
                    <a:cubicBezTo>
                      <a:pt x="5283" y="57475"/>
                      <a:pt x="5474" y="57341"/>
                      <a:pt x="5683" y="57341"/>
                    </a:cubicBezTo>
                    <a:close/>
                    <a:moveTo>
                      <a:pt x="6440" y="59139"/>
                    </a:moveTo>
                    <a:cubicBezTo>
                      <a:pt x="6491" y="59139"/>
                      <a:pt x="6544" y="59147"/>
                      <a:pt x="6597" y="59163"/>
                    </a:cubicBezTo>
                    <a:cubicBezTo>
                      <a:pt x="7014" y="59294"/>
                      <a:pt x="7061" y="59877"/>
                      <a:pt x="6668" y="60080"/>
                    </a:cubicBezTo>
                    <a:cubicBezTo>
                      <a:pt x="6593" y="60118"/>
                      <a:pt x="6517" y="60136"/>
                      <a:pt x="6443" y="60136"/>
                    </a:cubicBezTo>
                    <a:cubicBezTo>
                      <a:pt x="6128" y="60136"/>
                      <a:pt x="5860" y="59822"/>
                      <a:pt x="5966" y="59484"/>
                    </a:cubicBezTo>
                    <a:cubicBezTo>
                      <a:pt x="6033" y="59273"/>
                      <a:pt x="6224" y="59139"/>
                      <a:pt x="6440" y="59139"/>
                    </a:cubicBezTo>
                    <a:close/>
                    <a:moveTo>
                      <a:pt x="15601" y="61068"/>
                    </a:moveTo>
                    <a:cubicBezTo>
                      <a:pt x="15651" y="61068"/>
                      <a:pt x="15702" y="61076"/>
                      <a:pt x="15753" y="61092"/>
                    </a:cubicBezTo>
                    <a:cubicBezTo>
                      <a:pt x="16181" y="61235"/>
                      <a:pt x="16229" y="61818"/>
                      <a:pt x="15824" y="62021"/>
                    </a:cubicBezTo>
                    <a:cubicBezTo>
                      <a:pt x="15749" y="62059"/>
                      <a:pt x="15673" y="62076"/>
                      <a:pt x="15599" y="62076"/>
                    </a:cubicBezTo>
                    <a:cubicBezTo>
                      <a:pt x="15284" y="62076"/>
                      <a:pt x="15016" y="61760"/>
                      <a:pt x="15122" y="61413"/>
                    </a:cubicBezTo>
                    <a:cubicBezTo>
                      <a:pt x="15199" y="61202"/>
                      <a:pt x="15392" y="61068"/>
                      <a:pt x="15601" y="61068"/>
                    </a:cubicBezTo>
                    <a:close/>
                    <a:moveTo>
                      <a:pt x="3907" y="67908"/>
                    </a:moveTo>
                    <a:cubicBezTo>
                      <a:pt x="3962" y="67908"/>
                      <a:pt x="4018" y="67918"/>
                      <a:pt x="4073" y="67938"/>
                    </a:cubicBezTo>
                    <a:cubicBezTo>
                      <a:pt x="4489" y="68081"/>
                      <a:pt x="4525" y="68652"/>
                      <a:pt x="4132" y="68855"/>
                    </a:cubicBezTo>
                    <a:cubicBezTo>
                      <a:pt x="4061" y="68889"/>
                      <a:pt x="3987" y="68905"/>
                      <a:pt x="3916" y="68905"/>
                    </a:cubicBezTo>
                    <a:cubicBezTo>
                      <a:pt x="3598" y="68905"/>
                      <a:pt x="3325" y="68588"/>
                      <a:pt x="3442" y="68247"/>
                    </a:cubicBezTo>
                    <a:lnTo>
                      <a:pt x="3442" y="68247"/>
                    </a:lnTo>
                    <a:lnTo>
                      <a:pt x="3442" y="68259"/>
                    </a:lnTo>
                    <a:cubicBezTo>
                      <a:pt x="3508" y="68043"/>
                      <a:pt x="3700" y="67908"/>
                      <a:pt x="3907" y="67908"/>
                    </a:cubicBezTo>
                    <a:close/>
                    <a:moveTo>
                      <a:pt x="13279" y="69879"/>
                    </a:moveTo>
                    <a:cubicBezTo>
                      <a:pt x="13330" y="69879"/>
                      <a:pt x="13381" y="69886"/>
                      <a:pt x="13431" y="69902"/>
                    </a:cubicBezTo>
                    <a:cubicBezTo>
                      <a:pt x="13860" y="70045"/>
                      <a:pt x="13895" y="70617"/>
                      <a:pt x="13502" y="70819"/>
                    </a:cubicBezTo>
                    <a:cubicBezTo>
                      <a:pt x="13426" y="70858"/>
                      <a:pt x="13348" y="70876"/>
                      <a:pt x="13273" y="70876"/>
                    </a:cubicBezTo>
                    <a:cubicBezTo>
                      <a:pt x="12960" y="70876"/>
                      <a:pt x="12694" y="70569"/>
                      <a:pt x="12800" y="70224"/>
                    </a:cubicBezTo>
                    <a:lnTo>
                      <a:pt x="12800" y="70224"/>
                    </a:lnTo>
                    <a:lnTo>
                      <a:pt x="12800" y="70236"/>
                    </a:lnTo>
                    <a:cubicBezTo>
                      <a:pt x="12867" y="70015"/>
                      <a:pt x="13067" y="69879"/>
                      <a:pt x="13279" y="69879"/>
                    </a:cubicBezTo>
                    <a:close/>
                    <a:moveTo>
                      <a:pt x="10992" y="70974"/>
                    </a:moveTo>
                    <a:cubicBezTo>
                      <a:pt x="11043" y="70974"/>
                      <a:pt x="11094" y="70982"/>
                      <a:pt x="11145" y="70998"/>
                    </a:cubicBezTo>
                    <a:cubicBezTo>
                      <a:pt x="11574" y="71141"/>
                      <a:pt x="11621" y="71712"/>
                      <a:pt x="11216" y="71915"/>
                    </a:cubicBezTo>
                    <a:cubicBezTo>
                      <a:pt x="11139" y="71957"/>
                      <a:pt x="11059" y="71976"/>
                      <a:pt x="10982" y="71976"/>
                    </a:cubicBezTo>
                    <a:cubicBezTo>
                      <a:pt x="10671" y="71976"/>
                      <a:pt x="10409" y="71663"/>
                      <a:pt x="10514" y="71319"/>
                    </a:cubicBezTo>
                    <a:cubicBezTo>
                      <a:pt x="10581" y="71108"/>
                      <a:pt x="10780" y="70974"/>
                      <a:pt x="10992" y="70974"/>
                    </a:cubicBezTo>
                    <a:close/>
                    <a:moveTo>
                      <a:pt x="3301" y="72617"/>
                    </a:moveTo>
                    <a:cubicBezTo>
                      <a:pt x="3352" y="72617"/>
                      <a:pt x="3403" y="72625"/>
                      <a:pt x="3454" y="72641"/>
                    </a:cubicBezTo>
                    <a:cubicBezTo>
                      <a:pt x="3870" y="72784"/>
                      <a:pt x="3918" y="73355"/>
                      <a:pt x="3525" y="73558"/>
                    </a:cubicBezTo>
                    <a:cubicBezTo>
                      <a:pt x="3450" y="73596"/>
                      <a:pt x="3373" y="73614"/>
                      <a:pt x="3298" y="73614"/>
                    </a:cubicBezTo>
                    <a:cubicBezTo>
                      <a:pt x="2981" y="73614"/>
                      <a:pt x="2707" y="73300"/>
                      <a:pt x="2823" y="72962"/>
                    </a:cubicBezTo>
                    <a:cubicBezTo>
                      <a:pt x="2890" y="72751"/>
                      <a:pt x="3089" y="72617"/>
                      <a:pt x="3301" y="72617"/>
                    </a:cubicBezTo>
                    <a:close/>
                    <a:moveTo>
                      <a:pt x="13147" y="73534"/>
                    </a:moveTo>
                    <a:cubicBezTo>
                      <a:pt x="13198" y="73534"/>
                      <a:pt x="13249" y="73542"/>
                      <a:pt x="13300" y="73558"/>
                    </a:cubicBezTo>
                    <a:cubicBezTo>
                      <a:pt x="13729" y="73701"/>
                      <a:pt x="13776" y="74272"/>
                      <a:pt x="13371" y="74474"/>
                    </a:cubicBezTo>
                    <a:cubicBezTo>
                      <a:pt x="13294" y="74517"/>
                      <a:pt x="13214" y="74536"/>
                      <a:pt x="13137" y="74536"/>
                    </a:cubicBezTo>
                    <a:cubicBezTo>
                      <a:pt x="12826" y="74536"/>
                      <a:pt x="12564" y="74223"/>
                      <a:pt x="12669" y="73879"/>
                    </a:cubicBezTo>
                    <a:cubicBezTo>
                      <a:pt x="12736" y="73668"/>
                      <a:pt x="12935" y="73534"/>
                      <a:pt x="13147" y="73534"/>
                    </a:cubicBezTo>
                    <a:close/>
                    <a:moveTo>
                      <a:pt x="4734" y="74383"/>
                    </a:moveTo>
                    <a:cubicBezTo>
                      <a:pt x="5045" y="74383"/>
                      <a:pt x="5361" y="74658"/>
                      <a:pt x="5216" y="75058"/>
                    </a:cubicBezTo>
                    <a:cubicBezTo>
                      <a:pt x="5129" y="75291"/>
                      <a:pt x="4944" y="75391"/>
                      <a:pt x="4758" y="75391"/>
                    </a:cubicBezTo>
                    <a:cubicBezTo>
                      <a:pt x="4460" y="75391"/>
                      <a:pt x="4161" y="75134"/>
                      <a:pt x="4263" y="74760"/>
                    </a:cubicBezTo>
                    <a:cubicBezTo>
                      <a:pt x="4337" y="74496"/>
                      <a:pt x="4535" y="74383"/>
                      <a:pt x="4734" y="74383"/>
                    </a:cubicBezTo>
                    <a:close/>
                    <a:moveTo>
                      <a:pt x="28154" y="1"/>
                    </a:moveTo>
                    <a:cubicBezTo>
                      <a:pt x="27736" y="1"/>
                      <a:pt x="27357" y="74"/>
                      <a:pt x="27087" y="275"/>
                    </a:cubicBezTo>
                    <a:cubicBezTo>
                      <a:pt x="26945" y="406"/>
                      <a:pt x="26790" y="525"/>
                      <a:pt x="26611" y="632"/>
                    </a:cubicBezTo>
                    <a:cubicBezTo>
                      <a:pt x="26513" y="674"/>
                      <a:pt x="26406" y="689"/>
                      <a:pt x="26294" y="689"/>
                    </a:cubicBezTo>
                    <a:cubicBezTo>
                      <a:pt x="26122" y="689"/>
                      <a:pt x="25940" y="654"/>
                      <a:pt x="25766" y="632"/>
                    </a:cubicBezTo>
                    <a:cubicBezTo>
                      <a:pt x="25727" y="629"/>
                      <a:pt x="25688" y="628"/>
                      <a:pt x="25649" y="628"/>
                    </a:cubicBezTo>
                    <a:cubicBezTo>
                      <a:pt x="24630" y="628"/>
                      <a:pt x="23489" y="1502"/>
                      <a:pt x="22789" y="2144"/>
                    </a:cubicBezTo>
                    <a:cubicBezTo>
                      <a:pt x="21777" y="3061"/>
                      <a:pt x="21027" y="4228"/>
                      <a:pt x="20610" y="5525"/>
                    </a:cubicBezTo>
                    <a:cubicBezTo>
                      <a:pt x="20110" y="7061"/>
                      <a:pt x="19610" y="8597"/>
                      <a:pt x="19122" y="10121"/>
                    </a:cubicBezTo>
                    <a:cubicBezTo>
                      <a:pt x="18944" y="10669"/>
                      <a:pt x="18646" y="11276"/>
                      <a:pt x="18563" y="11860"/>
                    </a:cubicBezTo>
                    <a:cubicBezTo>
                      <a:pt x="18479" y="12467"/>
                      <a:pt x="18872" y="12919"/>
                      <a:pt x="18551" y="13562"/>
                    </a:cubicBezTo>
                    <a:cubicBezTo>
                      <a:pt x="17491" y="15670"/>
                      <a:pt x="15050" y="18777"/>
                      <a:pt x="15527" y="21373"/>
                    </a:cubicBezTo>
                    <a:cubicBezTo>
                      <a:pt x="15788" y="22754"/>
                      <a:pt x="14479" y="24504"/>
                      <a:pt x="14038" y="25837"/>
                    </a:cubicBezTo>
                    <a:cubicBezTo>
                      <a:pt x="13395" y="27838"/>
                      <a:pt x="12752" y="29826"/>
                      <a:pt x="12109" y="31826"/>
                    </a:cubicBezTo>
                    <a:cubicBezTo>
                      <a:pt x="10931" y="35470"/>
                      <a:pt x="9847" y="39113"/>
                      <a:pt x="8716" y="42756"/>
                    </a:cubicBezTo>
                    <a:cubicBezTo>
                      <a:pt x="8145" y="44578"/>
                      <a:pt x="7561" y="46400"/>
                      <a:pt x="6954" y="48209"/>
                    </a:cubicBezTo>
                    <a:cubicBezTo>
                      <a:pt x="6764" y="48745"/>
                      <a:pt x="6787" y="49186"/>
                      <a:pt x="6466" y="49686"/>
                    </a:cubicBezTo>
                    <a:cubicBezTo>
                      <a:pt x="6180" y="50126"/>
                      <a:pt x="5740" y="50519"/>
                      <a:pt x="5704" y="51091"/>
                    </a:cubicBezTo>
                    <a:cubicBezTo>
                      <a:pt x="5680" y="51614"/>
                      <a:pt x="6061" y="52210"/>
                      <a:pt x="5859" y="52722"/>
                    </a:cubicBezTo>
                    <a:cubicBezTo>
                      <a:pt x="5680" y="53210"/>
                      <a:pt x="5097" y="53508"/>
                      <a:pt x="4859" y="53996"/>
                    </a:cubicBezTo>
                    <a:cubicBezTo>
                      <a:pt x="4561" y="54591"/>
                      <a:pt x="4489" y="55258"/>
                      <a:pt x="4335" y="55901"/>
                    </a:cubicBezTo>
                    <a:cubicBezTo>
                      <a:pt x="4227" y="56389"/>
                      <a:pt x="4013" y="56841"/>
                      <a:pt x="3704" y="57246"/>
                    </a:cubicBezTo>
                    <a:cubicBezTo>
                      <a:pt x="3335" y="57734"/>
                      <a:pt x="3346" y="58127"/>
                      <a:pt x="3180" y="58746"/>
                    </a:cubicBezTo>
                    <a:cubicBezTo>
                      <a:pt x="2942" y="59675"/>
                      <a:pt x="3311" y="60651"/>
                      <a:pt x="3061" y="61592"/>
                    </a:cubicBezTo>
                    <a:cubicBezTo>
                      <a:pt x="2811" y="62532"/>
                      <a:pt x="2084" y="63187"/>
                      <a:pt x="1620" y="63985"/>
                    </a:cubicBezTo>
                    <a:cubicBezTo>
                      <a:pt x="1049" y="64985"/>
                      <a:pt x="870" y="66164"/>
                      <a:pt x="703" y="67283"/>
                    </a:cubicBezTo>
                    <a:cubicBezTo>
                      <a:pt x="501" y="68736"/>
                      <a:pt x="215" y="70200"/>
                      <a:pt x="84" y="71653"/>
                    </a:cubicBezTo>
                    <a:cubicBezTo>
                      <a:pt x="1" y="72558"/>
                      <a:pt x="429" y="73510"/>
                      <a:pt x="798" y="74332"/>
                    </a:cubicBezTo>
                    <a:cubicBezTo>
                      <a:pt x="1537" y="75939"/>
                      <a:pt x="2823" y="77225"/>
                      <a:pt x="4418" y="77963"/>
                    </a:cubicBezTo>
                    <a:cubicBezTo>
                      <a:pt x="4716" y="78106"/>
                      <a:pt x="5025" y="78225"/>
                      <a:pt x="5335" y="78320"/>
                    </a:cubicBezTo>
                    <a:cubicBezTo>
                      <a:pt x="5656" y="78427"/>
                      <a:pt x="5966" y="78499"/>
                      <a:pt x="6287" y="78558"/>
                    </a:cubicBezTo>
                    <a:cubicBezTo>
                      <a:pt x="6915" y="78678"/>
                      <a:pt x="7663" y="78766"/>
                      <a:pt x="8389" y="78766"/>
                    </a:cubicBezTo>
                    <a:cubicBezTo>
                      <a:pt x="9534" y="78766"/>
                      <a:pt x="10624" y="78547"/>
                      <a:pt x="11097" y="77892"/>
                    </a:cubicBezTo>
                    <a:cubicBezTo>
                      <a:pt x="11359" y="77534"/>
                      <a:pt x="11621" y="77106"/>
                      <a:pt x="12050" y="77070"/>
                    </a:cubicBezTo>
                    <a:cubicBezTo>
                      <a:pt x="12134" y="77063"/>
                      <a:pt x="12212" y="77060"/>
                      <a:pt x="12286" y="77060"/>
                    </a:cubicBezTo>
                    <a:cubicBezTo>
                      <a:pt x="12504" y="77060"/>
                      <a:pt x="12687" y="77083"/>
                      <a:pt x="12870" y="77083"/>
                    </a:cubicBezTo>
                    <a:cubicBezTo>
                      <a:pt x="13122" y="77083"/>
                      <a:pt x="13372" y="77038"/>
                      <a:pt x="13705" y="76820"/>
                    </a:cubicBezTo>
                    <a:cubicBezTo>
                      <a:pt x="14693" y="76189"/>
                      <a:pt x="14622" y="75415"/>
                      <a:pt x="14955" y="74463"/>
                    </a:cubicBezTo>
                    <a:cubicBezTo>
                      <a:pt x="15396" y="73165"/>
                      <a:pt x="16360" y="72034"/>
                      <a:pt x="16693" y="70676"/>
                    </a:cubicBezTo>
                    <a:cubicBezTo>
                      <a:pt x="17098" y="69009"/>
                      <a:pt x="16800" y="67450"/>
                      <a:pt x="17574" y="65819"/>
                    </a:cubicBezTo>
                    <a:cubicBezTo>
                      <a:pt x="17967" y="64973"/>
                      <a:pt x="18515" y="64176"/>
                      <a:pt x="18682" y="63259"/>
                    </a:cubicBezTo>
                    <a:cubicBezTo>
                      <a:pt x="18813" y="62580"/>
                      <a:pt x="18717" y="61866"/>
                      <a:pt x="18872" y="61175"/>
                    </a:cubicBezTo>
                    <a:cubicBezTo>
                      <a:pt x="19063" y="60246"/>
                      <a:pt x="19682" y="59461"/>
                      <a:pt x="20182" y="58651"/>
                    </a:cubicBezTo>
                    <a:cubicBezTo>
                      <a:pt x="21015" y="57329"/>
                      <a:pt x="20765" y="56079"/>
                      <a:pt x="21206" y="54686"/>
                    </a:cubicBezTo>
                    <a:cubicBezTo>
                      <a:pt x="21753" y="52900"/>
                      <a:pt x="22349" y="51126"/>
                      <a:pt x="22932" y="49352"/>
                    </a:cubicBezTo>
                    <a:cubicBezTo>
                      <a:pt x="24087" y="45792"/>
                      <a:pt x="25266" y="42232"/>
                      <a:pt x="26409" y="38672"/>
                    </a:cubicBezTo>
                    <a:cubicBezTo>
                      <a:pt x="26706" y="37768"/>
                      <a:pt x="27207" y="36767"/>
                      <a:pt x="27373" y="35839"/>
                    </a:cubicBezTo>
                    <a:cubicBezTo>
                      <a:pt x="27552" y="34803"/>
                      <a:pt x="27266" y="33934"/>
                      <a:pt x="28028" y="33017"/>
                    </a:cubicBezTo>
                    <a:cubicBezTo>
                      <a:pt x="28445" y="32517"/>
                      <a:pt x="29052" y="32112"/>
                      <a:pt x="29254" y="31505"/>
                    </a:cubicBezTo>
                    <a:cubicBezTo>
                      <a:pt x="29457" y="30898"/>
                      <a:pt x="29219" y="30231"/>
                      <a:pt x="29254" y="29588"/>
                    </a:cubicBezTo>
                    <a:cubicBezTo>
                      <a:pt x="29302" y="28731"/>
                      <a:pt x="29802" y="27981"/>
                      <a:pt x="30195" y="27207"/>
                    </a:cubicBezTo>
                    <a:cubicBezTo>
                      <a:pt x="31183" y="25326"/>
                      <a:pt x="31374" y="23147"/>
                      <a:pt x="32076" y="21158"/>
                    </a:cubicBezTo>
                    <a:cubicBezTo>
                      <a:pt x="32576" y="19730"/>
                      <a:pt x="33088" y="18265"/>
                      <a:pt x="33469" y="16801"/>
                    </a:cubicBezTo>
                    <a:cubicBezTo>
                      <a:pt x="33624" y="16241"/>
                      <a:pt x="33695" y="15753"/>
                      <a:pt x="34005" y="15229"/>
                    </a:cubicBezTo>
                    <a:cubicBezTo>
                      <a:pt x="34326" y="14693"/>
                      <a:pt x="34731" y="14169"/>
                      <a:pt x="34791" y="13538"/>
                    </a:cubicBezTo>
                    <a:cubicBezTo>
                      <a:pt x="34827" y="13134"/>
                      <a:pt x="34719" y="12741"/>
                      <a:pt x="34696" y="12336"/>
                    </a:cubicBezTo>
                    <a:cubicBezTo>
                      <a:pt x="34696" y="11848"/>
                      <a:pt x="34779" y="11348"/>
                      <a:pt x="34922" y="10883"/>
                    </a:cubicBezTo>
                    <a:cubicBezTo>
                      <a:pt x="35077" y="10264"/>
                      <a:pt x="35231" y="9645"/>
                      <a:pt x="35386" y="9026"/>
                    </a:cubicBezTo>
                    <a:cubicBezTo>
                      <a:pt x="35886" y="7014"/>
                      <a:pt x="35672" y="4990"/>
                      <a:pt x="34422" y="3287"/>
                    </a:cubicBezTo>
                    <a:cubicBezTo>
                      <a:pt x="33636" y="2239"/>
                      <a:pt x="32612" y="1394"/>
                      <a:pt x="31433" y="834"/>
                    </a:cubicBezTo>
                    <a:cubicBezTo>
                      <a:pt x="31124" y="692"/>
                      <a:pt x="30814" y="572"/>
                      <a:pt x="30505" y="465"/>
                    </a:cubicBezTo>
                    <a:cubicBezTo>
                      <a:pt x="30255" y="382"/>
                      <a:pt x="29921" y="287"/>
                      <a:pt x="29552" y="191"/>
                    </a:cubicBezTo>
                    <a:cubicBezTo>
                      <a:pt x="29101" y="86"/>
                      <a:pt x="28605" y="1"/>
                      <a:pt x="28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4"/>
              <p:cNvSpPr/>
              <p:nvPr/>
            </p:nvSpPr>
            <p:spPr>
              <a:xfrm>
                <a:off x="1856975" y="1741725"/>
                <a:ext cx="905800" cy="1977050"/>
              </a:xfrm>
              <a:custGeom>
                <a:avLst/>
                <a:gdLst/>
                <a:ahLst/>
                <a:cxnLst/>
                <a:rect l="l" t="t" r="r" b="b"/>
                <a:pathLst>
                  <a:path w="36232" h="79082" extrusionOk="0">
                    <a:moveTo>
                      <a:pt x="28282" y="302"/>
                    </a:moveTo>
                    <a:cubicBezTo>
                      <a:pt x="28660" y="302"/>
                      <a:pt x="29118" y="364"/>
                      <a:pt x="29648" y="488"/>
                    </a:cubicBezTo>
                    <a:cubicBezTo>
                      <a:pt x="29945" y="560"/>
                      <a:pt x="30267" y="655"/>
                      <a:pt x="30600" y="762"/>
                    </a:cubicBezTo>
                    <a:cubicBezTo>
                      <a:pt x="32124" y="1262"/>
                      <a:pt x="33469" y="2227"/>
                      <a:pt x="34434" y="3524"/>
                    </a:cubicBezTo>
                    <a:cubicBezTo>
                      <a:pt x="35565" y="5084"/>
                      <a:pt x="35898" y="7013"/>
                      <a:pt x="35363" y="9132"/>
                    </a:cubicBezTo>
                    <a:lnTo>
                      <a:pt x="34910" y="10978"/>
                    </a:lnTo>
                    <a:cubicBezTo>
                      <a:pt x="34755" y="11466"/>
                      <a:pt x="34684" y="11978"/>
                      <a:pt x="34684" y="12490"/>
                    </a:cubicBezTo>
                    <a:cubicBezTo>
                      <a:pt x="34684" y="12657"/>
                      <a:pt x="34708" y="12811"/>
                      <a:pt x="34732" y="12966"/>
                    </a:cubicBezTo>
                    <a:cubicBezTo>
                      <a:pt x="34767" y="13204"/>
                      <a:pt x="34791" y="13430"/>
                      <a:pt x="34779" y="13669"/>
                    </a:cubicBezTo>
                    <a:cubicBezTo>
                      <a:pt x="34732" y="14133"/>
                      <a:pt x="34470" y="14562"/>
                      <a:pt x="34208" y="14966"/>
                    </a:cubicBezTo>
                    <a:cubicBezTo>
                      <a:pt x="34136" y="15073"/>
                      <a:pt x="34077" y="15181"/>
                      <a:pt x="34005" y="15288"/>
                    </a:cubicBezTo>
                    <a:cubicBezTo>
                      <a:pt x="33779" y="15705"/>
                      <a:pt x="33624" y="16157"/>
                      <a:pt x="33529" y="16621"/>
                    </a:cubicBezTo>
                    <a:cubicBezTo>
                      <a:pt x="33505" y="16717"/>
                      <a:pt x="33481" y="16812"/>
                      <a:pt x="33458" y="16919"/>
                    </a:cubicBezTo>
                    <a:cubicBezTo>
                      <a:pt x="33077" y="18372"/>
                      <a:pt x="32588" y="19800"/>
                      <a:pt x="32065" y="21253"/>
                    </a:cubicBezTo>
                    <a:cubicBezTo>
                      <a:pt x="31791" y="22051"/>
                      <a:pt x="31564" y="22860"/>
                      <a:pt x="31386" y="23682"/>
                    </a:cubicBezTo>
                    <a:cubicBezTo>
                      <a:pt x="31088" y="24908"/>
                      <a:pt x="30779" y="26158"/>
                      <a:pt x="30195" y="27289"/>
                    </a:cubicBezTo>
                    <a:cubicBezTo>
                      <a:pt x="30124" y="27420"/>
                      <a:pt x="30040" y="27563"/>
                      <a:pt x="29969" y="27706"/>
                    </a:cubicBezTo>
                    <a:cubicBezTo>
                      <a:pt x="29624" y="28337"/>
                      <a:pt x="29267" y="28980"/>
                      <a:pt x="29231" y="29730"/>
                    </a:cubicBezTo>
                    <a:cubicBezTo>
                      <a:pt x="29231" y="29980"/>
                      <a:pt x="29243" y="30230"/>
                      <a:pt x="29278" y="30480"/>
                    </a:cubicBezTo>
                    <a:cubicBezTo>
                      <a:pt x="29314" y="30873"/>
                      <a:pt x="29350" y="31254"/>
                      <a:pt x="29243" y="31599"/>
                    </a:cubicBezTo>
                    <a:cubicBezTo>
                      <a:pt x="29112" y="31980"/>
                      <a:pt x="28814" y="32278"/>
                      <a:pt x="28493" y="32588"/>
                    </a:cubicBezTo>
                    <a:cubicBezTo>
                      <a:pt x="28338" y="32742"/>
                      <a:pt x="28183" y="32897"/>
                      <a:pt x="28052" y="33064"/>
                    </a:cubicBezTo>
                    <a:cubicBezTo>
                      <a:pt x="27493" y="33742"/>
                      <a:pt x="27457" y="34397"/>
                      <a:pt x="27433" y="35076"/>
                    </a:cubicBezTo>
                    <a:cubicBezTo>
                      <a:pt x="27433" y="35374"/>
                      <a:pt x="27397" y="35671"/>
                      <a:pt x="27362" y="35957"/>
                    </a:cubicBezTo>
                    <a:cubicBezTo>
                      <a:pt x="27219" y="36576"/>
                      <a:pt x="27028" y="37195"/>
                      <a:pt x="26778" y="37779"/>
                    </a:cubicBezTo>
                    <a:cubicBezTo>
                      <a:pt x="26647" y="38112"/>
                      <a:pt x="26516" y="38445"/>
                      <a:pt x="26409" y="38779"/>
                    </a:cubicBezTo>
                    <a:cubicBezTo>
                      <a:pt x="25695" y="40981"/>
                      <a:pt x="24968" y="43184"/>
                      <a:pt x="24254" y="45387"/>
                    </a:cubicBezTo>
                    <a:cubicBezTo>
                      <a:pt x="23813" y="46732"/>
                      <a:pt x="23361" y="48089"/>
                      <a:pt x="22921" y="49447"/>
                    </a:cubicBezTo>
                    <a:lnTo>
                      <a:pt x="22623" y="50340"/>
                    </a:lnTo>
                    <a:cubicBezTo>
                      <a:pt x="22147" y="51792"/>
                      <a:pt x="21658" y="53292"/>
                      <a:pt x="21194" y="54781"/>
                    </a:cubicBezTo>
                    <a:cubicBezTo>
                      <a:pt x="21051" y="55293"/>
                      <a:pt x="20944" y="55817"/>
                      <a:pt x="20896" y="56352"/>
                    </a:cubicBezTo>
                    <a:cubicBezTo>
                      <a:pt x="20789" y="57162"/>
                      <a:pt x="20694" y="57912"/>
                      <a:pt x="20194" y="58710"/>
                    </a:cubicBezTo>
                    <a:cubicBezTo>
                      <a:pt x="20099" y="58853"/>
                      <a:pt x="20003" y="59007"/>
                      <a:pt x="19908" y="59150"/>
                    </a:cubicBezTo>
                    <a:cubicBezTo>
                      <a:pt x="19480" y="59805"/>
                      <a:pt x="19027" y="60496"/>
                      <a:pt x="18860" y="61282"/>
                    </a:cubicBezTo>
                    <a:cubicBezTo>
                      <a:pt x="18801" y="61651"/>
                      <a:pt x="18765" y="62008"/>
                      <a:pt x="18765" y="62377"/>
                    </a:cubicBezTo>
                    <a:cubicBezTo>
                      <a:pt x="18765" y="62710"/>
                      <a:pt x="18730" y="63032"/>
                      <a:pt x="18682" y="63365"/>
                    </a:cubicBezTo>
                    <a:cubicBezTo>
                      <a:pt x="18563" y="63996"/>
                      <a:pt x="18265" y="64568"/>
                      <a:pt x="17944" y="65163"/>
                    </a:cubicBezTo>
                    <a:cubicBezTo>
                      <a:pt x="17813" y="65401"/>
                      <a:pt x="17694" y="65639"/>
                      <a:pt x="17575" y="65877"/>
                    </a:cubicBezTo>
                    <a:cubicBezTo>
                      <a:pt x="17098" y="66901"/>
                      <a:pt x="17015" y="67901"/>
                      <a:pt x="16944" y="68866"/>
                    </a:cubicBezTo>
                    <a:cubicBezTo>
                      <a:pt x="16908" y="69509"/>
                      <a:pt x="16825" y="70152"/>
                      <a:pt x="16682" y="70783"/>
                    </a:cubicBezTo>
                    <a:cubicBezTo>
                      <a:pt x="16503" y="71521"/>
                      <a:pt x="16122" y="72200"/>
                      <a:pt x="15765" y="72866"/>
                    </a:cubicBezTo>
                    <a:cubicBezTo>
                      <a:pt x="15443" y="73402"/>
                      <a:pt x="15170" y="73962"/>
                      <a:pt x="14943" y="74557"/>
                    </a:cubicBezTo>
                    <a:cubicBezTo>
                      <a:pt x="14860" y="74783"/>
                      <a:pt x="14812" y="75021"/>
                      <a:pt x="14753" y="75236"/>
                    </a:cubicBezTo>
                    <a:cubicBezTo>
                      <a:pt x="14586" y="75879"/>
                      <a:pt x="14467" y="76379"/>
                      <a:pt x="13777" y="76831"/>
                    </a:cubicBezTo>
                    <a:cubicBezTo>
                      <a:pt x="13461" y="77029"/>
                      <a:pt x="13248" y="77064"/>
                      <a:pt x="13009" y="77064"/>
                    </a:cubicBezTo>
                    <a:cubicBezTo>
                      <a:pt x="12932" y="77064"/>
                      <a:pt x="12852" y="77060"/>
                      <a:pt x="12764" y="77057"/>
                    </a:cubicBezTo>
                    <a:cubicBezTo>
                      <a:pt x="12669" y="77045"/>
                      <a:pt x="12574" y="77039"/>
                      <a:pt x="12479" y="77039"/>
                    </a:cubicBezTo>
                    <a:cubicBezTo>
                      <a:pt x="12383" y="77039"/>
                      <a:pt x="12288" y="77045"/>
                      <a:pt x="12193" y="77057"/>
                    </a:cubicBezTo>
                    <a:cubicBezTo>
                      <a:pt x="11717" y="77105"/>
                      <a:pt x="11443" y="77498"/>
                      <a:pt x="11181" y="77843"/>
                    </a:cubicBezTo>
                    <a:lnTo>
                      <a:pt x="11121" y="77938"/>
                    </a:lnTo>
                    <a:cubicBezTo>
                      <a:pt x="10703" y="78516"/>
                      <a:pt x="9673" y="78749"/>
                      <a:pt x="8503" y="78749"/>
                    </a:cubicBezTo>
                    <a:cubicBezTo>
                      <a:pt x="7840" y="78749"/>
                      <a:pt x="7133" y="78675"/>
                      <a:pt x="6466" y="78546"/>
                    </a:cubicBezTo>
                    <a:cubicBezTo>
                      <a:pt x="6157" y="78486"/>
                      <a:pt x="5847" y="78415"/>
                      <a:pt x="5537" y="78319"/>
                    </a:cubicBezTo>
                    <a:cubicBezTo>
                      <a:pt x="5228" y="78212"/>
                      <a:pt x="4930" y="78093"/>
                      <a:pt x="4633" y="77962"/>
                    </a:cubicBezTo>
                    <a:cubicBezTo>
                      <a:pt x="3073" y="77236"/>
                      <a:pt x="1811" y="75986"/>
                      <a:pt x="1096" y="74414"/>
                    </a:cubicBezTo>
                    <a:cubicBezTo>
                      <a:pt x="775" y="73688"/>
                      <a:pt x="322" y="72700"/>
                      <a:pt x="394" y="71807"/>
                    </a:cubicBezTo>
                    <a:cubicBezTo>
                      <a:pt x="477" y="70854"/>
                      <a:pt x="644" y="69878"/>
                      <a:pt x="787" y="68925"/>
                    </a:cubicBezTo>
                    <a:cubicBezTo>
                      <a:pt x="870" y="68437"/>
                      <a:pt x="953" y="67937"/>
                      <a:pt x="1013" y="67449"/>
                    </a:cubicBezTo>
                    <a:cubicBezTo>
                      <a:pt x="1168" y="66389"/>
                      <a:pt x="1334" y="65199"/>
                      <a:pt x="1906" y="64210"/>
                    </a:cubicBezTo>
                    <a:cubicBezTo>
                      <a:pt x="2085" y="63937"/>
                      <a:pt x="2263" y="63663"/>
                      <a:pt x="2454" y="63413"/>
                    </a:cubicBezTo>
                    <a:cubicBezTo>
                      <a:pt x="2823" y="62925"/>
                      <a:pt x="3204" y="62413"/>
                      <a:pt x="3370" y="61770"/>
                    </a:cubicBezTo>
                    <a:cubicBezTo>
                      <a:pt x="3513" y="61282"/>
                      <a:pt x="3466" y="60758"/>
                      <a:pt x="3442" y="60281"/>
                    </a:cubicBezTo>
                    <a:cubicBezTo>
                      <a:pt x="3406" y="59817"/>
                      <a:pt x="3370" y="59365"/>
                      <a:pt x="3490" y="58936"/>
                    </a:cubicBezTo>
                    <a:cubicBezTo>
                      <a:pt x="3525" y="58769"/>
                      <a:pt x="3561" y="58626"/>
                      <a:pt x="3585" y="58484"/>
                    </a:cubicBezTo>
                    <a:cubicBezTo>
                      <a:pt x="3668" y="58103"/>
                      <a:pt x="3728" y="57829"/>
                      <a:pt x="3978" y="57495"/>
                    </a:cubicBezTo>
                    <a:cubicBezTo>
                      <a:pt x="4299" y="57079"/>
                      <a:pt x="4525" y="56602"/>
                      <a:pt x="4644" y="56090"/>
                    </a:cubicBezTo>
                    <a:cubicBezTo>
                      <a:pt x="4692" y="55912"/>
                      <a:pt x="4728" y="55733"/>
                      <a:pt x="4763" y="55555"/>
                    </a:cubicBezTo>
                    <a:cubicBezTo>
                      <a:pt x="4835" y="55090"/>
                      <a:pt x="4966" y="54638"/>
                      <a:pt x="5144" y="54221"/>
                    </a:cubicBezTo>
                    <a:cubicBezTo>
                      <a:pt x="5275" y="54007"/>
                      <a:pt x="5430" y="53816"/>
                      <a:pt x="5621" y="53650"/>
                    </a:cubicBezTo>
                    <a:cubicBezTo>
                      <a:pt x="5847" y="53447"/>
                      <a:pt x="6037" y="53209"/>
                      <a:pt x="6157" y="52935"/>
                    </a:cubicBezTo>
                    <a:cubicBezTo>
                      <a:pt x="6299" y="52578"/>
                      <a:pt x="6204" y="52221"/>
                      <a:pt x="6121" y="51876"/>
                    </a:cubicBezTo>
                    <a:cubicBezTo>
                      <a:pt x="6049" y="51673"/>
                      <a:pt x="6014" y="51459"/>
                      <a:pt x="6014" y="51245"/>
                    </a:cubicBezTo>
                    <a:cubicBezTo>
                      <a:pt x="6037" y="50864"/>
                      <a:pt x="6264" y="50578"/>
                      <a:pt x="6490" y="50268"/>
                    </a:cubicBezTo>
                    <a:cubicBezTo>
                      <a:pt x="6585" y="50149"/>
                      <a:pt x="6668" y="50030"/>
                      <a:pt x="6752" y="49911"/>
                    </a:cubicBezTo>
                    <a:cubicBezTo>
                      <a:pt x="6930" y="49613"/>
                      <a:pt x="7061" y="49280"/>
                      <a:pt x="7109" y="48935"/>
                    </a:cubicBezTo>
                    <a:cubicBezTo>
                      <a:pt x="7145" y="48756"/>
                      <a:pt x="7192" y="48578"/>
                      <a:pt x="7252" y="48399"/>
                    </a:cubicBezTo>
                    <a:cubicBezTo>
                      <a:pt x="7811" y="46744"/>
                      <a:pt x="8383" y="44970"/>
                      <a:pt x="9014" y="42958"/>
                    </a:cubicBezTo>
                    <a:cubicBezTo>
                      <a:pt x="9431" y="41612"/>
                      <a:pt x="9847" y="40255"/>
                      <a:pt x="10264" y="38910"/>
                    </a:cubicBezTo>
                    <a:cubicBezTo>
                      <a:pt x="10955" y="36648"/>
                      <a:pt x="11669" y="34314"/>
                      <a:pt x="12407" y="32028"/>
                    </a:cubicBezTo>
                    <a:lnTo>
                      <a:pt x="14348" y="26039"/>
                    </a:lnTo>
                    <a:cubicBezTo>
                      <a:pt x="14527" y="25551"/>
                      <a:pt x="14729" y="25075"/>
                      <a:pt x="14967" y="24622"/>
                    </a:cubicBezTo>
                    <a:cubicBezTo>
                      <a:pt x="15491" y="23575"/>
                      <a:pt x="16027" y="22479"/>
                      <a:pt x="15848" y="21503"/>
                    </a:cubicBezTo>
                    <a:cubicBezTo>
                      <a:pt x="15491" y="19562"/>
                      <a:pt x="16848" y="17252"/>
                      <a:pt x="17944" y="15395"/>
                    </a:cubicBezTo>
                    <a:cubicBezTo>
                      <a:pt x="18277" y="14823"/>
                      <a:pt x="18599" y="14288"/>
                      <a:pt x="18849" y="13800"/>
                    </a:cubicBezTo>
                    <a:cubicBezTo>
                      <a:pt x="19063" y="13359"/>
                      <a:pt x="18991" y="13002"/>
                      <a:pt x="18932" y="12668"/>
                    </a:cubicBezTo>
                    <a:cubicBezTo>
                      <a:pt x="18872" y="12454"/>
                      <a:pt x="18860" y="12240"/>
                      <a:pt x="18884" y="12037"/>
                    </a:cubicBezTo>
                    <a:cubicBezTo>
                      <a:pt x="18956" y="11633"/>
                      <a:pt x="19063" y="11252"/>
                      <a:pt x="19230" y="10882"/>
                    </a:cubicBezTo>
                    <a:cubicBezTo>
                      <a:pt x="19301" y="10692"/>
                      <a:pt x="19361" y="10513"/>
                      <a:pt x="19420" y="10335"/>
                    </a:cubicBezTo>
                    <a:lnTo>
                      <a:pt x="20908" y="5739"/>
                    </a:lnTo>
                    <a:cubicBezTo>
                      <a:pt x="21325" y="4465"/>
                      <a:pt x="22063" y="3322"/>
                      <a:pt x="23051" y="2417"/>
                    </a:cubicBezTo>
                    <a:cubicBezTo>
                      <a:pt x="23790" y="1739"/>
                      <a:pt x="24861" y="953"/>
                      <a:pt x="25778" y="953"/>
                    </a:cubicBezTo>
                    <a:lnTo>
                      <a:pt x="25778" y="941"/>
                    </a:lnTo>
                    <a:cubicBezTo>
                      <a:pt x="25810" y="941"/>
                      <a:pt x="25836" y="946"/>
                      <a:pt x="25857" y="946"/>
                    </a:cubicBezTo>
                    <a:cubicBezTo>
                      <a:pt x="25868" y="946"/>
                      <a:pt x="25877" y="945"/>
                      <a:pt x="25885" y="941"/>
                    </a:cubicBezTo>
                    <a:lnTo>
                      <a:pt x="26064" y="953"/>
                    </a:lnTo>
                    <a:cubicBezTo>
                      <a:pt x="26168" y="978"/>
                      <a:pt x="26272" y="990"/>
                      <a:pt x="26375" y="990"/>
                    </a:cubicBezTo>
                    <a:cubicBezTo>
                      <a:pt x="26520" y="990"/>
                      <a:pt x="26663" y="966"/>
                      <a:pt x="26802" y="917"/>
                    </a:cubicBezTo>
                    <a:cubicBezTo>
                      <a:pt x="26945" y="857"/>
                      <a:pt x="27064" y="762"/>
                      <a:pt x="27171" y="655"/>
                    </a:cubicBezTo>
                    <a:cubicBezTo>
                      <a:pt x="27231" y="619"/>
                      <a:pt x="27278" y="572"/>
                      <a:pt x="27326" y="536"/>
                    </a:cubicBezTo>
                    <a:cubicBezTo>
                      <a:pt x="27539" y="379"/>
                      <a:pt x="27861" y="302"/>
                      <a:pt x="28282" y="302"/>
                    </a:cubicBezTo>
                    <a:close/>
                    <a:moveTo>
                      <a:pt x="28310" y="0"/>
                    </a:moveTo>
                    <a:cubicBezTo>
                      <a:pt x="27807" y="0"/>
                      <a:pt x="27418" y="99"/>
                      <a:pt x="27147" y="298"/>
                    </a:cubicBezTo>
                    <a:cubicBezTo>
                      <a:pt x="27088" y="345"/>
                      <a:pt x="27028" y="381"/>
                      <a:pt x="26981" y="429"/>
                    </a:cubicBezTo>
                    <a:cubicBezTo>
                      <a:pt x="26897" y="512"/>
                      <a:pt x="26802" y="584"/>
                      <a:pt x="26695" y="631"/>
                    </a:cubicBezTo>
                    <a:cubicBezTo>
                      <a:pt x="26584" y="666"/>
                      <a:pt x="26473" y="684"/>
                      <a:pt x="26359" y="684"/>
                    </a:cubicBezTo>
                    <a:cubicBezTo>
                      <a:pt x="26278" y="684"/>
                      <a:pt x="26196" y="675"/>
                      <a:pt x="26111" y="655"/>
                    </a:cubicBezTo>
                    <a:cubicBezTo>
                      <a:pt x="26052" y="643"/>
                      <a:pt x="25992" y="631"/>
                      <a:pt x="25921" y="631"/>
                    </a:cubicBezTo>
                    <a:cubicBezTo>
                      <a:pt x="25874" y="628"/>
                      <a:pt x="25827" y="626"/>
                      <a:pt x="25779" y="626"/>
                    </a:cubicBezTo>
                    <a:cubicBezTo>
                      <a:pt x="24755" y="626"/>
                      <a:pt x="23622" y="1462"/>
                      <a:pt x="22837" y="2179"/>
                    </a:cubicBezTo>
                    <a:cubicBezTo>
                      <a:pt x="21801" y="3120"/>
                      <a:pt x="21039" y="4310"/>
                      <a:pt x="20611" y="5632"/>
                    </a:cubicBezTo>
                    <a:lnTo>
                      <a:pt x="19122" y="10228"/>
                    </a:lnTo>
                    <a:cubicBezTo>
                      <a:pt x="19063" y="10406"/>
                      <a:pt x="19003" y="10585"/>
                      <a:pt x="18932" y="10763"/>
                    </a:cubicBezTo>
                    <a:cubicBezTo>
                      <a:pt x="18765" y="11156"/>
                      <a:pt x="18634" y="11573"/>
                      <a:pt x="18563" y="11990"/>
                    </a:cubicBezTo>
                    <a:cubicBezTo>
                      <a:pt x="18539" y="12240"/>
                      <a:pt x="18563" y="12478"/>
                      <a:pt x="18622" y="12728"/>
                    </a:cubicBezTo>
                    <a:cubicBezTo>
                      <a:pt x="18682" y="13038"/>
                      <a:pt x="18730" y="13311"/>
                      <a:pt x="18563" y="13645"/>
                    </a:cubicBezTo>
                    <a:cubicBezTo>
                      <a:pt x="18325" y="14133"/>
                      <a:pt x="18003" y="14669"/>
                      <a:pt x="17670" y="15228"/>
                    </a:cubicBezTo>
                    <a:cubicBezTo>
                      <a:pt x="16551" y="17133"/>
                      <a:pt x="15158" y="19503"/>
                      <a:pt x="15527" y="21562"/>
                    </a:cubicBezTo>
                    <a:cubicBezTo>
                      <a:pt x="15693" y="22432"/>
                      <a:pt x="15181" y="23479"/>
                      <a:pt x="14681" y="24491"/>
                    </a:cubicBezTo>
                    <a:cubicBezTo>
                      <a:pt x="14431" y="24956"/>
                      <a:pt x="14229" y="25444"/>
                      <a:pt x="14050" y="25944"/>
                    </a:cubicBezTo>
                    <a:lnTo>
                      <a:pt x="12110" y="31933"/>
                    </a:lnTo>
                    <a:cubicBezTo>
                      <a:pt x="11371" y="34219"/>
                      <a:pt x="10657" y="36564"/>
                      <a:pt x="9955" y="38826"/>
                    </a:cubicBezTo>
                    <a:cubicBezTo>
                      <a:pt x="9550" y="40172"/>
                      <a:pt x="9133" y="41517"/>
                      <a:pt x="8716" y="42863"/>
                    </a:cubicBezTo>
                    <a:cubicBezTo>
                      <a:pt x="8085" y="44875"/>
                      <a:pt x="7514" y="46649"/>
                      <a:pt x="6954" y="48304"/>
                    </a:cubicBezTo>
                    <a:cubicBezTo>
                      <a:pt x="6895" y="48482"/>
                      <a:pt x="6847" y="48673"/>
                      <a:pt x="6799" y="48863"/>
                    </a:cubicBezTo>
                    <a:cubicBezTo>
                      <a:pt x="6752" y="49173"/>
                      <a:pt x="6645" y="49471"/>
                      <a:pt x="6490" y="49744"/>
                    </a:cubicBezTo>
                    <a:cubicBezTo>
                      <a:pt x="6407" y="49863"/>
                      <a:pt x="6323" y="49971"/>
                      <a:pt x="6240" y="50078"/>
                    </a:cubicBezTo>
                    <a:cubicBezTo>
                      <a:pt x="5990" y="50423"/>
                      <a:pt x="5728" y="50768"/>
                      <a:pt x="5704" y="51233"/>
                    </a:cubicBezTo>
                    <a:cubicBezTo>
                      <a:pt x="5704" y="51471"/>
                      <a:pt x="5740" y="51721"/>
                      <a:pt x="5811" y="51959"/>
                    </a:cubicBezTo>
                    <a:cubicBezTo>
                      <a:pt x="5895" y="52269"/>
                      <a:pt x="5966" y="52566"/>
                      <a:pt x="5871" y="52828"/>
                    </a:cubicBezTo>
                    <a:cubicBezTo>
                      <a:pt x="5752" y="53054"/>
                      <a:pt x="5597" y="53257"/>
                      <a:pt x="5395" y="53423"/>
                    </a:cubicBezTo>
                    <a:cubicBezTo>
                      <a:pt x="5180" y="53614"/>
                      <a:pt x="5002" y="53828"/>
                      <a:pt x="4871" y="54078"/>
                    </a:cubicBezTo>
                    <a:cubicBezTo>
                      <a:pt x="4668" y="54531"/>
                      <a:pt x="4525" y="55007"/>
                      <a:pt x="4442" y="55495"/>
                    </a:cubicBezTo>
                    <a:cubicBezTo>
                      <a:pt x="4406" y="55662"/>
                      <a:pt x="4382" y="55840"/>
                      <a:pt x="4335" y="56007"/>
                    </a:cubicBezTo>
                    <a:cubicBezTo>
                      <a:pt x="4228" y="56483"/>
                      <a:pt x="4025" y="56924"/>
                      <a:pt x="3728" y="57305"/>
                    </a:cubicBezTo>
                    <a:cubicBezTo>
                      <a:pt x="3430" y="57686"/>
                      <a:pt x="3359" y="58031"/>
                      <a:pt x="3275" y="58424"/>
                    </a:cubicBezTo>
                    <a:cubicBezTo>
                      <a:pt x="3251" y="58555"/>
                      <a:pt x="3216" y="58710"/>
                      <a:pt x="3180" y="58853"/>
                    </a:cubicBezTo>
                    <a:cubicBezTo>
                      <a:pt x="3085" y="59329"/>
                      <a:pt x="3061" y="59829"/>
                      <a:pt x="3120" y="60317"/>
                    </a:cubicBezTo>
                    <a:cubicBezTo>
                      <a:pt x="3156" y="60793"/>
                      <a:pt x="3192" y="61258"/>
                      <a:pt x="3061" y="61698"/>
                    </a:cubicBezTo>
                    <a:cubicBezTo>
                      <a:pt x="2906" y="62282"/>
                      <a:pt x="2561" y="62746"/>
                      <a:pt x="2204" y="63234"/>
                    </a:cubicBezTo>
                    <a:cubicBezTo>
                      <a:pt x="2001" y="63496"/>
                      <a:pt x="1811" y="63782"/>
                      <a:pt x="1632" y="64068"/>
                    </a:cubicBezTo>
                    <a:cubicBezTo>
                      <a:pt x="1037" y="65103"/>
                      <a:pt x="858" y="66330"/>
                      <a:pt x="703" y="67413"/>
                    </a:cubicBezTo>
                    <a:cubicBezTo>
                      <a:pt x="632" y="67901"/>
                      <a:pt x="561" y="68401"/>
                      <a:pt x="477" y="68890"/>
                    </a:cubicBezTo>
                    <a:cubicBezTo>
                      <a:pt x="322" y="69842"/>
                      <a:pt x="168" y="70818"/>
                      <a:pt x="84" y="71795"/>
                    </a:cubicBezTo>
                    <a:cubicBezTo>
                      <a:pt x="1" y="72771"/>
                      <a:pt x="465" y="73807"/>
                      <a:pt x="811" y="74557"/>
                    </a:cubicBezTo>
                    <a:cubicBezTo>
                      <a:pt x="1549" y="76188"/>
                      <a:pt x="2870" y="77510"/>
                      <a:pt x="4502" y="78260"/>
                    </a:cubicBezTo>
                    <a:cubicBezTo>
                      <a:pt x="4811" y="78403"/>
                      <a:pt x="5121" y="78522"/>
                      <a:pt x="5442" y="78629"/>
                    </a:cubicBezTo>
                    <a:cubicBezTo>
                      <a:pt x="5764" y="78736"/>
                      <a:pt x="6085" y="78808"/>
                      <a:pt x="6407" y="78867"/>
                    </a:cubicBezTo>
                    <a:cubicBezTo>
                      <a:pt x="7121" y="79010"/>
                      <a:pt x="7847" y="79069"/>
                      <a:pt x="8562" y="79081"/>
                    </a:cubicBezTo>
                    <a:cubicBezTo>
                      <a:pt x="9657" y="79081"/>
                      <a:pt x="10836" y="78891"/>
                      <a:pt x="11371" y="78141"/>
                    </a:cubicBezTo>
                    <a:lnTo>
                      <a:pt x="11431" y="78046"/>
                    </a:lnTo>
                    <a:cubicBezTo>
                      <a:pt x="11657" y="77736"/>
                      <a:pt x="11883" y="77414"/>
                      <a:pt x="12205" y="77379"/>
                    </a:cubicBezTo>
                    <a:cubicBezTo>
                      <a:pt x="12294" y="77373"/>
                      <a:pt x="12383" y="77370"/>
                      <a:pt x="12473" y="77370"/>
                    </a:cubicBezTo>
                    <a:cubicBezTo>
                      <a:pt x="12562" y="77370"/>
                      <a:pt x="12651" y="77373"/>
                      <a:pt x="12741" y="77379"/>
                    </a:cubicBezTo>
                    <a:cubicBezTo>
                      <a:pt x="12821" y="77390"/>
                      <a:pt x="12903" y="77396"/>
                      <a:pt x="12984" y="77396"/>
                    </a:cubicBezTo>
                    <a:cubicBezTo>
                      <a:pt x="13320" y="77396"/>
                      <a:pt x="13653" y="77297"/>
                      <a:pt x="13931" y="77105"/>
                    </a:cubicBezTo>
                    <a:cubicBezTo>
                      <a:pt x="14729" y="76593"/>
                      <a:pt x="14884" y="75974"/>
                      <a:pt x="15050" y="75319"/>
                    </a:cubicBezTo>
                    <a:cubicBezTo>
                      <a:pt x="15098" y="75105"/>
                      <a:pt x="15158" y="74890"/>
                      <a:pt x="15241" y="74664"/>
                    </a:cubicBezTo>
                    <a:cubicBezTo>
                      <a:pt x="15455" y="74093"/>
                      <a:pt x="15717" y="73545"/>
                      <a:pt x="16027" y="73021"/>
                    </a:cubicBezTo>
                    <a:cubicBezTo>
                      <a:pt x="16396" y="72342"/>
                      <a:pt x="16789" y="71640"/>
                      <a:pt x="16979" y="70866"/>
                    </a:cubicBezTo>
                    <a:cubicBezTo>
                      <a:pt x="17122" y="70223"/>
                      <a:pt x="17206" y="69568"/>
                      <a:pt x="17241" y="68913"/>
                    </a:cubicBezTo>
                    <a:cubicBezTo>
                      <a:pt x="17325" y="67925"/>
                      <a:pt x="17408" y="66997"/>
                      <a:pt x="17848" y="66032"/>
                    </a:cubicBezTo>
                    <a:cubicBezTo>
                      <a:pt x="17968" y="65794"/>
                      <a:pt x="18087" y="65556"/>
                      <a:pt x="18206" y="65330"/>
                    </a:cubicBezTo>
                    <a:cubicBezTo>
                      <a:pt x="18527" y="64734"/>
                      <a:pt x="18849" y="64115"/>
                      <a:pt x="18980" y="63437"/>
                    </a:cubicBezTo>
                    <a:cubicBezTo>
                      <a:pt x="19039" y="63091"/>
                      <a:pt x="19063" y="62758"/>
                      <a:pt x="19063" y="62413"/>
                    </a:cubicBezTo>
                    <a:cubicBezTo>
                      <a:pt x="19063" y="62055"/>
                      <a:pt x="19099" y="61710"/>
                      <a:pt x="19158" y="61365"/>
                    </a:cubicBezTo>
                    <a:cubicBezTo>
                      <a:pt x="19313" y="60639"/>
                      <a:pt x="19742" y="59972"/>
                      <a:pt x="20158" y="59341"/>
                    </a:cubicBezTo>
                    <a:cubicBezTo>
                      <a:pt x="20265" y="59186"/>
                      <a:pt x="20361" y="59031"/>
                      <a:pt x="20456" y="58888"/>
                    </a:cubicBezTo>
                    <a:cubicBezTo>
                      <a:pt x="20980" y="58043"/>
                      <a:pt x="21099" y="57210"/>
                      <a:pt x="21206" y="56400"/>
                    </a:cubicBezTo>
                    <a:cubicBezTo>
                      <a:pt x="21254" y="55888"/>
                      <a:pt x="21349" y="55376"/>
                      <a:pt x="21504" y="54888"/>
                    </a:cubicBezTo>
                    <a:cubicBezTo>
                      <a:pt x="21956" y="53400"/>
                      <a:pt x="22456" y="51899"/>
                      <a:pt x="22932" y="50447"/>
                    </a:cubicBezTo>
                    <a:lnTo>
                      <a:pt x="23230" y="49542"/>
                    </a:lnTo>
                    <a:cubicBezTo>
                      <a:pt x="23671" y="48197"/>
                      <a:pt x="24111" y="46839"/>
                      <a:pt x="24552" y="45482"/>
                    </a:cubicBezTo>
                    <a:cubicBezTo>
                      <a:pt x="25278" y="43279"/>
                      <a:pt x="25992" y="41077"/>
                      <a:pt x="26707" y="38874"/>
                    </a:cubicBezTo>
                    <a:cubicBezTo>
                      <a:pt x="26814" y="38564"/>
                      <a:pt x="26945" y="38243"/>
                      <a:pt x="27076" y="37898"/>
                    </a:cubicBezTo>
                    <a:cubicBezTo>
                      <a:pt x="27326" y="37291"/>
                      <a:pt x="27528" y="36659"/>
                      <a:pt x="27671" y="36017"/>
                    </a:cubicBezTo>
                    <a:cubicBezTo>
                      <a:pt x="27719" y="35707"/>
                      <a:pt x="27743" y="35397"/>
                      <a:pt x="27743" y="35088"/>
                    </a:cubicBezTo>
                    <a:cubicBezTo>
                      <a:pt x="27778" y="34433"/>
                      <a:pt x="27802" y="33873"/>
                      <a:pt x="28290" y="33278"/>
                    </a:cubicBezTo>
                    <a:cubicBezTo>
                      <a:pt x="28421" y="33111"/>
                      <a:pt x="28564" y="32969"/>
                      <a:pt x="28719" y="32826"/>
                    </a:cubicBezTo>
                    <a:cubicBezTo>
                      <a:pt x="29052" y="32504"/>
                      <a:pt x="29398" y="32171"/>
                      <a:pt x="29540" y="31706"/>
                    </a:cubicBezTo>
                    <a:cubicBezTo>
                      <a:pt x="29683" y="31290"/>
                      <a:pt x="29636" y="30873"/>
                      <a:pt x="29588" y="30456"/>
                    </a:cubicBezTo>
                    <a:cubicBezTo>
                      <a:pt x="29564" y="30218"/>
                      <a:pt x="29552" y="29992"/>
                      <a:pt x="29552" y="29754"/>
                    </a:cubicBezTo>
                    <a:cubicBezTo>
                      <a:pt x="29588" y="29087"/>
                      <a:pt x="29921" y="28456"/>
                      <a:pt x="30255" y="27861"/>
                    </a:cubicBezTo>
                    <a:cubicBezTo>
                      <a:pt x="30326" y="27718"/>
                      <a:pt x="30410" y="27587"/>
                      <a:pt x="30481" y="27444"/>
                    </a:cubicBezTo>
                    <a:cubicBezTo>
                      <a:pt x="31088" y="26277"/>
                      <a:pt x="31398" y="25003"/>
                      <a:pt x="31695" y="23765"/>
                    </a:cubicBezTo>
                    <a:cubicBezTo>
                      <a:pt x="31886" y="22967"/>
                      <a:pt x="32088" y="22146"/>
                      <a:pt x="32362" y="21372"/>
                    </a:cubicBezTo>
                    <a:cubicBezTo>
                      <a:pt x="32886" y="19907"/>
                      <a:pt x="33386" y="18467"/>
                      <a:pt x="33767" y="17002"/>
                    </a:cubicBezTo>
                    <a:cubicBezTo>
                      <a:pt x="33791" y="16895"/>
                      <a:pt x="33815" y="16800"/>
                      <a:pt x="33839" y="16705"/>
                    </a:cubicBezTo>
                    <a:cubicBezTo>
                      <a:pt x="33922" y="16264"/>
                      <a:pt x="34077" y="15847"/>
                      <a:pt x="34291" y="15454"/>
                    </a:cubicBezTo>
                    <a:cubicBezTo>
                      <a:pt x="34351" y="15359"/>
                      <a:pt x="34422" y="15252"/>
                      <a:pt x="34481" y="15145"/>
                    </a:cubicBezTo>
                    <a:cubicBezTo>
                      <a:pt x="34767" y="14704"/>
                      <a:pt x="35053" y="14252"/>
                      <a:pt x="35101" y="13704"/>
                    </a:cubicBezTo>
                    <a:cubicBezTo>
                      <a:pt x="35113" y="13454"/>
                      <a:pt x="35101" y="13192"/>
                      <a:pt x="35053" y="12942"/>
                    </a:cubicBezTo>
                    <a:cubicBezTo>
                      <a:pt x="35029" y="12787"/>
                      <a:pt x="35005" y="12633"/>
                      <a:pt x="35005" y="12490"/>
                    </a:cubicBezTo>
                    <a:cubicBezTo>
                      <a:pt x="35005" y="12002"/>
                      <a:pt x="35077" y="11525"/>
                      <a:pt x="35220" y="11073"/>
                    </a:cubicBezTo>
                    <a:lnTo>
                      <a:pt x="35684" y="9216"/>
                    </a:lnTo>
                    <a:cubicBezTo>
                      <a:pt x="36232" y="7013"/>
                      <a:pt x="35886" y="4989"/>
                      <a:pt x="34696" y="3346"/>
                    </a:cubicBezTo>
                    <a:cubicBezTo>
                      <a:pt x="33898" y="2274"/>
                      <a:pt x="32850" y="1417"/>
                      <a:pt x="31636" y="846"/>
                    </a:cubicBezTo>
                    <a:cubicBezTo>
                      <a:pt x="31338" y="703"/>
                      <a:pt x="31017" y="572"/>
                      <a:pt x="30695" y="476"/>
                    </a:cubicBezTo>
                    <a:cubicBezTo>
                      <a:pt x="30362" y="357"/>
                      <a:pt x="30029" y="274"/>
                      <a:pt x="29731" y="191"/>
                    </a:cubicBezTo>
                    <a:cubicBezTo>
                      <a:pt x="29186" y="64"/>
                      <a:pt x="28711" y="0"/>
                      <a:pt x="28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4"/>
              <p:cNvSpPr/>
              <p:nvPr/>
            </p:nvSpPr>
            <p:spPr>
              <a:xfrm>
                <a:off x="2169525" y="3580000"/>
                <a:ext cx="391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312" extrusionOk="0">
                    <a:moveTo>
                      <a:pt x="810" y="312"/>
                    </a:moveTo>
                    <a:cubicBezTo>
                      <a:pt x="846" y="312"/>
                      <a:pt x="882" y="324"/>
                      <a:pt x="917" y="335"/>
                    </a:cubicBezTo>
                    <a:cubicBezTo>
                      <a:pt x="1096" y="395"/>
                      <a:pt x="1191" y="585"/>
                      <a:pt x="1132" y="764"/>
                    </a:cubicBezTo>
                    <a:cubicBezTo>
                      <a:pt x="1108" y="847"/>
                      <a:pt x="1048" y="919"/>
                      <a:pt x="965" y="955"/>
                    </a:cubicBezTo>
                    <a:cubicBezTo>
                      <a:pt x="914" y="984"/>
                      <a:pt x="860" y="997"/>
                      <a:pt x="806" y="997"/>
                    </a:cubicBezTo>
                    <a:cubicBezTo>
                      <a:pt x="686" y="997"/>
                      <a:pt x="570" y="927"/>
                      <a:pt x="513" y="812"/>
                    </a:cubicBezTo>
                    <a:cubicBezTo>
                      <a:pt x="465" y="728"/>
                      <a:pt x="453" y="633"/>
                      <a:pt x="489" y="550"/>
                    </a:cubicBezTo>
                    <a:cubicBezTo>
                      <a:pt x="513" y="466"/>
                      <a:pt x="572" y="395"/>
                      <a:pt x="655" y="359"/>
                    </a:cubicBezTo>
                    <a:cubicBezTo>
                      <a:pt x="703" y="335"/>
                      <a:pt x="751" y="312"/>
                      <a:pt x="810" y="312"/>
                    </a:cubicBezTo>
                    <a:close/>
                    <a:moveTo>
                      <a:pt x="802" y="0"/>
                    </a:moveTo>
                    <a:cubicBezTo>
                      <a:pt x="785" y="0"/>
                      <a:pt x="768" y="1"/>
                      <a:pt x="751" y="2"/>
                    </a:cubicBezTo>
                    <a:cubicBezTo>
                      <a:pt x="286" y="38"/>
                      <a:pt x="1" y="538"/>
                      <a:pt x="215" y="955"/>
                    </a:cubicBezTo>
                    <a:cubicBezTo>
                      <a:pt x="298" y="1109"/>
                      <a:pt x="429" y="1228"/>
                      <a:pt x="596" y="1276"/>
                    </a:cubicBezTo>
                    <a:cubicBezTo>
                      <a:pt x="667" y="1300"/>
                      <a:pt x="739" y="1312"/>
                      <a:pt x="810" y="1312"/>
                    </a:cubicBezTo>
                    <a:cubicBezTo>
                      <a:pt x="905" y="1312"/>
                      <a:pt x="1013" y="1288"/>
                      <a:pt x="1108" y="1240"/>
                    </a:cubicBezTo>
                    <a:cubicBezTo>
                      <a:pt x="1263" y="1169"/>
                      <a:pt x="1382" y="1026"/>
                      <a:pt x="1429" y="859"/>
                    </a:cubicBezTo>
                    <a:cubicBezTo>
                      <a:pt x="1567" y="435"/>
                      <a:pt x="1241" y="0"/>
                      <a:pt x="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4"/>
              <p:cNvSpPr/>
              <p:nvPr/>
            </p:nvSpPr>
            <p:spPr>
              <a:xfrm>
                <a:off x="2168875" y="3488575"/>
                <a:ext cx="426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326" extrusionOk="0">
                    <a:moveTo>
                      <a:pt x="955" y="325"/>
                    </a:moveTo>
                    <a:cubicBezTo>
                      <a:pt x="991" y="325"/>
                      <a:pt x="1027" y="325"/>
                      <a:pt x="1062" y="337"/>
                    </a:cubicBezTo>
                    <a:cubicBezTo>
                      <a:pt x="1241" y="397"/>
                      <a:pt x="1336" y="587"/>
                      <a:pt x="1277" y="766"/>
                    </a:cubicBezTo>
                    <a:cubicBezTo>
                      <a:pt x="1253" y="849"/>
                      <a:pt x="1193" y="921"/>
                      <a:pt x="1110" y="968"/>
                    </a:cubicBezTo>
                    <a:cubicBezTo>
                      <a:pt x="1056" y="991"/>
                      <a:pt x="997" y="1004"/>
                      <a:pt x="940" y="1004"/>
                    </a:cubicBezTo>
                    <a:cubicBezTo>
                      <a:pt x="909" y="1004"/>
                      <a:pt x="878" y="1000"/>
                      <a:pt x="848" y="992"/>
                    </a:cubicBezTo>
                    <a:cubicBezTo>
                      <a:pt x="669" y="933"/>
                      <a:pt x="574" y="742"/>
                      <a:pt x="634" y="563"/>
                    </a:cubicBezTo>
                    <a:cubicBezTo>
                      <a:pt x="658" y="468"/>
                      <a:pt x="717" y="397"/>
                      <a:pt x="800" y="361"/>
                    </a:cubicBezTo>
                    <a:cubicBezTo>
                      <a:pt x="848" y="337"/>
                      <a:pt x="908" y="325"/>
                      <a:pt x="955" y="325"/>
                    </a:cubicBezTo>
                    <a:close/>
                    <a:moveTo>
                      <a:pt x="926" y="1"/>
                    </a:moveTo>
                    <a:cubicBezTo>
                      <a:pt x="257" y="1"/>
                      <a:pt x="1" y="1043"/>
                      <a:pt x="753" y="1290"/>
                    </a:cubicBezTo>
                    <a:cubicBezTo>
                      <a:pt x="824" y="1314"/>
                      <a:pt x="884" y="1325"/>
                      <a:pt x="955" y="1325"/>
                    </a:cubicBezTo>
                    <a:cubicBezTo>
                      <a:pt x="1062" y="1325"/>
                      <a:pt x="1158" y="1302"/>
                      <a:pt x="1253" y="1254"/>
                    </a:cubicBezTo>
                    <a:cubicBezTo>
                      <a:pt x="1574" y="1087"/>
                      <a:pt x="1705" y="682"/>
                      <a:pt x="1539" y="361"/>
                    </a:cubicBezTo>
                    <a:cubicBezTo>
                      <a:pt x="1467" y="206"/>
                      <a:pt x="1324" y="87"/>
                      <a:pt x="1158" y="40"/>
                    </a:cubicBezTo>
                    <a:cubicBezTo>
                      <a:pt x="1076" y="13"/>
                      <a:pt x="999" y="1"/>
                      <a:pt x="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4"/>
              <p:cNvSpPr/>
              <p:nvPr/>
            </p:nvSpPr>
            <p:spPr>
              <a:xfrm>
                <a:off x="2117150" y="3515900"/>
                <a:ext cx="369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6" extrusionOk="0">
                    <a:moveTo>
                      <a:pt x="772" y="323"/>
                    </a:moveTo>
                    <a:cubicBezTo>
                      <a:pt x="801" y="323"/>
                      <a:pt x="832" y="331"/>
                      <a:pt x="857" y="340"/>
                    </a:cubicBezTo>
                    <a:cubicBezTo>
                      <a:pt x="1143" y="435"/>
                      <a:pt x="1179" y="828"/>
                      <a:pt x="905" y="959"/>
                    </a:cubicBezTo>
                    <a:cubicBezTo>
                      <a:pt x="852" y="986"/>
                      <a:pt x="798" y="999"/>
                      <a:pt x="746" y="999"/>
                    </a:cubicBezTo>
                    <a:cubicBezTo>
                      <a:pt x="530" y="999"/>
                      <a:pt x="352" y="784"/>
                      <a:pt x="429" y="554"/>
                    </a:cubicBezTo>
                    <a:cubicBezTo>
                      <a:pt x="452" y="471"/>
                      <a:pt x="512" y="399"/>
                      <a:pt x="595" y="363"/>
                    </a:cubicBezTo>
                    <a:cubicBezTo>
                      <a:pt x="643" y="340"/>
                      <a:pt x="691" y="328"/>
                      <a:pt x="738" y="328"/>
                    </a:cubicBezTo>
                    <a:cubicBezTo>
                      <a:pt x="749" y="324"/>
                      <a:pt x="760" y="323"/>
                      <a:pt x="772" y="323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6" y="178"/>
                      <a:pt x="119" y="459"/>
                    </a:cubicBezTo>
                    <a:cubicBezTo>
                      <a:pt x="0" y="804"/>
                      <a:pt x="191" y="1173"/>
                      <a:pt x="536" y="1292"/>
                    </a:cubicBezTo>
                    <a:cubicBezTo>
                      <a:pt x="607" y="1304"/>
                      <a:pt x="679" y="1316"/>
                      <a:pt x="738" y="1316"/>
                    </a:cubicBezTo>
                    <a:cubicBezTo>
                      <a:pt x="845" y="1316"/>
                      <a:pt x="953" y="1292"/>
                      <a:pt x="1036" y="1244"/>
                    </a:cubicBezTo>
                    <a:cubicBezTo>
                      <a:pt x="1191" y="1173"/>
                      <a:pt x="1310" y="1030"/>
                      <a:pt x="1369" y="863"/>
                    </a:cubicBezTo>
                    <a:cubicBezTo>
                      <a:pt x="1476" y="518"/>
                      <a:pt x="1286" y="149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4"/>
              <p:cNvSpPr/>
              <p:nvPr/>
            </p:nvSpPr>
            <p:spPr>
              <a:xfrm>
                <a:off x="1960875" y="3601925"/>
                <a:ext cx="390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316" extrusionOk="0">
                    <a:moveTo>
                      <a:pt x="728" y="320"/>
                    </a:moveTo>
                    <a:cubicBezTo>
                      <a:pt x="936" y="320"/>
                      <a:pt x="1148" y="503"/>
                      <a:pt x="1060" y="768"/>
                    </a:cubicBezTo>
                    <a:cubicBezTo>
                      <a:pt x="1036" y="851"/>
                      <a:pt x="977" y="923"/>
                      <a:pt x="893" y="959"/>
                    </a:cubicBezTo>
                    <a:cubicBezTo>
                      <a:pt x="844" y="987"/>
                      <a:pt x="796" y="998"/>
                      <a:pt x="744" y="998"/>
                    </a:cubicBezTo>
                    <a:cubicBezTo>
                      <a:pt x="708" y="998"/>
                      <a:pt x="671" y="992"/>
                      <a:pt x="631" y="982"/>
                    </a:cubicBezTo>
                    <a:cubicBezTo>
                      <a:pt x="453" y="923"/>
                      <a:pt x="357" y="732"/>
                      <a:pt x="417" y="554"/>
                    </a:cubicBezTo>
                    <a:cubicBezTo>
                      <a:pt x="472" y="390"/>
                      <a:pt x="599" y="320"/>
                      <a:pt x="728" y="320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4" y="178"/>
                      <a:pt x="107" y="459"/>
                    </a:cubicBezTo>
                    <a:cubicBezTo>
                      <a:pt x="0" y="804"/>
                      <a:pt x="191" y="1173"/>
                      <a:pt x="536" y="1280"/>
                    </a:cubicBezTo>
                    <a:cubicBezTo>
                      <a:pt x="607" y="1304"/>
                      <a:pt x="667" y="1316"/>
                      <a:pt x="738" y="1316"/>
                    </a:cubicBezTo>
                    <a:cubicBezTo>
                      <a:pt x="846" y="1316"/>
                      <a:pt x="941" y="1292"/>
                      <a:pt x="1036" y="1244"/>
                    </a:cubicBezTo>
                    <a:cubicBezTo>
                      <a:pt x="1560" y="982"/>
                      <a:pt x="1500" y="209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4"/>
              <p:cNvSpPr/>
              <p:nvPr/>
            </p:nvSpPr>
            <p:spPr>
              <a:xfrm>
                <a:off x="1924850" y="3557150"/>
                <a:ext cx="37825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09" extrusionOk="0">
                    <a:moveTo>
                      <a:pt x="739" y="309"/>
                    </a:moveTo>
                    <a:lnTo>
                      <a:pt x="739" y="321"/>
                    </a:lnTo>
                    <a:cubicBezTo>
                      <a:pt x="775" y="321"/>
                      <a:pt x="810" y="321"/>
                      <a:pt x="846" y="333"/>
                    </a:cubicBezTo>
                    <a:cubicBezTo>
                      <a:pt x="929" y="356"/>
                      <a:pt x="1001" y="416"/>
                      <a:pt x="1036" y="499"/>
                    </a:cubicBezTo>
                    <a:cubicBezTo>
                      <a:pt x="1161" y="728"/>
                      <a:pt x="977" y="993"/>
                      <a:pt x="738" y="993"/>
                    </a:cubicBezTo>
                    <a:cubicBezTo>
                      <a:pt x="704" y="993"/>
                      <a:pt x="668" y="988"/>
                      <a:pt x="632" y="976"/>
                    </a:cubicBezTo>
                    <a:cubicBezTo>
                      <a:pt x="453" y="916"/>
                      <a:pt x="358" y="726"/>
                      <a:pt x="417" y="547"/>
                    </a:cubicBezTo>
                    <a:cubicBezTo>
                      <a:pt x="453" y="404"/>
                      <a:pt x="584" y="309"/>
                      <a:pt x="739" y="309"/>
                    </a:cubicBezTo>
                    <a:close/>
                    <a:moveTo>
                      <a:pt x="742" y="1"/>
                    </a:moveTo>
                    <a:cubicBezTo>
                      <a:pt x="474" y="1"/>
                      <a:pt x="208" y="166"/>
                      <a:pt x="108" y="452"/>
                    </a:cubicBezTo>
                    <a:cubicBezTo>
                      <a:pt x="1" y="797"/>
                      <a:pt x="191" y="1166"/>
                      <a:pt x="536" y="1285"/>
                    </a:cubicBezTo>
                    <a:cubicBezTo>
                      <a:pt x="596" y="1297"/>
                      <a:pt x="667" y="1309"/>
                      <a:pt x="739" y="1309"/>
                    </a:cubicBezTo>
                    <a:cubicBezTo>
                      <a:pt x="834" y="1309"/>
                      <a:pt x="941" y="1285"/>
                      <a:pt x="1036" y="1238"/>
                    </a:cubicBezTo>
                    <a:cubicBezTo>
                      <a:pt x="1453" y="1023"/>
                      <a:pt x="1513" y="464"/>
                      <a:pt x="1156" y="154"/>
                    </a:cubicBezTo>
                    <a:cubicBezTo>
                      <a:pt x="1034" y="49"/>
                      <a:pt x="888" y="1"/>
                      <a:pt x="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4"/>
              <p:cNvSpPr/>
              <p:nvPr/>
            </p:nvSpPr>
            <p:spPr>
              <a:xfrm>
                <a:off x="2002850" y="3220025"/>
                <a:ext cx="375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17" extrusionOk="0">
                    <a:moveTo>
                      <a:pt x="793" y="323"/>
                    </a:moveTo>
                    <a:cubicBezTo>
                      <a:pt x="819" y="323"/>
                      <a:pt x="844" y="331"/>
                      <a:pt x="869" y="340"/>
                    </a:cubicBezTo>
                    <a:cubicBezTo>
                      <a:pt x="953" y="364"/>
                      <a:pt x="1024" y="423"/>
                      <a:pt x="1072" y="506"/>
                    </a:cubicBezTo>
                    <a:cubicBezTo>
                      <a:pt x="1107" y="590"/>
                      <a:pt x="1119" y="685"/>
                      <a:pt x="1095" y="768"/>
                    </a:cubicBezTo>
                    <a:cubicBezTo>
                      <a:pt x="1060" y="852"/>
                      <a:pt x="1000" y="923"/>
                      <a:pt x="929" y="959"/>
                    </a:cubicBezTo>
                    <a:cubicBezTo>
                      <a:pt x="880" y="987"/>
                      <a:pt x="827" y="998"/>
                      <a:pt x="775" y="998"/>
                    </a:cubicBezTo>
                    <a:cubicBezTo>
                      <a:pt x="738" y="998"/>
                      <a:pt x="701" y="993"/>
                      <a:pt x="667" y="983"/>
                    </a:cubicBezTo>
                    <a:cubicBezTo>
                      <a:pt x="572" y="959"/>
                      <a:pt x="512" y="899"/>
                      <a:pt x="464" y="816"/>
                    </a:cubicBezTo>
                    <a:cubicBezTo>
                      <a:pt x="429" y="733"/>
                      <a:pt x="417" y="649"/>
                      <a:pt x="441" y="554"/>
                    </a:cubicBezTo>
                    <a:cubicBezTo>
                      <a:pt x="476" y="471"/>
                      <a:pt x="536" y="399"/>
                      <a:pt x="619" y="364"/>
                    </a:cubicBezTo>
                    <a:cubicBezTo>
                      <a:pt x="655" y="340"/>
                      <a:pt x="714" y="328"/>
                      <a:pt x="762" y="328"/>
                    </a:cubicBezTo>
                    <a:cubicBezTo>
                      <a:pt x="772" y="324"/>
                      <a:pt x="783" y="323"/>
                      <a:pt x="793" y="323"/>
                    </a:cubicBezTo>
                    <a:close/>
                    <a:moveTo>
                      <a:pt x="769" y="1"/>
                    </a:moveTo>
                    <a:cubicBezTo>
                      <a:pt x="668" y="1"/>
                      <a:pt x="564" y="25"/>
                      <a:pt x="464" y="78"/>
                    </a:cubicBezTo>
                    <a:cubicBezTo>
                      <a:pt x="310" y="161"/>
                      <a:pt x="191" y="292"/>
                      <a:pt x="131" y="459"/>
                    </a:cubicBezTo>
                    <a:cubicBezTo>
                      <a:pt x="0" y="887"/>
                      <a:pt x="322" y="1316"/>
                      <a:pt x="762" y="1316"/>
                    </a:cubicBezTo>
                    <a:cubicBezTo>
                      <a:pt x="1191" y="1316"/>
                      <a:pt x="1500" y="923"/>
                      <a:pt x="1405" y="506"/>
                    </a:cubicBezTo>
                    <a:cubicBezTo>
                      <a:pt x="1326" y="198"/>
                      <a:pt x="1058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4"/>
              <p:cNvSpPr/>
              <p:nvPr/>
            </p:nvSpPr>
            <p:spPr>
              <a:xfrm>
                <a:off x="1983800" y="3175125"/>
                <a:ext cx="422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315" extrusionOk="0">
                    <a:moveTo>
                      <a:pt x="767" y="317"/>
                    </a:moveTo>
                    <a:cubicBezTo>
                      <a:pt x="886" y="317"/>
                      <a:pt x="1005" y="378"/>
                      <a:pt x="1072" y="505"/>
                    </a:cubicBezTo>
                    <a:cubicBezTo>
                      <a:pt x="1107" y="588"/>
                      <a:pt x="1119" y="671"/>
                      <a:pt x="1084" y="755"/>
                    </a:cubicBezTo>
                    <a:cubicBezTo>
                      <a:pt x="1037" y="941"/>
                      <a:pt x="901" y="1020"/>
                      <a:pt x="764" y="1020"/>
                    </a:cubicBezTo>
                    <a:cubicBezTo>
                      <a:pt x="550" y="1020"/>
                      <a:pt x="332" y="828"/>
                      <a:pt x="441" y="552"/>
                    </a:cubicBezTo>
                    <a:cubicBezTo>
                      <a:pt x="492" y="399"/>
                      <a:pt x="629" y="317"/>
                      <a:pt x="767" y="317"/>
                    </a:cubicBezTo>
                    <a:close/>
                    <a:moveTo>
                      <a:pt x="769" y="1"/>
                    </a:moveTo>
                    <a:cubicBezTo>
                      <a:pt x="664" y="1"/>
                      <a:pt x="560" y="25"/>
                      <a:pt x="464" y="76"/>
                    </a:cubicBezTo>
                    <a:cubicBezTo>
                      <a:pt x="310" y="147"/>
                      <a:pt x="191" y="290"/>
                      <a:pt x="143" y="457"/>
                    </a:cubicBezTo>
                    <a:cubicBezTo>
                      <a:pt x="0" y="874"/>
                      <a:pt x="322" y="1314"/>
                      <a:pt x="762" y="1314"/>
                    </a:cubicBezTo>
                    <a:cubicBezTo>
                      <a:pt x="1524" y="1314"/>
                      <a:pt x="1691" y="255"/>
                      <a:pt x="964" y="28"/>
                    </a:cubicBezTo>
                    <a:cubicBezTo>
                      <a:pt x="900" y="10"/>
                      <a:pt x="834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4"/>
              <p:cNvSpPr/>
              <p:nvPr/>
            </p:nvSpPr>
            <p:spPr>
              <a:xfrm>
                <a:off x="2218350" y="3077200"/>
                <a:ext cx="396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15" extrusionOk="0">
                    <a:moveTo>
                      <a:pt x="743" y="317"/>
                    </a:moveTo>
                    <a:cubicBezTo>
                      <a:pt x="862" y="317"/>
                      <a:pt x="982" y="378"/>
                      <a:pt x="1048" y="505"/>
                    </a:cubicBezTo>
                    <a:cubicBezTo>
                      <a:pt x="1084" y="588"/>
                      <a:pt x="1096" y="671"/>
                      <a:pt x="1060" y="766"/>
                    </a:cubicBezTo>
                    <a:cubicBezTo>
                      <a:pt x="1015" y="920"/>
                      <a:pt x="878" y="1001"/>
                      <a:pt x="740" y="1001"/>
                    </a:cubicBezTo>
                    <a:cubicBezTo>
                      <a:pt x="621" y="1001"/>
                      <a:pt x="501" y="941"/>
                      <a:pt x="441" y="814"/>
                    </a:cubicBezTo>
                    <a:cubicBezTo>
                      <a:pt x="393" y="731"/>
                      <a:pt x="393" y="635"/>
                      <a:pt x="417" y="552"/>
                    </a:cubicBezTo>
                    <a:cubicBezTo>
                      <a:pt x="468" y="399"/>
                      <a:pt x="605" y="317"/>
                      <a:pt x="743" y="317"/>
                    </a:cubicBezTo>
                    <a:close/>
                    <a:moveTo>
                      <a:pt x="743" y="0"/>
                    </a:moveTo>
                    <a:cubicBezTo>
                      <a:pt x="473" y="0"/>
                      <a:pt x="209" y="161"/>
                      <a:pt x="119" y="457"/>
                    </a:cubicBezTo>
                    <a:cubicBezTo>
                      <a:pt x="0" y="802"/>
                      <a:pt x="191" y="1171"/>
                      <a:pt x="536" y="1278"/>
                    </a:cubicBezTo>
                    <a:cubicBezTo>
                      <a:pt x="607" y="1302"/>
                      <a:pt x="667" y="1314"/>
                      <a:pt x="738" y="1314"/>
                    </a:cubicBezTo>
                    <a:cubicBezTo>
                      <a:pt x="1274" y="1314"/>
                      <a:pt x="1584" y="707"/>
                      <a:pt x="1274" y="266"/>
                    </a:cubicBezTo>
                    <a:cubicBezTo>
                      <a:pt x="1139" y="86"/>
                      <a:pt x="939" y="0"/>
                      <a:pt x="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34"/>
              <p:cNvSpPr/>
              <p:nvPr/>
            </p:nvSpPr>
            <p:spPr>
              <a:xfrm>
                <a:off x="2264775" y="2697925"/>
                <a:ext cx="38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9" extrusionOk="0">
                    <a:moveTo>
                      <a:pt x="749" y="334"/>
                    </a:moveTo>
                    <a:cubicBezTo>
                      <a:pt x="785" y="334"/>
                      <a:pt x="822" y="340"/>
                      <a:pt x="858" y="352"/>
                    </a:cubicBezTo>
                    <a:cubicBezTo>
                      <a:pt x="1144" y="436"/>
                      <a:pt x="1179" y="840"/>
                      <a:pt x="905" y="971"/>
                    </a:cubicBezTo>
                    <a:cubicBezTo>
                      <a:pt x="852" y="999"/>
                      <a:pt x="798" y="1012"/>
                      <a:pt x="745" y="1012"/>
                    </a:cubicBezTo>
                    <a:cubicBezTo>
                      <a:pt x="527" y="1012"/>
                      <a:pt x="343" y="797"/>
                      <a:pt x="429" y="566"/>
                    </a:cubicBezTo>
                    <a:cubicBezTo>
                      <a:pt x="477" y="424"/>
                      <a:pt x="608" y="334"/>
                      <a:pt x="749" y="334"/>
                    </a:cubicBezTo>
                    <a:close/>
                    <a:moveTo>
                      <a:pt x="749" y="0"/>
                    </a:moveTo>
                    <a:cubicBezTo>
                      <a:pt x="476" y="0"/>
                      <a:pt x="212" y="168"/>
                      <a:pt x="120" y="459"/>
                    </a:cubicBezTo>
                    <a:cubicBezTo>
                      <a:pt x="1" y="805"/>
                      <a:pt x="191" y="1186"/>
                      <a:pt x="548" y="1293"/>
                    </a:cubicBezTo>
                    <a:cubicBezTo>
                      <a:pt x="608" y="1317"/>
                      <a:pt x="679" y="1328"/>
                      <a:pt x="751" y="1328"/>
                    </a:cubicBezTo>
                    <a:cubicBezTo>
                      <a:pt x="858" y="1328"/>
                      <a:pt x="953" y="1293"/>
                      <a:pt x="1048" y="1245"/>
                    </a:cubicBezTo>
                    <a:cubicBezTo>
                      <a:pt x="1465" y="1031"/>
                      <a:pt x="1536" y="459"/>
                      <a:pt x="1179" y="162"/>
                    </a:cubicBezTo>
                    <a:cubicBezTo>
                      <a:pt x="1052" y="51"/>
                      <a:pt x="899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34"/>
              <p:cNvSpPr/>
              <p:nvPr/>
            </p:nvSpPr>
            <p:spPr>
              <a:xfrm>
                <a:off x="2098900" y="2876750"/>
                <a:ext cx="408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320" extrusionOk="0">
                    <a:moveTo>
                      <a:pt x="825" y="319"/>
                    </a:moveTo>
                    <a:cubicBezTo>
                      <a:pt x="861" y="319"/>
                      <a:pt x="885" y="331"/>
                      <a:pt x="921" y="343"/>
                    </a:cubicBezTo>
                    <a:cubicBezTo>
                      <a:pt x="1099" y="391"/>
                      <a:pt x="1194" y="593"/>
                      <a:pt x="1135" y="772"/>
                    </a:cubicBezTo>
                    <a:cubicBezTo>
                      <a:pt x="1076" y="921"/>
                      <a:pt x="953" y="986"/>
                      <a:pt x="829" y="986"/>
                    </a:cubicBezTo>
                    <a:cubicBezTo>
                      <a:pt x="628" y="986"/>
                      <a:pt x="426" y="815"/>
                      <a:pt x="492" y="557"/>
                    </a:cubicBezTo>
                    <a:cubicBezTo>
                      <a:pt x="540" y="414"/>
                      <a:pt x="671" y="319"/>
                      <a:pt x="813" y="319"/>
                    </a:cubicBezTo>
                    <a:close/>
                    <a:moveTo>
                      <a:pt x="821" y="1"/>
                    </a:moveTo>
                    <a:cubicBezTo>
                      <a:pt x="354" y="1"/>
                      <a:pt x="1" y="504"/>
                      <a:pt x="230" y="962"/>
                    </a:cubicBezTo>
                    <a:cubicBezTo>
                      <a:pt x="313" y="1117"/>
                      <a:pt x="456" y="1236"/>
                      <a:pt x="623" y="1284"/>
                    </a:cubicBezTo>
                    <a:cubicBezTo>
                      <a:pt x="682" y="1307"/>
                      <a:pt x="754" y="1319"/>
                      <a:pt x="813" y="1319"/>
                    </a:cubicBezTo>
                    <a:cubicBezTo>
                      <a:pt x="921" y="1319"/>
                      <a:pt x="1028" y="1295"/>
                      <a:pt x="1123" y="1248"/>
                    </a:cubicBezTo>
                    <a:cubicBezTo>
                      <a:pt x="1635" y="986"/>
                      <a:pt x="1575" y="212"/>
                      <a:pt x="1028" y="33"/>
                    </a:cubicBezTo>
                    <a:cubicBezTo>
                      <a:pt x="957" y="11"/>
                      <a:pt x="888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4"/>
              <p:cNvSpPr/>
              <p:nvPr/>
            </p:nvSpPr>
            <p:spPr>
              <a:xfrm>
                <a:off x="2210600" y="2530625"/>
                <a:ext cx="378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18" extrusionOk="0">
                    <a:moveTo>
                      <a:pt x="726" y="323"/>
                    </a:moveTo>
                    <a:cubicBezTo>
                      <a:pt x="762" y="323"/>
                      <a:pt x="798" y="329"/>
                      <a:pt x="834" y="341"/>
                    </a:cubicBezTo>
                    <a:cubicBezTo>
                      <a:pt x="1120" y="424"/>
                      <a:pt x="1156" y="829"/>
                      <a:pt x="882" y="960"/>
                    </a:cubicBezTo>
                    <a:cubicBezTo>
                      <a:pt x="831" y="988"/>
                      <a:pt x="778" y="1000"/>
                      <a:pt x="727" y="1000"/>
                    </a:cubicBezTo>
                    <a:cubicBezTo>
                      <a:pt x="515" y="1000"/>
                      <a:pt x="329" y="786"/>
                      <a:pt x="405" y="555"/>
                    </a:cubicBezTo>
                    <a:cubicBezTo>
                      <a:pt x="453" y="413"/>
                      <a:pt x="584" y="323"/>
                      <a:pt x="726" y="323"/>
                    </a:cubicBezTo>
                    <a:close/>
                    <a:moveTo>
                      <a:pt x="728" y="1"/>
                    </a:moveTo>
                    <a:cubicBezTo>
                      <a:pt x="460" y="1"/>
                      <a:pt x="200" y="169"/>
                      <a:pt x="108" y="460"/>
                    </a:cubicBezTo>
                    <a:cubicBezTo>
                      <a:pt x="1" y="805"/>
                      <a:pt x="179" y="1174"/>
                      <a:pt x="524" y="1282"/>
                    </a:cubicBezTo>
                    <a:cubicBezTo>
                      <a:pt x="596" y="1305"/>
                      <a:pt x="667" y="1317"/>
                      <a:pt x="727" y="1317"/>
                    </a:cubicBezTo>
                    <a:cubicBezTo>
                      <a:pt x="834" y="1317"/>
                      <a:pt x="941" y="1293"/>
                      <a:pt x="1036" y="1246"/>
                    </a:cubicBezTo>
                    <a:cubicBezTo>
                      <a:pt x="1453" y="1032"/>
                      <a:pt x="1513" y="460"/>
                      <a:pt x="1156" y="162"/>
                    </a:cubicBezTo>
                    <a:cubicBezTo>
                      <a:pt x="1028" y="52"/>
                      <a:pt x="877" y="1"/>
                      <a:pt x="7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4"/>
              <p:cNvSpPr/>
              <p:nvPr/>
            </p:nvSpPr>
            <p:spPr>
              <a:xfrm>
                <a:off x="2321625" y="2191125"/>
                <a:ext cx="38125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25" extrusionOk="0">
                    <a:moveTo>
                      <a:pt x="677" y="297"/>
                    </a:moveTo>
                    <a:cubicBezTo>
                      <a:pt x="891" y="297"/>
                      <a:pt x="1110" y="489"/>
                      <a:pt x="1001" y="765"/>
                    </a:cubicBezTo>
                    <a:cubicBezTo>
                      <a:pt x="956" y="918"/>
                      <a:pt x="818" y="999"/>
                      <a:pt x="681" y="999"/>
                    </a:cubicBezTo>
                    <a:cubicBezTo>
                      <a:pt x="562" y="999"/>
                      <a:pt x="442" y="939"/>
                      <a:pt x="382" y="812"/>
                    </a:cubicBezTo>
                    <a:cubicBezTo>
                      <a:pt x="334" y="741"/>
                      <a:pt x="334" y="646"/>
                      <a:pt x="358" y="562"/>
                    </a:cubicBezTo>
                    <a:cubicBezTo>
                      <a:pt x="404" y="376"/>
                      <a:pt x="540" y="297"/>
                      <a:pt x="677" y="297"/>
                    </a:cubicBezTo>
                    <a:close/>
                    <a:moveTo>
                      <a:pt x="682" y="1"/>
                    </a:moveTo>
                    <a:cubicBezTo>
                      <a:pt x="416" y="1"/>
                      <a:pt x="156" y="161"/>
                      <a:pt x="60" y="455"/>
                    </a:cubicBezTo>
                    <a:cubicBezTo>
                      <a:pt x="1" y="622"/>
                      <a:pt x="13" y="800"/>
                      <a:pt x="96" y="967"/>
                    </a:cubicBezTo>
                    <a:cubicBezTo>
                      <a:pt x="179" y="1122"/>
                      <a:pt x="310" y="1229"/>
                      <a:pt x="477" y="1288"/>
                    </a:cubicBezTo>
                    <a:cubicBezTo>
                      <a:pt x="548" y="1312"/>
                      <a:pt x="608" y="1312"/>
                      <a:pt x="679" y="1324"/>
                    </a:cubicBezTo>
                    <a:cubicBezTo>
                      <a:pt x="1215" y="1312"/>
                      <a:pt x="1525" y="705"/>
                      <a:pt x="1215" y="276"/>
                    </a:cubicBezTo>
                    <a:cubicBezTo>
                      <a:pt x="1078" y="89"/>
                      <a:pt x="879" y="1"/>
                      <a:pt x="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4"/>
              <p:cNvSpPr/>
              <p:nvPr/>
            </p:nvSpPr>
            <p:spPr>
              <a:xfrm>
                <a:off x="2503200" y="2357725"/>
                <a:ext cx="414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16" extrusionOk="0">
                    <a:moveTo>
                      <a:pt x="751" y="316"/>
                    </a:moveTo>
                    <a:cubicBezTo>
                      <a:pt x="977" y="316"/>
                      <a:pt x="1143" y="542"/>
                      <a:pt x="1072" y="756"/>
                    </a:cubicBezTo>
                    <a:cubicBezTo>
                      <a:pt x="1036" y="851"/>
                      <a:pt x="977" y="923"/>
                      <a:pt x="893" y="959"/>
                    </a:cubicBezTo>
                    <a:cubicBezTo>
                      <a:pt x="847" y="982"/>
                      <a:pt x="791" y="995"/>
                      <a:pt x="735" y="995"/>
                    </a:cubicBezTo>
                    <a:cubicBezTo>
                      <a:pt x="704" y="995"/>
                      <a:pt x="673" y="991"/>
                      <a:pt x="643" y="982"/>
                    </a:cubicBezTo>
                    <a:cubicBezTo>
                      <a:pt x="465" y="923"/>
                      <a:pt x="370" y="732"/>
                      <a:pt x="417" y="554"/>
                    </a:cubicBezTo>
                    <a:cubicBezTo>
                      <a:pt x="453" y="470"/>
                      <a:pt x="512" y="399"/>
                      <a:pt x="596" y="351"/>
                    </a:cubicBezTo>
                    <a:cubicBezTo>
                      <a:pt x="631" y="328"/>
                      <a:pt x="691" y="316"/>
                      <a:pt x="739" y="316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4" y="178"/>
                      <a:pt x="108" y="459"/>
                    </a:cubicBezTo>
                    <a:cubicBezTo>
                      <a:pt x="0" y="804"/>
                      <a:pt x="191" y="1173"/>
                      <a:pt x="536" y="1280"/>
                    </a:cubicBezTo>
                    <a:cubicBezTo>
                      <a:pt x="608" y="1304"/>
                      <a:pt x="667" y="1316"/>
                      <a:pt x="739" y="1316"/>
                    </a:cubicBezTo>
                    <a:cubicBezTo>
                      <a:pt x="1489" y="1316"/>
                      <a:pt x="1655" y="268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4"/>
              <p:cNvSpPr/>
              <p:nvPr/>
            </p:nvSpPr>
            <p:spPr>
              <a:xfrm>
                <a:off x="2491300" y="2476325"/>
                <a:ext cx="369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311" extrusionOk="0">
                    <a:moveTo>
                      <a:pt x="725" y="316"/>
                    </a:moveTo>
                    <a:cubicBezTo>
                      <a:pt x="761" y="316"/>
                      <a:pt x="798" y="322"/>
                      <a:pt x="834" y="334"/>
                    </a:cubicBezTo>
                    <a:cubicBezTo>
                      <a:pt x="1131" y="429"/>
                      <a:pt x="1155" y="822"/>
                      <a:pt x="881" y="965"/>
                    </a:cubicBezTo>
                    <a:cubicBezTo>
                      <a:pt x="831" y="989"/>
                      <a:pt x="781" y="1000"/>
                      <a:pt x="732" y="1000"/>
                    </a:cubicBezTo>
                    <a:cubicBezTo>
                      <a:pt x="512" y="1000"/>
                      <a:pt x="327" y="782"/>
                      <a:pt x="405" y="548"/>
                    </a:cubicBezTo>
                    <a:cubicBezTo>
                      <a:pt x="453" y="406"/>
                      <a:pt x="584" y="316"/>
                      <a:pt x="725" y="316"/>
                    </a:cubicBezTo>
                    <a:close/>
                    <a:moveTo>
                      <a:pt x="732" y="0"/>
                    </a:moveTo>
                    <a:cubicBezTo>
                      <a:pt x="631" y="0"/>
                      <a:pt x="527" y="23"/>
                      <a:pt x="429" y="72"/>
                    </a:cubicBezTo>
                    <a:cubicBezTo>
                      <a:pt x="274" y="144"/>
                      <a:pt x="155" y="287"/>
                      <a:pt x="107" y="453"/>
                    </a:cubicBezTo>
                    <a:cubicBezTo>
                      <a:pt x="0" y="798"/>
                      <a:pt x="179" y="1168"/>
                      <a:pt x="536" y="1287"/>
                    </a:cubicBezTo>
                    <a:cubicBezTo>
                      <a:pt x="596" y="1299"/>
                      <a:pt x="667" y="1310"/>
                      <a:pt x="738" y="1310"/>
                    </a:cubicBezTo>
                    <a:lnTo>
                      <a:pt x="726" y="1310"/>
                    </a:lnTo>
                    <a:cubicBezTo>
                      <a:pt x="733" y="1311"/>
                      <a:pt x="739" y="1311"/>
                      <a:pt x="745" y="1311"/>
                    </a:cubicBezTo>
                    <a:cubicBezTo>
                      <a:pt x="1164" y="1311"/>
                      <a:pt x="1475" y="912"/>
                      <a:pt x="1369" y="501"/>
                    </a:cubicBezTo>
                    <a:cubicBezTo>
                      <a:pt x="1299" y="191"/>
                      <a:pt x="102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4"/>
              <p:cNvSpPr/>
              <p:nvPr/>
            </p:nvSpPr>
            <p:spPr>
              <a:xfrm>
                <a:off x="2561250" y="2212275"/>
                <a:ext cx="375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24" extrusionOk="0">
                    <a:moveTo>
                      <a:pt x="822" y="323"/>
                    </a:moveTo>
                    <a:cubicBezTo>
                      <a:pt x="857" y="323"/>
                      <a:pt x="893" y="323"/>
                      <a:pt x="929" y="335"/>
                    </a:cubicBezTo>
                    <a:cubicBezTo>
                      <a:pt x="1012" y="359"/>
                      <a:pt x="1084" y="419"/>
                      <a:pt x="1131" y="502"/>
                    </a:cubicBezTo>
                    <a:cubicBezTo>
                      <a:pt x="1245" y="740"/>
                      <a:pt x="1071" y="996"/>
                      <a:pt x="828" y="996"/>
                    </a:cubicBezTo>
                    <a:cubicBezTo>
                      <a:pt x="791" y="996"/>
                      <a:pt x="753" y="991"/>
                      <a:pt x="715" y="978"/>
                    </a:cubicBezTo>
                    <a:cubicBezTo>
                      <a:pt x="536" y="919"/>
                      <a:pt x="441" y="728"/>
                      <a:pt x="500" y="550"/>
                    </a:cubicBezTo>
                    <a:cubicBezTo>
                      <a:pt x="524" y="466"/>
                      <a:pt x="595" y="395"/>
                      <a:pt x="667" y="359"/>
                    </a:cubicBezTo>
                    <a:cubicBezTo>
                      <a:pt x="715" y="335"/>
                      <a:pt x="762" y="323"/>
                      <a:pt x="822" y="323"/>
                    </a:cubicBezTo>
                    <a:close/>
                    <a:moveTo>
                      <a:pt x="820" y="1"/>
                    </a:moveTo>
                    <a:cubicBezTo>
                      <a:pt x="720" y="1"/>
                      <a:pt x="619" y="24"/>
                      <a:pt x="524" y="73"/>
                    </a:cubicBezTo>
                    <a:cubicBezTo>
                      <a:pt x="0" y="335"/>
                      <a:pt x="60" y="1097"/>
                      <a:pt x="619" y="1288"/>
                    </a:cubicBezTo>
                    <a:cubicBezTo>
                      <a:pt x="679" y="1300"/>
                      <a:pt x="750" y="1312"/>
                      <a:pt x="822" y="1324"/>
                    </a:cubicBezTo>
                    <a:cubicBezTo>
                      <a:pt x="1107" y="1312"/>
                      <a:pt x="1357" y="1133"/>
                      <a:pt x="1441" y="859"/>
                    </a:cubicBezTo>
                    <a:cubicBezTo>
                      <a:pt x="1500" y="693"/>
                      <a:pt x="1488" y="514"/>
                      <a:pt x="1405" y="359"/>
                    </a:cubicBezTo>
                    <a:cubicBezTo>
                      <a:pt x="1288" y="133"/>
                      <a:pt x="1058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4"/>
              <p:cNvSpPr/>
              <p:nvPr/>
            </p:nvSpPr>
            <p:spPr>
              <a:xfrm>
                <a:off x="2493375" y="202670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752" y="317"/>
                    </a:moveTo>
                    <a:cubicBezTo>
                      <a:pt x="783" y="317"/>
                      <a:pt x="815" y="321"/>
                      <a:pt x="846" y="329"/>
                    </a:cubicBezTo>
                    <a:cubicBezTo>
                      <a:pt x="1132" y="424"/>
                      <a:pt x="1155" y="817"/>
                      <a:pt x="882" y="960"/>
                    </a:cubicBezTo>
                    <a:cubicBezTo>
                      <a:pt x="832" y="984"/>
                      <a:pt x="782" y="996"/>
                      <a:pt x="733" y="996"/>
                    </a:cubicBezTo>
                    <a:cubicBezTo>
                      <a:pt x="522" y="996"/>
                      <a:pt x="340" y="787"/>
                      <a:pt x="417" y="555"/>
                    </a:cubicBezTo>
                    <a:cubicBezTo>
                      <a:pt x="457" y="407"/>
                      <a:pt x="602" y="317"/>
                      <a:pt x="752" y="317"/>
                    </a:cubicBezTo>
                    <a:close/>
                    <a:moveTo>
                      <a:pt x="733" y="1"/>
                    </a:moveTo>
                    <a:cubicBezTo>
                      <a:pt x="467" y="1"/>
                      <a:pt x="203" y="154"/>
                      <a:pt x="108" y="448"/>
                    </a:cubicBezTo>
                    <a:cubicBezTo>
                      <a:pt x="1" y="793"/>
                      <a:pt x="191" y="1174"/>
                      <a:pt x="536" y="1281"/>
                    </a:cubicBezTo>
                    <a:cubicBezTo>
                      <a:pt x="596" y="1305"/>
                      <a:pt x="667" y="1317"/>
                      <a:pt x="739" y="1317"/>
                    </a:cubicBezTo>
                    <a:cubicBezTo>
                      <a:pt x="1227" y="1317"/>
                      <a:pt x="1548" y="793"/>
                      <a:pt x="1322" y="353"/>
                    </a:cubicBezTo>
                    <a:cubicBezTo>
                      <a:pt x="1195" y="115"/>
                      <a:pt x="963" y="1"/>
                      <a:pt x="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4"/>
              <p:cNvSpPr/>
              <p:nvPr/>
            </p:nvSpPr>
            <p:spPr>
              <a:xfrm>
                <a:off x="2495750" y="1817750"/>
                <a:ext cx="381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17" extrusionOk="0">
                    <a:moveTo>
                      <a:pt x="739" y="317"/>
                    </a:moveTo>
                    <a:cubicBezTo>
                      <a:pt x="775" y="317"/>
                      <a:pt x="810" y="329"/>
                      <a:pt x="846" y="341"/>
                    </a:cubicBezTo>
                    <a:cubicBezTo>
                      <a:pt x="1132" y="436"/>
                      <a:pt x="1168" y="829"/>
                      <a:pt x="894" y="960"/>
                    </a:cubicBezTo>
                    <a:cubicBezTo>
                      <a:pt x="850" y="989"/>
                      <a:pt x="799" y="1004"/>
                      <a:pt x="746" y="1004"/>
                    </a:cubicBezTo>
                    <a:cubicBezTo>
                      <a:pt x="711" y="1004"/>
                      <a:pt x="677" y="998"/>
                      <a:pt x="644" y="984"/>
                    </a:cubicBezTo>
                    <a:cubicBezTo>
                      <a:pt x="548" y="960"/>
                      <a:pt x="477" y="900"/>
                      <a:pt x="441" y="817"/>
                    </a:cubicBezTo>
                    <a:cubicBezTo>
                      <a:pt x="394" y="733"/>
                      <a:pt x="394" y="638"/>
                      <a:pt x="418" y="555"/>
                    </a:cubicBezTo>
                    <a:cubicBezTo>
                      <a:pt x="465" y="412"/>
                      <a:pt x="596" y="317"/>
                      <a:pt x="739" y="317"/>
                    </a:cubicBezTo>
                    <a:close/>
                    <a:moveTo>
                      <a:pt x="740" y="0"/>
                    </a:moveTo>
                    <a:cubicBezTo>
                      <a:pt x="472" y="0"/>
                      <a:pt x="212" y="168"/>
                      <a:pt x="120" y="460"/>
                    </a:cubicBezTo>
                    <a:cubicBezTo>
                      <a:pt x="1" y="805"/>
                      <a:pt x="191" y="1174"/>
                      <a:pt x="537" y="1293"/>
                    </a:cubicBezTo>
                    <a:cubicBezTo>
                      <a:pt x="608" y="1305"/>
                      <a:pt x="679" y="1317"/>
                      <a:pt x="739" y="1317"/>
                    </a:cubicBezTo>
                    <a:cubicBezTo>
                      <a:pt x="846" y="1317"/>
                      <a:pt x="953" y="1293"/>
                      <a:pt x="1049" y="1245"/>
                    </a:cubicBezTo>
                    <a:cubicBezTo>
                      <a:pt x="1465" y="1031"/>
                      <a:pt x="1525" y="460"/>
                      <a:pt x="1168" y="162"/>
                    </a:cubicBezTo>
                    <a:cubicBezTo>
                      <a:pt x="1040" y="52"/>
                      <a:pt x="889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4"/>
              <p:cNvSpPr/>
              <p:nvPr/>
            </p:nvSpPr>
            <p:spPr>
              <a:xfrm>
                <a:off x="2430275" y="1849725"/>
                <a:ext cx="414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24" extrusionOk="0">
                    <a:moveTo>
                      <a:pt x="751" y="324"/>
                    </a:moveTo>
                    <a:cubicBezTo>
                      <a:pt x="786" y="324"/>
                      <a:pt x="822" y="324"/>
                      <a:pt x="858" y="336"/>
                    </a:cubicBezTo>
                    <a:cubicBezTo>
                      <a:pt x="1036" y="395"/>
                      <a:pt x="1132" y="586"/>
                      <a:pt x="1072" y="764"/>
                    </a:cubicBezTo>
                    <a:cubicBezTo>
                      <a:pt x="1021" y="930"/>
                      <a:pt x="892" y="1002"/>
                      <a:pt x="760" y="1002"/>
                    </a:cubicBezTo>
                    <a:cubicBezTo>
                      <a:pt x="553" y="1002"/>
                      <a:pt x="342" y="824"/>
                      <a:pt x="429" y="562"/>
                    </a:cubicBezTo>
                    <a:cubicBezTo>
                      <a:pt x="453" y="467"/>
                      <a:pt x="512" y="395"/>
                      <a:pt x="596" y="359"/>
                    </a:cubicBezTo>
                    <a:cubicBezTo>
                      <a:pt x="643" y="336"/>
                      <a:pt x="691" y="324"/>
                      <a:pt x="751" y="324"/>
                    </a:cubicBezTo>
                    <a:close/>
                    <a:moveTo>
                      <a:pt x="741" y="1"/>
                    </a:moveTo>
                    <a:cubicBezTo>
                      <a:pt x="642" y="1"/>
                      <a:pt x="543" y="25"/>
                      <a:pt x="453" y="74"/>
                    </a:cubicBezTo>
                    <a:cubicBezTo>
                      <a:pt x="131" y="240"/>
                      <a:pt x="0" y="633"/>
                      <a:pt x="167" y="967"/>
                    </a:cubicBezTo>
                    <a:cubicBezTo>
                      <a:pt x="239" y="1121"/>
                      <a:pt x="381" y="1240"/>
                      <a:pt x="548" y="1288"/>
                    </a:cubicBezTo>
                    <a:cubicBezTo>
                      <a:pt x="608" y="1312"/>
                      <a:pt x="679" y="1324"/>
                      <a:pt x="751" y="1324"/>
                    </a:cubicBezTo>
                    <a:cubicBezTo>
                      <a:pt x="1501" y="1312"/>
                      <a:pt x="1655" y="264"/>
                      <a:pt x="953" y="38"/>
                    </a:cubicBezTo>
                    <a:cubicBezTo>
                      <a:pt x="883" y="13"/>
                      <a:pt x="812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4"/>
              <p:cNvSpPr/>
              <p:nvPr/>
            </p:nvSpPr>
            <p:spPr>
              <a:xfrm>
                <a:off x="2414200" y="2033075"/>
                <a:ext cx="413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313" extrusionOk="0">
                    <a:moveTo>
                      <a:pt x="737" y="324"/>
                    </a:moveTo>
                    <a:lnTo>
                      <a:pt x="737" y="324"/>
                    </a:lnTo>
                    <a:cubicBezTo>
                      <a:pt x="779" y="324"/>
                      <a:pt x="813" y="325"/>
                      <a:pt x="846" y="336"/>
                    </a:cubicBezTo>
                    <a:cubicBezTo>
                      <a:pt x="1258" y="442"/>
                      <a:pt x="1126" y="1008"/>
                      <a:pt x="774" y="1008"/>
                    </a:cubicBezTo>
                    <a:cubicBezTo>
                      <a:pt x="730" y="1008"/>
                      <a:pt x="682" y="999"/>
                      <a:pt x="632" y="979"/>
                    </a:cubicBezTo>
                    <a:cubicBezTo>
                      <a:pt x="548" y="955"/>
                      <a:pt x="477" y="895"/>
                      <a:pt x="441" y="812"/>
                    </a:cubicBezTo>
                    <a:cubicBezTo>
                      <a:pt x="393" y="729"/>
                      <a:pt x="381" y="645"/>
                      <a:pt x="417" y="562"/>
                    </a:cubicBezTo>
                    <a:cubicBezTo>
                      <a:pt x="441" y="467"/>
                      <a:pt x="501" y="395"/>
                      <a:pt x="584" y="360"/>
                    </a:cubicBezTo>
                    <a:cubicBezTo>
                      <a:pt x="631" y="336"/>
                      <a:pt x="678" y="324"/>
                      <a:pt x="737" y="324"/>
                    </a:cubicBezTo>
                    <a:close/>
                    <a:moveTo>
                      <a:pt x="717" y="1"/>
                    </a:moveTo>
                    <a:cubicBezTo>
                      <a:pt x="618" y="1"/>
                      <a:pt x="519" y="25"/>
                      <a:pt x="429" y="74"/>
                    </a:cubicBezTo>
                    <a:cubicBezTo>
                      <a:pt x="274" y="157"/>
                      <a:pt x="155" y="288"/>
                      <a:pt x="108" y="455"/>
                    </a:cubicBezTo>
                    <a:cubicBezTo>
                      <a:pt x="0" y="800"/>
                      <a:pt x="179" y="1169"/>
                      <a:pt x="524" y="1288"/>
                    </a:cubicBezTo>
                    <a:cubicBezTo>
                      <a:pt x="596" y="1300"/>
                      <a:pt x="667" y="1312"/>
                      <a:pt x="739" y="1312"/>
                    </a:cubicBezTo>
                    <a:cubicBezTo>
                      <a:pt x="743" y="1312"/>
                      <a:pt x="747" y="1312"/>
                      <a:pt x="751" y="1312"/>
                    </a:cubicBezTo>
                    <a:cubicBezTo>
                      <a:pt x="1491" y="1312"/>
                      <a:pt x="1651" y="251"/>
                      <a:pt x="929" y="38"/>
                    </a:cubicBezTo>
                    <a:cubicBezTo>
                      <a:pt x="860" y="13"/>
                      <a:pt x="788" y="1"/>
                      <a:pt x="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4"/>
              <p:cNvSpPr/>
              <p:nvPr/>
            </p:nvSpPr>
            <p:spPr>
              <a:xfrm>
                <a:off x="2638325" y="1928250"/>
                <a:ext cx="435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315" extrusionOk="0">
                    <a:moveTo>
                      <a:pt x="822" y="314"/>
                    </a:moveTo>
                    <a:cubicBezTo>
                      <a:pt x="858" y="314"/>
                      <a:pt x="894" y="326"/>
                      <a:pt x="930" y="338"/>
                    </a:cubicBezTo>
                    <a:cubicBezTo>
                      <a:pt x="1316" y="456"/>
                      <a:pt x="1189" y="1001"/>
                      <a:pt x="837" y="1001"/>
                    </a:cubicBezTo>
                    <a:cubicBezTo>
                      <a:pt x="799" y="1001"/>
                      <a:pt x="758" y="995"/>
                      <a:pt x="715" y="981"/>
                    </a:cubicBezTo>
                    <a:cubicBezTo>
                      <a:pt x="537" y="921"/>
                      <a:pt x="441" y="731"/>
                      <a:pt x="501" y="552"/>
                    </a:cubicBezTo>
                    <a:cubicBezTo>
                      <a:pt x="525" y="469"/>
                      <a:pt x="596" y="397"/>
                      <a:pt x="668" y="362"/>
                    </a:cubicBezTo>
                    <a:cubicBezTo>
                      <a:pt x="715" y="338"/>
                      <a:pt x="763" y="314"/>
                      <a:pt x="822" y="314"/>
                    </a:cubicBezTo>
                    <a:close/>
                    <a:moveTo>
                      <a:pt x="829" y="0"/>
                    </a:moveTo>
                    <a:cubicBezTo>
                      <a:pt x="724" y="0"/>
                      <a:pt x="620" y="25"/>
                      <a:pt x="525" y="76"/>
                    </a:cubicBezTo>
                    <a:cubicBezTo>
                      <a:pt x="1" y="338"/>
                      <a:pt x="60" y="1100"/>
                      <a:pt x="620" y="1290"/>
                    </a:cubicBezTo>
                    <a:cubicBezTo>
                      <a:pt x="680" y="1302"/>
                      <a:pt x="751" y="1314"/>
                      <a:pt x="822" y="1314"/>
                    </a:cubicBezTo>
                    <a:cubicBezTo>
                      <a:pt x="1573" y="1314"/>
                      <a:pt x="1739" y="266"/>
                      <a:pt x="1025" y="28"/>
                    </a:cubicBezTo>
                    <a:cubicBezTo>
                      <a:pt x="961" y="10"/>
                      <a:pt x="895" y="0"/>
                      <a:pt x="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34"/>
              <p:cNvSpPr/>
              <p:nvPr/>
            </p:nvSpPr>
            <p:spPr>
              <a:xfrm>
                <a:off x="2610050" y="2134225"/>
                <a:ext cx="39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15" extrusionOk="0">
                    <a:moveTo>
                      <a:pt x="726" y="320"/>
                    </a:moveTo>
                    <a:cubicBezTo>
                      <a:pt x="762" y="320"/>
                      <a:pt x="798" y="326"/>
                      <a:pt x="834" y="338"/>
                    </a:cubicBezTo>
                    <a:cubicBezTo>
                      <a:pt x="929" y="362"/>
                      <a:pt x="1001" y="421"/>
                      <a:pt x="1037" y="505"/>
                    </a:cubicBezTo>
                    <a:cubicBezTo>
                      <a:pt x="1144" y="719"/>
                      <a:pt x="1001" y="981"/>
                      <a:pt x="763" y="993"/>
                    </a:cubicBezTo>
                    <a:cubicBezTo>
                      <a:pt x="751" y="994"/>
                      <a:pt x="740" y="994"/>
                      <a:pt x="728" y="994"/>
                    </a:cubicBezTo>
                    <a:cubicBezTo>
                      <a:pt x="507" y="994"/>
                      <a:pt x="338" y="779"/>
                      <a:pt x="418" y="552"/>
                    </a:cubicBezTo>
                    <a:cubicBezTo>
                      <a:pt x="456" y="410"/>
                      <a:pt x="585" y="320"/>
                      <a:pt x="726" y="320"/>
                    </a:cubicBezTo>
                    <a:close/>
                    <a:moveTo>
                      <a:pt x="740" y="0"/>
                    </a:moveTo>
                    <a:cubicBezTo>
                      <a:pt x="472" y="0"/>
                      <a:pt x="204" y="161"/>
                      <a:pt x="108" y="457"/>
                    </a:cubicBezTo>
                    <a:cubicBezTo>
                      <a:pt x="1" y="802"/>
                      <a:pt x="191" y="1171"/>
                      <a:pt x="537" y="1278"/>
                    </a:cubicBezTo>
                    <a:cubicBezTo>
                      <a:pt x="596" y="1302"/>
                      <a:pt x="668" y="1314"/>
                      <a:pt x="739" y="1314"/>
                    </a:cubicBezTo>
                    <a:cubicBezTo>
                      <a:pt x="1275" y="1314"/>
                      <a:pt x="1584" y="707"/>
                      <a:pt x="1263" y="266"/>
                    </a:cubicBezTo>
                    <a:cubicBezTo>
                      <a:pt x="1132" y="86"/>
                      <a:pt x="936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34"/>
              <p:cNvSpPr/>
              <p:nvPr/>
            </p:nvSpPr>
            <p:spPr>
              <a:xfrm>
                <a:off x="2389800" y="2708650"/>
                <a:ext cx="369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7" extrusionOk="0">
                    <a:moveTo>
                      <a:pt x="737" y="322"/>
                    </a:moveTo>
                    <a:cubicBezTo>
                      <a:pt x="773" y="322"/>
                      <a:pt x="809" y="328"/>
                      <a:pt x="846" y="340"/>
                    </a:cubicBezTo>
                    <a:cubicBezTo>
                      <a:pt x="929" y="364"/>
                      <a:pt x="1000" y="423"/>
                      <a:pt x="1036" y="507"/>
                    </a:cubicBezTo>
                    <a:cubicBezTo>
                      <a:pt x="1072" y="590"/>
                      <a:pt x="1084" y="673"/>
                      <a:pt x="1060" y="769"/>
                    </a:cubicBezTo>
                    <a:cubicBezTo>
                      <a:pt x="1009" y="922"/>
                      <a:pt x="872" y="1003"/>
                      <a:pt x="734" y="1003"/>
                    </a:cubicBezTo>
                    <a:cubicBezTo>
                      <a:pt x="615" y="1003"/>
                      <a:pt x="495" y="943"/>
                      <a:pt x="429" y="816"/>
                    </a:cubicBezTo>
                    <a:cubicBezTo>
                      <a:pt x="393" y="733"/>
                      <a:pt x="381" y="638"/>
                      <a:pt x="417" y="554"/>
                    </a:cubicBezTo>
                    <a:cubicBezTo>
                      <a:pt x="464" y="412"/>
                      <a:pt x="595" y="322"/>
                      <a:pt x="737" y="322"/>
                    </a:cubicBezTo>
                    <a:close/>
                    <a:moveTo>
                      <a:pt x="745" y="1"/>
                    </a:moveTo>
                    <a:cubicBezTo>
                      <a:pt x="465" y="1"/>
                      <a:pt x="204" y="179"/>
                      <a:pt x="107" y="459"/>
                    </a:cubicBezTo>
                    <a:cubicBezTo>
                      <a:pt x="0" y="804"/>
                      <a:pt x="191" y="1173"/>
                      <a:pt x="536" y="1292"/>
                    </a:cubicBezTo>
                    <a:cubicBezTo>
                      <a:pt x="595" y="1304"/>
                      <a:pt x="667" y="1316"/>
                      <a:pt x="738" y="1316"/>
                    </a:cubicBezTo>
                    <a:cubicBezTo>
                      <a:pt x="1024" y="1316"/>
                      <a:pt x="1274" y="1138"/>
                      <a:pt x="1357" y="864"/>
                    </a:cubicBezTo>
                    <a:cubicBezTo>
                      <a:pt x="1477" y="518"/>
                      <a:pt x="1286" y="149"/>
                      <a:pt x="941" y="30"/>
                    </a:cubicBezTo>
                    <a:cubicBezTo>
                      <a:pt x="876" y="10"/>
                      <a:pt x="810" y="1"/>
                      <a:pt x="7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4"/>
              <p:cNvSpPr/>
              <p:nvPr/>
            </p:nvSpPr>
            <p:spPr>
              <a:xfrm>
                <a:off x="2431175" y="2675375"/>
                <a:ext cx="405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14" extrusionOk="0">
                    <a:moveTo>
                      <a:pt x="822" y="314"/>
                    </a:moveTo>
                    <a:lnTo>
                      <a:pt x="822" y="326"/>
                    </a:lnTo>
                    <a:cubicBezTo>
                      <a:pt x="832" y="322"/>
                      <a:pt x="843" y="321"/>
                      <a:pt x="853" y="321"/>
                    </a:cubicBezTo>
                    <a:cubicBezTo>
                      <a:pt x="878" y="321"/>
                      <a:pt x="904" y="329"/>
                      <a:pt x="929" y="337"/>
                    </a:cubicBezTo>
                    <a:cubicBezTo>
                      <a:pt x="1107" y="397"/>
                      <a:pt x="1203" y="587"/>
                      <a:pt x="1143" y="754"/>
                    </a:cubicBezTo>
                    <a:cubicBezTo>
                      <a:pt x="1119" y="849"/>
                      <a:pt x="1060" y="921"/>
                      <a:pt x="976" y="957"/>
                    </a:cubicBezTo>
                    <a:cubicBezTo>
                      <a:pt x="935" y="984"/>
                      <a:pt x="885" y="996"/>
                      <a:pt x="834" y="996"/>
                    </a:cubicBezTo>
                    <a:cubicBezTo>
                      <a:pt x="797" y="996"/>
                      <a:pt x="761" y="990"/>
                      <a:pt x="726" y="980"/>
                    </a:cubicBezTo>
                    <a:cubicBezTo>
                      <a:pt x="548" y="921"/>
                      <a:pt x="441" y="730"/>
                      <a:pt x="500" y="552"/>
                    </a:cubicBezTo>
                    <a:cubicBezTo>
                      <a:pt x="524" y="468"/>
                      <a:pt x="595" y="397"/>
                      <a:pt x="667" y="349"/>
                    </a:cubicBezTo>
                    <a:cubicBezTo>
                      <a:pt x="715" y="326"/>
                      <a:pt x="762" y="314"/>
                      <a:pt x="822" y="314"/>
                    </a:cubicBezTo>
                    <a:close/>
                    <a:moveTo>
                      <a:pt x="828" y="1"/>
                    </a:moveTo>
                    <a:cubicBezTo>
                      <a:pt x="725" y="1"/>
                      <a:pt x="621" y="25"/>
                      <a:pt x="524" y="75"/>
                    </a:cubicBezTo>
                    <a:cubicBezTo>
                      <a:pt x="0" y="337"/>
                      <a:pt x="60" y="1099"/>
                      <a:pt x="619" y="1278"/>
                    </a:cubicBezTo>
                    <a:cubicBezTo>
                      <a:pt x="679" y="1302"/>
                      <a:pt x="750" y="1314"/>
                      <a:pt x="822" y="1314"/>
                    </a:cubicBezTo>
                    <a:cubicBezTo>
                      <a:pt x="1310" y="1314"/>
                      <a:pt x="1619" y="790"/>
                      <a:pt x="1405" y="361"/>
                    </a:cubicBezTo>
                    <a:cubicBezTo>
                      <a:pt x="1289" y="129"/>
                      <a:pt x="1063" y="1"/>
                      <a:pt x="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4"/>
              <p:cNvSpPr/>
              <p:nvPr/>
            </p:nvSpPr>
            <p:spPr>
              <a:xfrm>
                <a:off x="2272225" y="2471125"/>
                <a:ext cx="35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317" extrusionOk="0">
                    <a:moveTo>
                      <a:pt x="743" y="317"/>
                    </a:moveTo>
                    <a:cubicBezTo>
                      <a:pt x="868" y="317"/>
                      <a:pt x="988" y="387"/>
                      <a:pt x="1048" y="506"/>
                    </a:cubicBezTo>
                    <a:cubicBezTo>
                      <a:pt x="1096" y="590"/>
                      <a:pt x="1096" y="673"/>
                      <a:pt x="1072" y="756"/>
                    </a:cubicBezTo>
                    <a:cubicBezTo>
                      <a:pt x="1021" y="937"/>
                      <a:pt x="886" y="1013"/>
                      <a:pt x="750" y="1013"/>
                    </a:cubicBezTo>
                    <a:cubicBezTo>
                      <a:pt x="536" y="1013"/>
                      <a:pt x="320" y="824"/>
                      <a:pt x="429" y="554"/>
                    </a:cubicBezTo>
                    <a:cubicBezTo>
                      <a:pt x="453" y="471"/>
                      <a:pt x="512" y="399"/>
                      <a:pt x="596" y="352"/>
                    </a:cubicBezTo>
                    <a:cubicBezTo>
                      <a:pt x="643" y="328"/>
                      <a:pt x="693" y="317"/>
                      <a:pt x="743" y="317"/>
                    </a:cubicBezTo>
                    <a:close/>
                    <a:moveTo>
                      <a:pt x="748" y="1"/>
                    </a:moveTo>
                    <a:cubicBezTo>
                      <a:pt x="481" y="1"/>
                      <a:pt x="215" y="157"/>
                      <a:pt x="119" y="459"/>
                    </a:cubicBezTo>
                    <a:cubicBezTo>
                      <a:pt x="0" y="804"/>
                      <a:pt x="191" y="1173"/>
                      <a:pt x="548" y="1280"/>
                    </a:cubicBezTo>
                    <a:cubicBezTo>
                      <a:pt x="607" y="1304"/>
                      <a:pt x="679" y="1316"/>
                      <a:pt x="750" y="1316"/>
                    </a:cubicBezTo>
                    <a:cubicBezTo>
                      <a:pt x="1036" y="1316"/>
                      <a:pt x="1286" y="1126"/>
                      <a:pt x="1369" y="852"/>
                    </a:cubicBezTo>
                    <a:cubicBezTo>
                      <a:pt x="1429" y="685"/>
                      <a:pt x="1405" y="506"/>
                      <a:pt x="1334" y="352"/>
                    </a:cubicBezTo>
                    <a:cubicBezTo>
                      <a:pt x="1207" y="116"/>
                      <a:pt x="977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4"/>
              <p:cNvSpPr/>
              <p:nvPr/>
            </p:nvSpPr>
            <p:spPr>
              <a:xfrm>
                <a:off x="2323425" y="2990800"/>
                <a:ext cx="369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8" extrusionOk="0">
                    <a:moveTo>
                      <a:pt x="689" y="329"/>
                    </a:moveTo>
                    <a:cubicBezTo>
                      <a:pt x="731" y="329"/>
                      <a:pt x="765" y="330"/>
                      <a:pt x="798" y="341"/>
                    </a:cubicBezTo>
                    <a:cubicBezTo>
                      <a:pt x="881" y="365"/>
                      <a:pt x="953" y="424"/>
                      <a:pt x="1000" y="508"/>
                    </a:cubicBezTo>
                    <a:cubicBezTo>
                      <a:pt x="1036" y="591"/>
                      <a:pt x="1048" y="686"/>
                      <a:pt x="1024" y="770"/>
                    </a:cubicBezTo>
                    <a:cubicBezTo>
                      <a:pt x="976" y="912"/>
                      <a:pt x="845" y="1002"/>
                      <a:pt x="704" y="1002"/>
                    </a:cubicBezTo>
                    <a:cubicBezTo>
                      <a:pt x="668" y="1002"/>
                      <a:pt x="631" y="996"/>
                      <a:pt x="595" y="984"/>
                    </a:cubicBezTo>
                    <a:cubicBezTo>
                      <a:pt x="405" y="924"/>
                      <a:pt x="310" y="734"/>
                      <a:pt x="369" y="555"/>
                    </a:cubicBezTo>
                    <a:cubicBezTo>
                      <a:pt x="393" y="472"/>
                      <a:pt x="453" y="401"/>
                      <a:pt x="536" y="365"/>
                    </a:cubicBezTo>
                    <a:cubicBezTo>
                      <a:pt x="583" y="341"/>
                      <a:pt x="630" y="329"/>
                      <a:pt x="689" y="329"/>
                    </a:cubicBezTo>
                    <a:close/>
                    <a:moveTo>
                      <a:pt x="689" y="1"/>
                    </a:moveTo>
                    <a:cubicBezTo>
                      <a:pt x="416" y="1"/>
                      <a:pt x="152" y="169"/>
                      <a:pt x="60" y="460"/>
                    </a:cubicBezTo>
                    <a:cubicBezTo>
                      <a:pt x="0" y="627"/>
                      <a:pt x="24" y="805"/>
                      <a:pt x="95" y="960"/>
                    </a:cubicBezTo>
                    <a:cubicBezTo>
                      <a:pt x="179" y="1115"/>
                      <a:pt x="322" y="1234"/>
                      <a:pt x="488" y="1294"/>
                    </a:cubicBezTo>
                    <a:cubicBezTo>
                      <a:pt x="548" y="1305"/>
                      <a:pt x="619" y="1317"/>
                      <a:pt x="691" y="1317"/>
                    </a:cubicBezTo>
                    <a:cubicBezTo>
                      <a:pt x="786" y="1317"/>
                      <a:pt x="893" y="1294"/>
                      <a:pt x="988" y="1246"/>
                    </a:cubicBezTo>
                    <a:cubicBezTo>
                      <a:pt x="1405" y="1043"/>
                      <a:pt x="1476" y="472"/>
                      <a:pt x="1119" y="162"/>
                    </a:cubicBezTo>
                    <a:cubicBezTo>
                      <a:pt x="992" y="52"/>
                      <a:pt x="839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4"/>
              <p:cNvSpPr/>
              <p:nvPr/>
            </p:nvSpPr>
            <p:spPr>
              <a:xfrm>
                <a:off x="2386525" y="2898450"/>
                <a:ext cx="381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21" extrusionOk="0">
                    <a:moveTo>
                      <a:pt x="738" y="320"/>
                    </a:moveTo>
                    <a:lnTo>
                      <a:pt x="738" y="332"/>
                    </a:lnTo>
                    <a:cubicBezTo>
                      <a:pt x="774" y="332"/>
                      <a:pt x="810" y="332"/>
                      <a:pt x="834" y="344"/>
                    </a:cubicBezTo>
                    <a:cubicBezTo>
                      <a:pt x="1012" y="404"/>
                      <a:pt x="1107" y="594"/>
                      <a:pt x="1060" y="773"/>
                    </a:cubicBezTo>
                    <a:cubicBezTo>
                      <a:pt x="1024" y="856"/>
                      <a:pt x="977" y="916"/>
                      <a:pt x="905" y="963"/>
                    </a:cubicBezTo>
                    <a:cubicBezTo>
                      <a:pt x="851" y="986"/>
                      <a:pt x="792" y="999"/>
                      <a:pt x="735" y="999"/>
                    </a:cubicBezTo>
                    <a:cubicBezTo>
                      <a:pt x="704" y="999"/>
                      <a:pt x="673" y="995"/>
                      <a:pt x="643" y="987"/>
                    </a:cubicBezTo>
                    <a:cubicBezTo>
                      <a:pt x="465" y="927"/>
                      <a:pt x="369" y="737"/>
                      <a:pt x="417" y="558"/>
                    </a:cubicBezTo>
                    <a:cubicBezTo>
                      <a:pt x="453" y="475"/>
                      <a:pt x="512" y="404"/>
                      <a:pt x="596" y="356"/>
                    </a:cubicBezTo>
                    <a:cubicBezTo>
                      <a:pt x="631" y="332"/>
                      <a:pt x="691" y="320"/>
                      <a:pt x="738" y="320"/>
                    </a:cubicBezTo>
                    <a:close/>
                    <a:moveTo>
                      <a:pt x="744" y="1"/>
                    </a:moveTo>
                    <a:cubicBezTo>
                      <a:pt x="469" y="1"/>
                      <a:pt x="200" y="169"/>
                      <a:pt x="107" y="463"/>
                    </a:cubicBezTo>
                    <a:cubicBezTo>
                      <a:pt x="0" y="808"/>
                      <a:pt x="191" y="1178"/>
                      <a:pt x="536" y="1285"/>
                    </a:cubicBezTo>
                    <a:cubicBezTo>
                      <a:pt x="607" y="1308"/>
                      <a:pt x="667" y="1320"/>
                      <a:pt x="738" y="1320"/>
                    </a:cubicBezTo>
                    <a:cubicBezTo>
                      <a:pt x="846" y="1320"/>
                      <a:pt x="941" y="1297"/>
                      <a:pt x="1036" y="1249"/>
                    </a:cubicBezTo>
                    <a:cubicBezTo>
                      <a:pt x="1453" y="1035"/>
                      <a:pt x="1524" y="463"/>
                      <a:pt x="1167" y="154"/>
                    </a:cubicBezTo>
                    <a:cubicBezTo>
                      <a:pt x="1042" y="49"/>
                      <a:pt x="892" y="1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4"/>
              <p:cNvSpPr/>
              <p:nvPr/>
            </p:nvSpPr>
            <p:spPr>
              <a:xfrm>
                <a:off x="2317750" y="2927675"/>
                <a:ext cx="3717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331" extrusionOk="0">
                    <a:moveTo>
                      <a:pt x="685" y="325"/>
                    </a:moveTo>
                    <a:cubicBezTo>
                      <a:pt x="719" y="325"/>
                      <a:pt x="753" y="331"/>
                      <a:pt x="787" y="342"/>
                    </a:cubicBezTo>
                    <a:cubicBezTo>
                      <a:pt x="1201" y="459"/>
                      <a:pt x="1065" y="1023"/>
                      <a:pt x="709" y="1023"/>
                    </a:cubicBezTo>
                    <a:cubicBezTo>
                      <a:pt x="666" y="1023"/>
                      <a:pt x="621" y="1015"/>
                      <a:pt x="572" y="997"/>
                    </a:cubicBezTo>
                    <a:cubicBezTo>
                      <a:pt x="489" y="961"/>
                      <a:pt x="418" y="901"/>
                      <a:pt x="382" y="830"/>
                    </a:cubicBezTo>
                    <a:cubicBezTo>
                      <a:pt x="334" y="747"/>
                      <a:pt x="334" y="651"/>
                      <a:pt x="358" y="568"/>
                    </a:cubicBezTo>
                    <a:cubicBezTo>
                      <a:pt x="406" y="423"/>
                      <a:pt x="541" y="325"/>
                      <a:pt x="685" y="325"/>
                    </a:cubicBezTo>
                    <a:close/>
                    <a:moveTo>
                      <a:pt x="660" y="1"/>
                    </a:moveTo>
                    <a:cubicBezTo>
                      <a:pt x="403" y="1"/>
                      <a:pt x="150" y="142"/>
                      <a:pt x="48" y="473"/>
                    </a:cubicBezTo>
                    <a:cubicBezTo>
                      <a:pt x="1" y="628"/>
                      <a:pt x="13" y="818"/>
                      <a:pt x="96" y="973"/>
                    </a:cubicBezTo>
                    <a:cubicBezTo>
                      <a:pt x="168" y="1128"/>
                      <a:pt x="310" y="1247"/>
                      <a:pt x="477" y="1294"/>
                    </a:cubicBezTo>
                    <a:cubicBezTo>
                      <a:pt x="537" y="1318"/>
                      <a:pt x="608" y="1330"/>
                      <a:pt x="680" y="1330"/>
                    </a:cubicBezTo>
                    <a:cubicBezTo>
                      <a:pt x="965" y="1330"/>
                      <a:pt x="1215" y="1140"/>
                      <a:pt x="1311" y="878"/>
                    </a:cubicBezTo>
                    <a:cubicBezTo>
                      <a:pt x="1486" y="358"/>
                      <a:pt x="106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4"/>
              <p:cNvSpPr/>
              <p:nvPr/>
            </p:nvSpPr>
            <p:spPr>
              <a:xfrm>
                <a:off x="2233825" y="3268350"/>
                <a:ext cx="384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4" extrusionOk="0">
                    <a:moveTo>
                      <a:pt x="679" y="324"/>
                    </a:moveTo>
                    <a:cubicBezTo>
                      <a:pt x="715" y="324"/>
                      <a:pt x="750" y="324"/>
                      <a:pt x="786" y="336"/>
                    </a:cubicBezTo>
                    <a:cubicBezTo>
                      <a:pt x="965" y="395"/>
                      <a:pt x="1060" y="586"/>
                      <a:pt x="1000" y="764"/>
                    </a:cubicBezTo>
                    <a:cubicBezTo>
                      <a:pt x="951" y="912"/>
                      <a:pt x="812" y="1003"/>
                      <a:pt x="665" y="1003"/>
                    </a:cubicBezTo>
                    <a:cubicBezTo>
                      <a:pt x="634" y="1003"/>
                      <a:pt x="603" y="999"/>
                      <a:pt x="572" y="990"/>
                    </a:cubicBezTo>
                    <a:cubicBezTo>
                      <a:pt x="488" y="955"/>
                      <a:pt x="417" y="895"/>
                      <a:pt x="381" y="812"/>
                    </a:cubicBezTo>
                    <a:cubicBezTo>
                      <a:pt x="334" y="740"/>
                      <a:pt x="334" y="645"/>
                      <a:pt x="357" y="562"/>
                    </a:cubicBezTo>
                    <a:cubicBezTo>
                      <a:pt x="405" y="419"/>
                      <a:pt x="536" y="324"/>
                      <a:pt x="679" y="324"/>
                    </a:cubicBezTo>
                    <a:close/>
                    <a:moveTo>
                      <a:pt x="681" y="0"/>
                    </a:moveTo>
                    <a:cubicBezTo>
                      <a:pt x="416" y="0"/>
                      <a:pt x="156" y="161"/>
                      <a:pt x="60" y="455"/>
                    </a:cubicBezTo>
                    <a:cubicBezTo>
                      <a:pt x="0" y="621"/>
                      <a:pt x="12" y="800"/>
                      <a:pt x="96" y="955"/>
                    </a:cubicBezTo>
                    <a:cubicBezTo>
                      <a:pt x="179" y="1110"/>
                      <a:pt x="310" y="1229"/>
                      <a:pt x="477" y="1288"/>
                    </a:cubicBezTo>
                    <a:cubicBezTo>
                      <a:pt x="548" y="1312"/>
                      <a:pt x="608" y="1324"/>
                      <a:pt x="679" y="1324"/>
                    </a:cubicBezTo>
                    <a:cubicBezTo>
                      <a:pt x="1227" y="1324"/>
                      <a:pt x="1536" y="705"/>
                      <a:pt x="1215" y="276"/>
                    </a:cubicBezTo>
                    <a:cubicBezTo>
                      <a:pt x="1078" y="88"/>
                      <a:pt x="878" y="0"/>
                      <a:pt x="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4"/>
              <p:cNvSpPr/>
              <p:nvPr/>
            </p:nvSpPr>
            <p:spPr>
              <a:xfrm>
                <a:off x="1941825" y="3439250"/>
                <a:ext cx="375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22" extrusionOk="0">
                    <a:moveTo>
                      <a:pt x="679" y="322"/>
                    </a:moveTo>
                    <a:cubicBezTo>
                      <a:pt x="715" y="322"/>
                      <a:pt x="750" y="322"/>
                      <a:pt x="786" y="334"/>
                    </a:cubicBezTo>
                    <a:cubicBezTo>
                      <a:pt x="869" y="358"/>
                      <a:pt x="941" y="429"/>
                      <a:pt x="988" y="500"/>
                    </a:cubicBezTo>
                    <a:cubicBezTo>
                      <a:pt x="1024" y="584"/>
                      <a:pt x="1036" y="679"/>
                      <a:pt x="1000" y="762"/>
                    </a:cubicBezTo>
                    <a:cubicBezTo>
                      <a:pt x="977" y="846"/>
                      <a:pt x="917" y="917"/>
                      <a:pt x="834" y="965"/>
                    </a:cubicBezTo>
                    <a:cubicBezTo>
                      <a:pt x="785" y="986"/>
                      <a:pt x="737" y="998"/>
                      <a:pt x="686" y="998"/>
                    </a:cubicBezTo>
                    <a:cubicBezTo>
                      <a:pt x="649" y="998"/>
                      <a:pt x="612" y="992"/>
                      <a:pt x="572" y="977"/>
                    </a:cubicBezTo>
                    <a:cubicBezTo>
                      <a:pt x="488" y="953"/>
                      <a:pt x="417" y="893"/>
                      <a:pt x="381" y="810"/>
                    </a:cubicBezTo>
                    <a:cubicBezTo>
                      <a:pt x="334" y="739"/>
                      <a:pt x="334" y="643"/>
                      <a:pt x="357" y="560"/>
                    </a:cubicBezTo>
                    <a:cubicBezTo>
                      <a:pt x="381" y="465"/>
                      <a:pt x="453" y="393"/>
                      <a:pt x="524" y="358"/>
                    </a:cubicBezTo>
                    <a:cubicBezTo>
                      <a:pt x="572" y="334"/>
                      <a:pt x="619" y="322"/>
                      <a:pt x="679" y="322"/>
                    </a:cubicBezTo>
                    <a:close/>
                    <a:moveTo>
                      <a:pt x="671" y="1"/>
                    </a:moveTo>
                    <a:cubicBezTo>
                      <a:pt x="393" y="1"/>
                      <a:pt x="133" y="180"/>
                      <a:pt x="48" y="465"/>
                    </a:cubicBezTo>
                    <a:cubicBezTo>
                      <a:pt x="0" y="620"/>
                      <a:pt x="12" y="798"/>
                      <a:pt x="96" y="965"/>
                    </a:cubicBezTo>
                    <a:cubicBezTo>
                      <a:pt x="167" y="1120"/>
                      <a:pt x="310" y="1227"/>
                      <a:pt x="477" y="1286"/>
                    </a:cubicBezTo>
                    <a:cubicBezTo>
                      <a:pt x="536" y="1310"/>
                      <a:pt x="607" y="1322"/>
                      <a:pt x="679" y="1322"/>
                    </a:cubicBezTo>
                    <a:cubicBezTo>
                      <a:pt x="774" y="1322"/>
                      <a:pt x="881" y="1286"/>
                      <a:pt x="977" y="1251"/>
                    </a:cubicBezTo>
                    <a:cubicBezTo>
                      <a:pt x="1500" y="977"/>
                      <a:pt x="1429" y="215"/>
                      <a:pt x="881" y="36"/>
                    </a:cubicBezTo>
                    <a:cubicBezTo>
                      <a:pt x="812" y="12"/>
                      <a:pt x="741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4"/>
              <p:cNvSpPr/>
              <p:nvPr/>
            </p:nvSpPr>
            <p:spPr>
              <a:xfrm>
                <a:off x="2063275" y="3173975"/>
                <a:ext cx="381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313" extrusionOk="0">
                    <a:moveTo>
                      <a:pt x="679" y="313"/>
                    </a:moveTo>
                    <a:lnTo>
                      <a:pt x="679" y="324"/>
                    </a:lnTo>
                    <a:cubicBezTo>
                      <a:pt x="689" y="321"/>
                      <a:pt x="700" y="320"/>
                      <a:pt x="710" y="320"/>
                    </a:cubicBezTo>
                    <a:cubicBezTo>
                      <a:pt x="734" y="320"/>
                      <a:pt x="757" y="328"/>
                      <a:pt x="774" y="336"/>
                    </a:cubicBezTo>
                    <a:cubicBezTo>
                      <a:pt x="1161" y="455"/>
                      <a:pt x="1034" y="1000"/>
                      <a:pt x="690" y="1000"/>
                    </a:cubicBezTo>
                    <a:cubicBezTo>
                      <a:pt x="653" y="1000"/>
                      <a:pt x="613" y="993"/>
                      <a:pt x="572" y="979"/>
                    </a:cubicBezTo>
                    <a:cubicBezTo>
                      <a:pt x="488" y="955"/>
                      <a:pt x="417" y="896"/>
                      <a:pt x="369" y="813"/>
                    </a:cubicBezTo>
                    <a:cubicBezTo>
                      <a:pt x="333" y="729"/>
                      <a:pt x="321" y="634"/>
                      <a:pt x="357" y="551"/>
                    </a:cubicBezTo>
                    <a:cubicBezTo>
                      <a:pt x="393" y="408"/>
                      <a:pt x="524" y="313"/>
                      <a:pt x="679" y="313"/>
                    </a:cubicBezTo>
                    <a:close/>
                    <a:moveTo>
                      <a:pt x="674" y="1"/>
                    </a:moveTo>
                    <a:cubicBezTo>
                      <a:pt x="408" y="1"/>
                      <a:pt x="143" y="161"/>
                      <a:pt x="48" y="455"/>
                    </a:cubicBezTo>
                    <a:cubicBezTo>
                      <a:pt x="0" y="622"/>
                      <a:pt x="12" y="801"/>
                      <a:pt x="95" y="955"/>
                    </a:cubicBezTo>
                    <a:cubicBezTo>
                      <a:pt x="167" y="1110"/>
                      <a:pt x="310" y="1229"/>
                      <a:pt x="476" y="1289"/>
                    </a:cubicBezTo>
                    <a:cubicBezTo>
                      <a:pt x="536" y="1301"/>
                      <a:pt x="607" y="1313"/>
                      <a:pt x="679" y="1313"/>
                    </a:cubicBezTo>
                    <a:cubicBezTo>
                      <a:pt x="1214" y="1313"/>
                      <a:pt x="1524" y="705"/>
                      <a:pt x="1203" y="277"/>
                    </a:cubicBezTo>
                    <a:cubicBezTo>
                      <a:pt x="1071" y="89"/>
                      <a:pt x="872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4"/>
              <p:cNvSpPr/>
              <p:nvPr/>
            </p:nvSpPr>
            <p:spPr>
              <a:xfrm>
                <a:off x="2595775" y="962150"/>
                <a:ext cx="3092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12371" h="32160" extrusionOk="0">
                    <a:moveTo>
                      <a:pt x="10168" y="1"/>
                    </a:moveTo>
                    <a:lnTo>
                      <a:pt x="0" y="31445"/>
                    </a:lnTo>
                    <a:lnTo>
                      <a:pt x="310" y="31552"/>
                    </a:lnTo>
                    <a:lnTo>
                      <a:pt x="10383" y="406"/>
                    </a:lnTo>
                    <a:lnTo>
                      <a:pt x="11978" y="918"/>
                    </a:lnTo>
                    <a:lnTo>
                      <a:pt x="1905" y="32064"/>
                    </a:lnTo>
                    <a:lnTo>
                      <a:pt x="2203" y="32160"/>
                    </a:lnTo>
                    <a:lnTo>
                      <a:pt x="12323" y="858"/>
                    </a:lnTo>
                    <a:lnTo>
                      <a:pt x="12371" y="715"/>
                    </a:lnTo>
                    <a:lnTo>
                      <a:pt x="10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4"/>
              <p:cNvSpPr/>
              <p:nvPr/>
            </p:nvSpPr>
            <p:spPr>
              <a:xfrm>
                <a:off x="1853125" y="3694925"/>
                <a:ext cx="16880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7158" extrusionOk="0">
                    <a:moveTo>
                      <a:pt x="4548" y="1"/>
                    </a:moveTo>
                    <a:lnTo>
                      <a:pt x="12" y="14014"/>
                    </a:lnTo>
                    <a:lnTo>
                      <a:pt x="0" y="14050"/>
                    </a:lnTo>
                    <a:lnTo>
                      <a:pt x="215" y="17158"/>
                    </a:lnTo>
                    <a:lnTo>
                      <a:pt x="2203" y="14753"/>
                    </a:lnTo>
                    <a:lnTo>
                      <a:pt x="6751" y="703"/>
                    </a:lnTo>
                    <a:lnTo>
                      <a:pt x="6441" y="608"/>
                    </a:lnTo>
                    <a:lnTo>
                      <a:pt x="1917" y="14598"/>
                    </a:lnTo>
                    <a:lnTo>
                      <a:pt x="476" y="16336"/>
                    </a:lnTo>
                    <a:lnTo>
                      <a:pt x="322" y="14086"/>
                    </a:lnTo>
                    <a:lnTo>
                      <a:pt x="4846" y="96"/>
                    </a:lnTo>
                    <a:lnTo>
                      <a:pt x="4548" y="1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34"/>
              <p:cNvSpPr/>
              <p:nvPr/>
            </p:nvSpPr>
            <p:spPr>
              <a:xfrm>
                <a:off x="2846100" y="2609075"/>
                <a:ext cx="36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" y="96"/>
                      <a:pt x="84" y="191"/>
                      <a:pt x="143" y="275"/>
                    </a:cubicBezTo>
                    <a:cubicBezTo>
                      <a:pt x="108" y="180"/>
                      <a:pt x="60" y="8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9" name="Google Shape;4129;p34"/>
            <p:cNvGrpSpPr/>
            <p:nvPr/>
          </p:nvGrpSpPr>
          <p:grpSpPr>
            <a:xfrm rot="-9488851">
              <a:off x="6212734" y="1176678"/>
              <a:ext cx="542349" cy="730464"/>
              <a:chOff x="7264750" y="1341650"/>
              <a:chExt cx="542375" cy="730500"/>
            </a:xfrm>
          </p:grpSpPr>
          <p:sp>
            <p:nvSpPr>
              <p:cNvPr id="4130" name="Google Shape;4130;p34"/>
              <p:cNvSpPr/>
              <p:nvPr/>
            </p:nvSpPr>
            <p:spPr>
              <a:xfrm>
                <a:off x="7625525" y="1682175"/>
                <a:ext cx="126225" cy="3459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13836" extrusionOk="0">
                    <a:moveTo>
                      <a:pt x="1679" y="1"/>
                    </a:moveTo>
                    <a:cubicBezTo>
                      <a:pt x="1120" y="287"/>
                      <a:pt x="560" y="572"/>
                      <a:pt x="0" y="858"/>
                    </a:cubicBezTo>
                    <a:cubicBezTo>
                      <a:pt x="631" y="2049"/>
                      <a:pt x="1191" y="3275"/>
                      <a:pt x="1667" y="4537"/>
                    </a:cubicBezTo>
                    <a:cubicBezTo>
                      <a:pt x="2334" y="6323"/>
                      <a:pt x="2632" y="7680"/>
                      <a:pt x="2632" y="8931"/>
                    </a:cubicBezTo>
                    <a:cubicBezTo>
                      <a:pt x="2632" y="10300"/>
                      <a:pt x="2203" y="11526"/>
                      <a:pt x="1465" y="12300"/>
                    </a:cubicBezTo>
                    <a:lnTo>
                      <a:pt x="3084" y="13836"/>
                    </a:lnTo>
                    <a:lnTo>
                      <a:pt x="3120" y="13800"/>
                    </a:lnTo>
                    <a:cubicBezTo>
                      <a:pt x="4608" y="12169"/>
                      <a:pt x="5049" y="9752"/>
                      <a:pt x="4739" y="7550"/>
                    </a:cubicBezTo>
                    <a:cubicBezTo>
                      <a:pt x="4418" y="5347"/>
                      <a:pt x="3453" y="3299"/>
                      <a:pt x="2405" y="1334"/>
                    </a:cubicBezTo>
                    <a:cubicBezTo>
                      <a:pt x="2167" y="882"/>
                      <a:pt x="1929" y="441"/>
                      <a:pt x="16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4"/>
              <p:cNvSpPr/>
              <p:nvPr/>
            </p:nvSpPr>
            <p:spPr>
              <a:xfrm>
                <a:off x="7466575" y="1456850"/>
                <a:ext cx="17535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8074" extrusionOk="0">
                    <a:moveTo>
                      <a:pt x="1048" y="1"/>
                    </a:moveTo>
                    <a:cubicBezTo>
                      <a:pt x="703" y="644"/>
                      <a:pt x="346" y="1287"/>
                      <a:pt x="0" y="1930"/>
                    </a:cubicBezTo>
                    <a:cubicBezTo>
                      <a:pt x="989" y="2716"/>
                      <a:pt x="1905" y="3609"/>
                      <a:pt x="2715" y="4585"/>
                    </a:cubicBezTo>
                    <a:cubicBezTo>
                      <a:pt x="3656" y="5680"/>
                      <a:pt x="4525" y="6847"/>
                      <a:pt x="5299" y="8073"/>
                    </a:cubicBezTo>
                    <a:lnTo>
                      <a:pt x="7013" y="7228"/>
                    </a:lnTo>
                    <a:cubicBezTo>
                      <a:pt x="5870" y="5264"/>
                      <a:pt x="4537" y="3418"/>
                      <a:pt x="3025" y="1715"/>
                    </a:cubicBezTo>
                    <a:cubicBezTo>
                      <a:pt x="2441" y="1073"/>
                      <a:pt x="1774" y="501"/>
                      <a:pt x="10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4"/>
              <p:cNvSpPr/>
              <p:nvPr/>
            </p:nvSpPr>
            <p:spPr>
              <a:xfrm>
                <a:off x="7599025" y="1637550"/>
                <a:ext cx="685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656" extrusionOk="0">
                    <a:moveTo>
                      <a:pt x="1703" y="0"/>
                    </a:moveTo>
                    <a:lnTo>
                      <a:pt x="1" y="845"/>
                    </a:lnTo>
                    <a:cubicBezTo>
                      <a:pt x="370" y="1429"/>
                      <a:pt x="715" y="2036"/>
                      <a:pt x="1048" y="2655"/>
                    </a:cubicBezTo>
                    <a:cubicBezTo>
                      <a:pt x="1608" y="2369"/>
                      <a:pt x="2168" y="2072"/>
                      <a:pt x="2739" y="1786"/>
                    </a:cubicBezTo>
                    <a:cubicBezTo>
                      <a:pt x="2406" y="1179"/>
                      <a:pt x="2060" y="583"/>
                      <a:pt x="1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4"/>
              <p:cNvSpPr/>
              <p:nvPr/>
            </p:nvSpPr>
            <p:spPr>
              <a:xfrm>
                <a:off x="7287975" y="1408450"/>
                <a:ext cx="2048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3866" extrusionOk="0">
                    <a:moveTo>
                      <a:pt x="2219" y="1"/>
                    </a:moveTo>
                    <a:cubicBezTo>
                      <a:pt x="1472" y="1"/>
                      <a:pt x="727" y="94"/>
                      <a:pt x="1" y="294"/>
                    </a:cubicBezTo>
                    <a:lnTo>
                      <a:pt x="584" y="2175"/>
                    </a:lnTo>
                    <a:cubicBezTo>
                      <a:pt x="1069" y="2026"/>
                      <a:pt x="1593" y="1951"/>
                      <a:pt x="2137" y="1951"/>
                    </a:cubicBezTo>
                    <a:cubicBezTo>
                      <a:pt x="3196" y="1951"/>
                      <a:pt x="4333" y="2232"/>
                      <a:pt x="5418" y="2782"/>
                    </a:cubicBezTo>
                    <a:cubicBezTo>
                      <a:pt x="6025" y="3092"/>
                      <a:pt x="6597" y="3449"/>
                      <a:pt x="7132" y="3866"/>
                    </a:cubicBezTo>
                    <a:cubicBezTo>
                      <a:pt x="7490" y="3223"/>
                      <a:pt x="7835" y="2580"/>
                      <a:pt x="8192" y="1937"/>
                    </a:cubicBezTo>
                    <a:cubicBezTo>
                      <a:pt x="6435" y="742"/>
                      <a:pt x="4321" y="1"/>
                      <a:pt x="2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4"/>
              <p:cNvSpPr/>
              <p:nvPr/>
            </p:nvSpPr>
            <p:spPr>
              <a:xfrm>
                <a:off x="7269525" y="1345725"/>
                <a:ext cx="533425" cy="720750"/>
              </a:xfrm>
              <a:custGeom>
                <a:avLst/>
                <a:gdLst/>
                <a:ahLst/>
                <a:cxnLst/>
                <a:rect l="l" t="t" r="r" b="b"/>
                <a:pathLst>
                  <a:path w="21337" h="28830" extrusionOk="0">
                    <a:moveTo>
                      <a:pt x="2866" y="0"/>
                    </a:moveTo>
                    <a:cubicBezTo>
                      <a:pt x="1883" y="0"/>
                      <a:pt x="919" y="140"/>
                      <a:pt x="0" y="422"/>
                    </a:cubicBezTo>
                    <a:lnTo>
                      <a:pt x="739" y="2803"/>
                    </a:lnTo>
                    <a:cubicBezTo>
                      <a:pt x="1465" y="2603"/>
                      <a:pt x="2209" y="2510"/>
                      <a:pt x="2954" y="2510"/>
                    </a:cubicBezTo>
                    <a:cubicBezTo>
                      <a:pt x="5056" y="2510"/>
                      <a:pt x="7169" y="3254"/>
                      <a:pt x="8918" y="4458"/>
                    </a:cubicBezTo>
                    <a:cubicBezTo>
                      <a:pt x="9645" y="4946"/>
                      <a:pt x="10311" y="5518"/>
                      <a:pt x="10895" y="6172"/>
                    </a:cubicBezTo>
                    <a:cubicBezTo>
                      <a:pt x="12407" y="7863"/>
                      <a:pt x="13740" y="9709"/>
                      <a:pt x="14883" y="11673"/>
                    </a:cubicBezTo>
                    <a:cubicBezTo>
                      <a:pt x="15240" y="12256"/>
                      <a:pt x="15574" y="12852"/>
                      <a:pt x="15919" y="13459"/>
                    </a:cubicBezTo>
                    <a:cubicBezTo>
                      <a:pt x="16169" y="13899"/>
                      <a:pt x="16407" y="14340"/>
                      <a:pt x="16645" y="14804"/>
                    </a:cubicBezTo>
                    <a:cubicBezTo>
                      <a:pt x="17693" y="16757"/>
                      <a:pt x="18658" y="18817"/>
                      <a:pt x="18979" y="21019"/>
                    </a:cubicBezTo>
                    <a:cubicBezTo>
                      <a:pt x="19289" y="23210"/>
                      <a:pt x="18848" y="25615"/>
                      <a:pt x="17360" y="27270"/>
                    </a:cubicBezTo>
                    <a:lnTo>
                      <a:pt x="17324" y="27294"/>
                    </a:lnTo>
                    <a:lnTo>
                      <a:pt x="18931" y="28830"/>
                    </a:lnTo>
                    <a:cubicBezTo>
                      <a:pt x="20467" y="27223"/>
                      <a:pt x="21313" y="24937"/>
                      <a:pt x="21325" y="22412"/>
                    </a:cubicBezTo>
                    <a:cubicBezTo>
                      <a:pt x="21336" y="20067"/>
                      <a:pt x="20610" y="17876"/>
                      <a:pt x="20074" y="16436"/>
                    </a:cubicBezTo>
                    <a:cubicBezTo>
                      <a:pt x="18658" y="12661"/>
                      <a:pt x="16586" y="9173"/>
                      <a:pt x="13966" y="6125"/>
                    </a:cubicBezTo>
                    <a:cubicBezTo>
                      <a:pt x="12026" y="3863"/>
                      <a:pt x="10180" y="2327"/>
                      <a:pt x="8168" y="1315"/>
                    </a:cubicBezTo>
                    <a:cubicBezTo>
                      <a:pt x="6436" y="445"/>
                      <a:pt x="4620" y="0"/>
                      <a:pt x="28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4"/>
              <p:cNvSpPr/>
              <p:nvPr/>
            </p:nvSpPr>
            <p:spPr>
              <a:xfrm>
                <a:off x="7264750" y="1341650"/>
                <a:ext cx="542375" cy="730500"/>
              </a:xfrm>
              <a:custGeom>
                <a:avLst/>
                <a:gdLst/>
                <a:ahLst/>
                <a:cxnLst/>
                <a:rect l="l" t="t" r="r" b="b"/>
                <a:pathLst>
                  <a:path w="21695" h="29220" extrusionOk="0">
                    <a:moveTo>
                      <a:pt x="3119" y="2838"/>
                    </a:moveTo>
                    <a:cubicBezTo>
                      <a:pt x="5061" y="2838"/>
                      <a:pt x="7108" y="3469"/>
                      <a:pt x="8907" y="4668"/>
                    </a:cubicBezTo>
                    <a:cubicBezTo>
                      <a:pt x="8752" y="4942"/>
                      <a:pt x="8609" y="5216"/>
                      <a:pt x="8454" y="5490"/>
                    </a:cubicBezTo>
                    <a:cubicBezTo>
                      <a:pt x="8312" y="5764"/>
                      <a:pt x="8157" y="6026"/>
                      <a:pt x="8014" y="6300"/>
                    </a:cubicBezTo>
                    <a:cubicBezTo>
                      <a:pt x="7514" y="5931"/>
                      <a:pt x="6990" y="5597"/>
                      <a:pt x="6430" y="5311"/>
                    </a:cubicBezTo>
                    <a:cubicBezTo>
                      <a:pt x="5312" y="4748"/>
                      <a:pt x="4144" y="4465"/>
                      <a:pt x="3056" y="4465"/>
                    </a:cubicBezTo>
                    <a:cubicBezTo>
                      <a:pt x="2556" y="4465"/>
                      <a:pt x="2074" y="4525"/>
                      <a:pt x="1620" y="4645"/>
                    </a:cubicBezTo>
                    <a:lnTo>
                      <a:pt x="1132" y="3073"/>
                    </a:lnTo>
                    <a:cubicBezTo>
                      <a:pt x="1771" y="2916"/>
                      <a:pt x="2439" y="2838"/>
                      <a:pt x="3119" y="2838"/>
                    </a:cubicBezTo>
                    <a:close/>
                    <a:moveTo>
                      <a:pt x="9169" y="4835"/>
                    </a:moveTo>
                    <a:cubicBezTo>
                      <a:pt x="9824" y="5300"/>
                      <a:pt x="10431" y="5835"/>
                      <a:pt x="10979" y="6431"/>
                    </a:cubicBezTo>
                    <a:cubicBezTo>
                      <a:pt x="12443" y="8074"/>
                      <a:pt x="13741" y="9860"/>
                      <a:pt x="14860" y="11753"/>
                    </a:cubicBezTo>
                    <a:lnTo>
                      <a:pt x="13431" y="12479"/>
                    </a:lnTo>
                    <a:cubicBezTo>
                      <a:pt x="12669" y="11288"/>
                      <a:pt x="11824" y="10157"/>
                      <a:pt x="10907" y="9086"/>
                    </a:cubicBezTo>
                    <a:cubicBezTo>
                      <a:pt x="10109" y="8133"/>
                      <a:pt x="9228" y="7264"/>
                      <a:pt x="8264" y="6490"/>
                    </a:cubicBezTo>
                    <a:cubicBezTo>
                      <a:pt x="8419" y="6204"/>
                      <a:pt x="8573" y="5919"/>
                      <a:pt x="8728" y="5633"/>
                    </a:cubicBezTo>
                    <a:lnTo>
                      <a:pt x="9169" y="4835"/>
                    </a:lnTo>
                    <a:close/>
                    <a:moveTo>
                      <a:pt x="15015" y="12038"/>
                    </a:moveTo>
                    <a:cubicBezTo>
                      <a:pt x="15300" y="12503"/>
                      <a:pt x="15586" y="13003"/>
                      <a:pt x="15896" y="13562"/>
                    </a:cubicBezTo>
                    <a:cubicBezTo>
                      <a:pt x="15420" y="13801"/>
                      <a:pt x="14955" y="14039"/>
                      <a:pt x="14491" y="14277"/>
                    </a:cubicBezTo>
                    <a:cubicBezTo>
                      <a:pt x="14193" y="13741"/>
                      <a:pt x="13907" y="13229"/>
                      <a:pt x="13598" y="12753"/>
                    </a:cubicBezTo>
                    <a:cubicBezTo>
                      <a:pt x="14074" y="12515"/>
                      <a:pt x="14538" y="12277"/>
                      <a:pt x="15015" y="12038"/>
                    </a:cubicBezTo>
                    <a:close/>
                    <a:moveTo>
                      <a:pt x="16039" y="13836"/>
                    </a:moveTo>
                    <a:cubicBezTo>
                      <a:pt x="16265" y="14241"/>
                      <a:pt x="16479" y="14634"/>
                      <a:pt x="16694" y="15039"/>
                    </a:cubicBezTo>
                    <a:cubicBezTo>
                      <a:pt x="17717" y="16944"/>
                      <a:pt x="18694" y="19015"/>
                      <a:pt x="19003" y="21194"/>
                    </a:cubicBezTo>
                    <a:cubicBezTo>
                      <a:pt x="19337" y="23564"/>
                      <a:pt x="18801" y="25754"/>
                      <a:pt x="17503" y="27231"/>
                    </a:cubicBezTo>
                    <a:lnTo>
                      <a:pt x="16122" y="25921"/>
                    </a:lnTo>
                    <a:cubicBezTo>
                      <a:pt x="16824" y="25111"/>
                      <a:pt x="17217" y="23909"/>
                      <a:pt x="17229" y="22564"/>
                    </a:cubicBezTo>
                    <a:cubicBezTo>
                      <a:pt x="17229" y="21301"/>
                      <a:pt x="16932" y="19932"/>
                      <a:pt x="16241" y="18111"/>
                    </a:cubicBezTo>
                    <a:cubicBezTo>
                      <a:pt x="15789" y="16896"/>
                      <a:pt x="15253" y="15706"/>
                      <a:pt x="14646" y="14563"/>
                    </a:cubicBezTo>
                    <a:lnTo>
                      <a:pt x="16039" y="13836"/>
                    </a:lnTo>
                    <a:close/>
                    <a:moveTo>
                      <a:pt x="3078" y="321"/>
                    </a:moveTo>
                    <a:cubicBezTo>
                      <a:pt x="4801" y="321"/>
                      <a:pt x="6585" y="757"/>
                      <a:pt x="8288" y="1620"/>
                    </a:cubicBezTo>
                    <a:cubicBezTo>
                      <a:pt x="10288" y="2621"/>
                      <a:pt x="12122" y="4145"/>
                      <a:pt x="14050" y="6383"/>
                    </a:cubicBezTo>
                    <a:cubicBezTo>
                      <a:pt x="16658" y="9419"/>
                      <a:pt x="18718" y="12896"/>
                      <a:pt x="20123" y="16646"/>
                    </a:cubicBezTo>
                    <a:cubicBezTo>
                      <a:pt x="20658" y="18075"/>
                      <a:pt x="21373" y="20254"/>
                      <a:pt x="21361" y="22575"/>
                    </a:cubicBezTo>
                    <a:cubicBezTo>
                      <a:pt x="21361" y="25004"/>
                      <a:pt x="20563" y="27195"/>
                      <a:pt x="19122" y="28767"/>
                    </a:cubicBezTo>
                    <a:lnTo>
                      <a:pt x="17741" y="27445"/>
                    </a:lnTo>
                    <a:cubicBezTo>
                      <a:pt x="19099" y="25897"/>
                      <a:pt x="19682" y="23611"/>
                      <a:pt x="19325" y="21147"/>
                    </a:cubicBezTo>
                    <a:cubicBezTo>
                      <a:pt x="19015" y="18920"/>
                      <a:pt x="18015" y="16825"/>
                      <a:pt x="16979" y="14884"/>
                    </a:cubicBezTo>
                    <a:cubicBezTo>
                      <a:pt x="16741" y="14432"/>
                      <a:pt x="16503" y="13991"/>
                      <a:pt x="16253" y="13539"/>
                    </a:cubicBezTo>
                    <a:cubicBezTo>
                      <a:pt x="15884" y="12872"/>
                      <a:pt x="15539" y="12288"/>
                      <a:pt x="15217" y="11741"/>
                    </a:cubicBezTo>
                    <a:cubicBezTo>
                      <a:pt x="14074" y="9776"/>
                      <a:pt x="12729" y="7919"/>
                      <a:pt x="11217" y="6216"/>
                    </a:cubicBezTo>
                    <a:cubicBezTo>
                      <a:pt x="10609" y="5561"/>
                      <a:pt x="9943" y="4978"/>
                      <a:pt x="9204" y="4478"/>
                    </a:cubicBezTo>
                    <a:cubicBezTo>
                      <a:pt x="7338" y="3201"/>
                      <a:pt x="5184" y="2517"/>
                      <a:pt x="3144" y="2517"/>
                    </a:cubicBezTo>
                    <a:cubicBezTo>
                      <a:pt x="2426" y="2517"/>
                      <a:pt x="1721" y="2602"/>
                      <a:pt x="1049" y="2775"/>
                    </a:cubicBezTo>
                    <a:lnTo>
                      <a:pt x="406" y="692"/>
                    </a:lnTo>
                    <a:cubicBezTo>
                      <a:pt x="1265" y="444"/>
                      <a:pt x="2163" y="321"/>
                      <a:pt x="3078" y="321"/>
                    </a:cubicBezTo>
                    <a:close/>
                    <a:moveTo>
                      <a:pt x="3066" y="1"/>
                    </a:moveTo>
                    <a:cubicBezTo>
                      <a:pt x="2068" y="1"/>
                      <a:pt x="1090" y="143"/>
                      <a:pt x="156" y="430"/>
                    </a:cubicBezTo>
                    <a:lnTo>
                      <a:pt x="1" y="477"/>
                    </a:lnTo>
                    <a:lnTo>
                      <a:pt x="1406" y="5038"/>
                    </a:lnTo>
                    <a:lnTo>
                      <a:pt x="1561" y="4990"/>
                    </a:lnTo>
                    <a:cubicBezTo>
                      <a:pt x="2025" y="4847"/>
                      <a:pt x="2526" y="4777"/>
                      <a:pt x="3048" y="4777"/>
                    </a:cubicBezTo>
                    <a:cubicBezTo>
                      <a:pt x="4091" y="4777"/>
                      <a:pt x="5216" y="5057"/>
                      <a:pt x="6287" y="5597"/>
                    </a:cubicBezTo>
                    <a:cubicBezTo>
                      <a:pt x="6871" y="5895"/>
                      <a:pt x="7442" y="6252"/>
                      <a:pt x="7966" y="6669"/>
                    </a:cubicBezTo>
                    <a:cubicBezTo>
                      <a:pt x="8954" y="7443"/>
                      <a:pt x="9859" y="8324"/>
                      <a:pt x="10669" y="9288"/>
                    </a:cubicBezTo>
                    <a:cubicBezTo>
                      <a:pt x="11610" y="10383"/>
                      <a:pt x="12467" y="11550"/>
                      <a:pt x="13241" y="12765"/>
                    </a:cubicBezTo>
                    <a:cubicBezTo>
                      <a:pt x="13598" y="13336"/>
                      <a:pt x="13943" y="13920"/>
                      <a:pt x="14288" y="14563"/>
                    </a:cubicBezTo>
                    <a:cubicBezTo>
                      <a:pt x="14931" y="15741"/>
                      <a:pt x="15479" y="16968"/>
                      <a:pt x="15955" y="18218"/>
                    </a:cubicBezTo>
                    <a:cubicBezTo>
                      <a:pt x="16622" y="19992"/>
                      <a:pt x="16920" y="21337"/>
                      <a:pt x="16920" y="22552"/>
                    </a:cubicBezTo>
                    <a:cubicBezTo>
                      <a:pt x="16920" y="23885"/>
                      <a:pt x="16503" y="25064"/>
                      <a:pt x="15789" y="25814"/>
                    </a:cubicBezTo>
                    <a:lnTo>
                      <a:pt x="15681" y="25933"/>
                    </a:lnTo>
                    <a:lnTo>
                      <a:pt x="19146" y="29219"/>
                    </a:lnTo>
                    <a:lnTo>
                      <a:pt x="19253" y="29100"/>
                    </a:lnTo>
                    <a:cubicBezTo>
                      <a:pt x="20813" y="27457"/>
                      <a:pt x="21682" y="25135"/>
                      <a:pt x="21694" y="22575"/>
                    </a:cubicBezTo>
                    <a:cubicBezTo>
                      <a:pt x="21694" y="20206"/>
                      <a:pt x="20968" y="17992"/>
                      <a:pt x="20420" y="16539"/>
                    </a:cubicBezTo>
                    <a:cubicBezTo>
                      <a:pt x="19003" y="12753"/>
                      <a:pt x="16920" y="9240"/>
                      <a:pt x="14288" y="6181"/>
                    </a:cubicBezTo>
                    <a:cubicBezTo>
                      <a:pt x="12336" y="3895"/>
                      <a:pt x="10467" y="2359"/>
                      <a:pt x="8431" y="1335"/>
                    </a:cubicBezTo>
                    <a:cubicBezTo>
                      <a:pt x="6677" y="451"/>
                      <a:pt x="4841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36" name="Google Shape;4136;p34"/>
          <p:cNvSpPr txBox="1">
            <a:spLocks noGrp="1"/>
          </p:cNvSpPr>
          <p:nvPr>
            <p:ph type="ctrTitle"/>
          </p:nvPr>
        </p:nvSpPr>
        <p:spPr>
          <a:xfrm>
            <a:off x="713425" y="1507850"/>
            <a:ext cx="45819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ABBA-Co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137" name="Google Shape;4137;p34"/>
          <p:cNvSpPr txBox="1">
            <a:spLocks noGrp="1"/>
          </p:cNvSpPr>
          <p:nvPr>
            <p:ph type="subTitle" idx="1"/>
          </p:nvPr>
        </p:nvSpPr>
        <p:spPr>
          <a:xfrm>
            <a:off x="435925" y="3265762"/>
            <a:ext cx="45819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Matteo, Alessia, Matteo, Federica, Simone</a:t>
            </a:r>
            <a:endParaRPr dirty="0"/>
          </a:p>
        </p:txBody>
      </p:sp>
      <p:sp>
        <p:nvSpPr>
          <p:cNvPr id="4138" name="Google Shape;4138;p34"/>
          <p:cNvSpPr txBox="1">
            <a:spLocks noGrp="1"/>
          </p:cNvSpPr>
          <p:nvPr>
            <p:ph type="subTitle" idx="2"/>
          </p:nvPr>
        </p:nvSpPr>
        <p:spPr>
          <a:xfrm>
            <a:off x="713400" y="2481931"/>
            <a:ext cx="43044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ez" panose="02000503000000020004" pitchFamily="2" charset="0"/>
              </a:rPr>
              <a:t>TripAdvisor Project</a:t>
            </a:r>
            <a:endParaRPr dirty="0">
              <a:latin typeface="Montez" panose="02000503000000020004" pitchFamily="2" charset="0"/>
            </a:endParaRPr>
          </a:p>
        </p:txBody>
      </p:sp>
      <p:grpSp>
        <p:nvGrpSpPr>
          <p:cNvPr id="4139" name="Google Shape;4139;p34"/>
          <p:cNvGrpSpPr/>
          <p:nvPr/>
        </p:nvGrpSpPr>
        <p:grpSpPr>
          <a:xfrm rot="-8999862">
            <a:off x="3581721" y="503280"/>
            <a:ext cx="272686" cy="391030"/>
            <a:chOff x="4581400" y="731725"/>
            <a:chExt cx="125025" cy="179275"/>
          </a:xfrm>
        </p:grpSpPr>
        <p:sp>
          <p:nvSpPr>
            <p:cNvPr id="4140" name="Google Shape;4140;p34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Google Shape;4144;p34"/>
          <p:cNvGrpSpPr/>
          <p:nvPr/>
        </p:nvGrpSpPr>
        <p:grpSpPr>
          <a:xfrm rot="1800020">
            <a:off x="1486002" y="4016172"/>
            <a:ext cx="794237" cy="855224"/>
            <a:chOff x="7718659" y="128527"/>
            <a:chExt cx="555416" cy="598065"/>
          </a:xfrm>
        </p:grpSpPr>
        <p:sp>
          <p:nvSpPr>
            <p:cNvPr id="4145" name="Google Shape;4145;p3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42295" y="411480"/>
            <a:ext cx="2823900" cy="179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2060"/>
                </a:solidFill>
              </a:rPr>
              <a:t>Media voti recensioni per fascia di prezzo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1" name="Immagine 20">
            <a:hlinkClick r:id="rId3"/>
            <a:extLst>
              <a:ext uri="{FF2B5EF4-FFF2-40B4-BE49-F238E27FC236}">
                <a16:creationId xmlns:a16="http://schemas.microsoft.com/office/drawing/2014/main" id="{1EAB1864-E8F0-4BDD-A1E9-A73F12545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8" y="1"/>
            <a:ext cx="6330462" cy="5143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42294" y="908378"/>
            <a:ext cx="8657865" cy="248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2060"/>
                </a:solidFill>
              </a:rPr>
              <a:t>Fascia di prezzo per numero medio di voti</a:t>
            </a:r>
          </a:p>
        </p:txBody>
      </p:sp>
      <p:pic>
        <p:nvPicPr>
          <p:cNvPr id="4" name="Segnaposto contenuto 4">
            <a:hlinkClick r:id="rId3"/>
            <a:extLst>
              <a:ext uri="{FF2B5EF4-FFF2-40B4-BE49-F238E27FC236}">
                <a16:creationId xmlns:a16="http://schemas.microsoft.com/office/drawing/2014/main" id="{40CD8E8B-A648-4CD9-BBCF-4768F1CD6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0" y="1409356"/>
            <a:ext cx="8663439" cy="2880593"/>
          </a:xfrm>
          <a:prstGeom prst="rect">
            <a:avLst/>
          </a:prstGeom>
          <a:ln>
            <a:noFill/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C420836-7F29-4A2D-9C64-C946B37EF47A}"/>
              </a:ext>
            </a:extLst>
          </p:cNvPr>
          <p:cNvSpPr/>
          <p:nvPr/>
        </p:nvSpPr>
        <p:spPr>
          <a:xfrm>
            <a:off x="229599" y="1409356"/>
            <a:ext cx="8670560" cy="288059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76585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Distribuzione dei ristoranti per municipio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F66E7F3C-6E95-4EFA-87B1-500E53A47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" r="1963"/>
          <a:stretch/>
        </p:blipFill>
        <p:spPr>
          <a:xfrm>
            <a:off x="216919" y="907727"/>
            <a:ext cx="8710162" cy="3978433"/>
          </a:xfrm>
          <a:prstGeom prst="rect">
            <a:avLst/>
          </a:prstGeom>
          <a:ln>
            <a:noFill/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85D985B-E25E-46DD-AE5A-A096F97DA7ED}"/>
              </a:ext>
            </a:extLst>
          </p:cNvPr>
          <p:cNvSpPr/>
          <p:nvPr/>
        </p:nvSpPr>
        <p:spPr>
          <a:xfrm>
            <a:off x="216919" y="907728"/>
            <a:ext cx="8710162" cy="39784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4508089"/>
      </p:ext>
    </p:extLst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09550" y="40005"/>
            <a:ext cx="8724900" cy="7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it-IT" dirty="0">
                <a:solidFill>
                  <a:srgbClr val="002060"/>
                </a:solidFill>
              </a:rPr>
              <a:t>Numero di ristoranti e rating medio per municipio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37DF1939-D892-4DCC-A2CB-B0134AB0F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" b="-91"/>
          <a:stretch/>
        </p:blipFill>
        <p:spPr>
          <a:xfrm>
            <a:off x="721519" y="828675"/>
            <a:ext cx="7700962" cy="417195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DA26A86-8136-4F6B-B79A-CC5C1C8A1F65}"/>
              </a:ext>
            </a:extLst>
          </p:cNvPr>
          <p:cNvSpPr/>
          <p:nvPr/>
        </p:nvSpPr>
        <p:spPr>
          <a:xfrm>
            <a:off x="721520" y="828675"/>
            <a:ext cx="7700962" cy="417194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84261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DBB4386C-B44D-4303-9BF8-05166BADA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9" b="4371"/>
          <a:stretch/>
        </p:blipFill>
        <p:spPr>
          <a:xfrm>
            <a:off x="562070" y="874396"/>
            <a:ext cx="8019859" cy="4078604"/>
          </a:xfrm>
          <a:prstGeom prst="rect">
            <a:avLst/>
          </a:prstGeom>
          <a:ln>
            <a:noFill/>
          </a:ln>
        </p:spPr>
      </p:pic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Voto medio per tipologia di cucina (top 10)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3865E3-A015-4F81-9252-821D510E59D2}"/>
              </a:ext>
            </a:extLst>
          </p:cNvPr>
          <p:cNvSpPr/>
          <p:nvPr/>
        </p:nvSpPr>
        <p:spPr>
          <a:xfrm>
            <a:off x="562069" y="845821"/>
            <a:ext cx="8019859" cy="410717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138685"/>
      </p:ext>
    </p:extLst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Recensioni per % vegetariani, vegani e senza glutine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5" name="Immagine 4">
            <a:hlinkClick r:id="rId3"/>
            <a:extLst>
              <a:ext uri="{FF2B5EF4-FFF2-40B4-BE49-F238E27FC236}">
                <a16:creationId xmlns:a16="http://schemas.microsoft.com/office/drawing/2014/main" id="{BE2E4DC0-9F98-49FB-A71C-BBB001200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53" r="2" b="2"/>
          <a:stretch/>
        </p:blipFill>
        <p:spPr>
          <a:xfrm>
            <a:off x="614362" y="1041285"/>
            <a:ext cx="7915276" cy="3964322"/>
          </a:xfrm>
          <a:prstGeom prst="rect">
            <a:avLst/>
          </a:prstGeom>
          <a:ln>
            <a:noFill/>
          </a:ln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D2F5284-1D2F-42C5-9008-BA0BC086D6D7}"/>
              </a:ext>
            </a:extLst>
          </p:cNvPr>
          <p:cNvSpPr/>
          <p:nvPr/>
        </p:nvSpPr>
        <p:spPr>
          <a:xfrm>
            <a:off x="614362" y="1041283"/>
            <a:ext cx="7915276" cy="39643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17502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hlinkClick r:id="rId3"/>
            <a:extLst>
              <a:ext uri="{FF2B5EF4-FFF2-40B4-BE49-F238E27FC236}">
                <a16:creationId xmlns:a16="http://schemas.microsoft.com/office/drawing/2014/main" id="{7769D177-D838-4E3D-AA84-6BAEEF5FA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 b="1996"/>
          <a:stretch/>
        </p:blipFill>
        <p:spPr>
          <a:xfrm>
            <a:off x="753309" y="961220"/>
            <a:ext cx="7637382" cy="3762497"/>
          </a:xfrm>
          <a:prstGeom prst="rect">
            <a:avLst/>
          </a:prstGeom>
        </p:spPr>
      </p:pic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Città e recensioni dei top 10 recensori di Roma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D2F5284-1D2F-42C5-9008-BA0BC086D6D7}"/>
              </a:ext>
            </a:extLst>
          </p:cNvPr>
          <p:cNvSpPr/>
          <p:nvPr/>
        </p:nvSpPr>
        <p:spPr>
          <a:xfrm>
            <a:off x="753309" y="961219"/>
            <a:ext cx="7637383" cy="376249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496977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EC781-A9D8-C180-57EF-7A7998F0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" y="132512"/>
            <a:ext cx="5326380" cy="77908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3750" dirty="0">
                <a:solidFill>
                  <a:schemeClr val="accent6">
                    <a:lumMod val="50000"/>
                  </a:schemeClr>
                </a:solidFill>
              </a:rPr>
              <a:t>Food Cloud </a:t>
            </a:r>
            <a:r>
              <a:rPr lang="en-US" sz="3750" dirty="0">
                <a:solidFill>
                  <a:schemeClr val="bg1">
                    <a:lumMod val="50000"/>
                  </a:schemeClr>
                </a:solidFill>
              </a:rPr>
              <a:t>All</a:t>
            </a:r>
            <a:r>
              <a:rPr lang="en-US" sz="375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750" dirty="0">
                <a:solidFill>
                  <a:srgbClr val="FF0000"/>
                </a:solidFill>
              </a:rPr>
              <a:t>Reviews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A0FC6C-2420-18A4-B9CE-FC0D20B5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4416" b="-2"/>
          <a:stretch/>
        </p:blipFill>
        <p:spPr>
          <a:xfrm>
            <a:off x="125730" y="1407490"/>
            <a:ext cx="4366709" cy="349521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pic>
        <p:nvPicPr>
          <p:cNvPr id="13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E3D85F-90AB-B81A-1AF7-424F96767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"/>
          <a:stretch/>
        </p:blipFill>
        <p:spPr>
          <a:xfrm>
            <a:off x="5631180" y="0"/>
            <a:ext cx="3512820" cy="387858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2725820887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A247D-9F4C-A1F2-1871-D3202F2F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541" y="3563274"/>
            <a:ext cx="6476999" cy="1059089"/>
          </a:xfrm>
        </p:spPr>
        <p:txBody>
          <a:bodyPr>
            <a:noAutofit/>
          </a:bodyPr>
          <a:lstStyle/>
          <a:p>
            <a:r>
              <a:rPr lang="it-IT" sz="3750" dirty="0" err="1">
                <a:solidFill>
                  <a:schemeClr val="accent6">
                    <a:lumMod val="50000"/>
                  </a:schemeClr>
                </a:solidFill>
              </a:rPr>
              <a:t>Restaurants</a:t>
            </a:r>
            <a:r>
              <a:rPr lang="it-IT" sz="3750" dirty="0">
                <a:solidFill>
                  <a:schemeClr val="accent6">
                    <a:lumMod val="50000"/>
                  </a:schemeClr>
                </a:solidFill>
              </a:rPr>
              <a:t> with </a:t>
            </a:r>
            <a:r>
              <a:rPr lang="it-IT" sz="3750" dirty="0" err="1">
                <a:solidFill>
                  <a:schemeClr val="bg1">
                    <a:lumMod val="50000"/>
                  </a:schemeClr>
                </a:solidFill>
              </a:rPr>
              <a:t>less</a:t>
            </a:r>
            <a:r>
              <a:rPr lang="it-IT" sz="37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3750" dirty="0" err="1">
                <a:solidFill>
                  <a:schemeClr val="bg1">
                    <a:lumMod val="50000"/>
                  </a:schemeClr>
                </a:solidFill>
              </a:rPr>
              <a:t>than</a:t>
            </a:r>
            <a:r>
              <a:rPr lang="it-IT" sz="37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3750" dirty="0">
                <a:solidFill>
                  <a:srgbClr val="FF0000"/>
                </a:solidFill>
              </a:rPr>
              <a:t>50 reviews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C0FE9CB-4ADE-C791-8A75-8167FA11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4" b="22691"/>
          <a:stretch/>
        </p:blipFill>
        <p:spPr>
          <a:xfrm>
            <a:off x="15" y="8"/>
            <a:ext cx="9143985" cy="341881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Immagine 6" descr="Immagine che contiene ottone, segnale, luce&#10;&#10;Descrizione generata automaticamente">
            <a:extLst>
              <a:ext uri="{FF2B5EF4-FFF2-40B4-BE49-F238E27FC236}">
                <a16:creationId xmlns:a16="http://schemas.microsoft.com/office/drawing/2014/main" id="{4A08CE62-F433-797C-97ED-9E04223D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1" y="3418823"/>
            <a:ext cx="1088251" cy="1088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77724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D48C1E-27D1-8D9B-F3F9-2DF684FE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5539"/>
          <a:stretch/>
        </p:blipFill>
        <p:spPr>
          <a:xfrm>
            <a:off x="15" y="8"/>
            <a:ext cx="9143985" cy="341881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144FBC5-39CD-D406-3BD0-DA8451F7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7" y="3443358"/>
            <a:ext cx="1329309" cy="1329309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E6D5B1-F3E0-F362-02C7-1BD3DF461AC3}"/>
              </a:ext>
            </a:extLst>
          </p:cNvPr>
          <p:cNvSpPr txBox="1"/>
          <p:nvPr/>
        </p:nvSpPr>
        <p:spPr>
          <a:xfrm>
            <a:off x="2280521" y="3773305"/>
            <a:ext cx="672491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2"/>
              </a:buClr>
              <a:buSzPts val="3400"/>
            </a:pPr>
            <a:r>
              <a:rPr lang="it-IT" sz="3750" b="1" dirty="0" err="1">
                <a:solidFill>
                  <a:schemeClr val="accent6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Restaurants</a:t>
            </a:r>
            <a:r>
              <a:rPr lang="it-IT" sz="3750" b="1" dirty="0">
                <a:solidFill>
                  <a:schemeClr val="accent6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 with </a:t>
            </a:r>
            <a:r>
              <a:rPr lang="it-IT" sz="3750" b="1" dirty="0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more </a:t>
            </a:r>
            <a:r>
              <a:rPr lang="it-IT" sz="3750" b="1" dirty="0" err="1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than</a:t>
            </a:r>
            <a:r>
              <a:rPr lang="it-IT" sz="3750" b="1" dirty="0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 </a:t>
            </a:r>
            <a:r>
              <a:rPr lang="it-IT" sz="3750" b="1" dirty="0">
                <a:solidFill>
                  <a:srgbClr val="FF0000"/>
                </a:solidFill>
                <a:latin typeface="Montez"/>
                <a:ea typeface="Montez"/>
                <a:cs typeface="Montez"/>
                <a:sym typeface="Montez"/>
              </a:rPr>
              <a:t>1000 reviews</a:t>
            </a:r>
          </a:p>
        </p:txBody>
      </p:sp>
    </p:spTree>
    <p:extLst>
      <p:ext uri="{BB962C8B-B14F-4D97-AF65-F5344CB8AC3E}">
        <p14:creationId xmlns:p14="http://schemas.microsoft.com/office/powerpoint/2010/main" val="687035844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p44"/>
          <p:cNvSpPr txBox="1">
            <a:spLocks noGrp="1"/>
          </p:cNvSpPr>
          <p:nvPr>
            <p:ph type="title"/>
          </p:nvPr>
        </p:nvSpPr>
        <p:spPr>
          <a:xfrm>
            <a:off x="713400" y="1409000"/>
            <a:ext cx="4095900" cy="15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11,362</a:t>
            </a:r>
            <a:endParaRPr dirty="0"/>
          </a:p>
        </p:txBody>
      </p:sp>
      <p:sp>
        <p:nvSpPr>
          <p:cNvPr id="5004" name="Google Shape;5004;p44"/>
          <p:cNvSpPr txBox="1">
            <a:spLocks noGrp="1"/>
          </p:cNvSpPr>
          <p:nvPr>
            <p:ph type="body" idx="1"/>
          </p:nvPr>
        </p:nvSpPr>
        <p:spPr>
          <a:xfrm>
            <a:off x="713400" y="3094850"/>
            <a:ext cx="40959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</a:t>
            </a:r>
            <a:r>
              <a:rPr lang="en" dirty="0"/>
              <a:t>istoranti di Roma su TripAdvisor</a:t>
            </a:r>
            <a:endParaRPr dirty="0"/>
          </a:p>
        </p:txBody>
      </p:sp>
      <p:grpSp>
        <p:nvGrpSpPr>
          <p:cNvPr id="5005" name="Google Shape;5005;p44"/>
          <p:cNvGrpSpPr/>
          <p:nvPr/>
        </p:nvGrpSpPr>
        <p:grpSpPr>
          <a:xfrm>
            <a:off x="5146505" y="940941"/>
            <a:ext cx="3470756" cy="3414070"/>
            <a:chOff x="5451305" y="864741"/>
            <a:chExt cx="3470756" cy="3414070"/>
          </a:xfrm>
        </p:grpSpPr>
        <p:grpSp>
          <p:nvGrpSpPr>
            <p:cNvPr id="5006" name="Google Shape;5006;p44"/>
            <p:cNvGrpSpPr/>
            <p:nvPr/>
          </p:nvGrpSpPr>
          <p:grpSpPr>
            <a:xfrm>
              <a:off x="5451305" y="864741"/>
              <a:ext cx="3470756" cy="3414070"/>
              <a:chOff x="5451305" y="864741"/>
              <a:chExt cx="3470756" cy="3414070"/>
            </a:xfrm>
          </p:grpSpPr>
          <p:sp>
            <p:nvSpPr>
              <p:cNvPr id="5007" name="Google Shape;5007;p44"/>
              <p:cNvSpPr/>
              <p:nvPr/>
            </p:nvSpPr>
            <p:spPr>
              <a:xfrm>
                <a:off x="5834211" y="1247647"/>
                <a:ext cx="2705238" cy="2621056"/>
              </a:xfrm>
              <a:custGeom>
                <a:avLst/>
                <a:gdLst/>
                <a:ahLst/>
                <a:cxnLst/>
                <a:rect l="l" t="t" r="r" b="b"/>
                <a:pathLst>
                  <a:path w="110193" h="106764" extrusionOk="0">
                    <a:moveTo>
                      <a:pt x="18086" y="1918"/>
                    </a:moveTo>
                    <a:lnTo>
                      <a:pt x="108264" y="18872"/>
                    </a:lnTo>
                    <a:lnTo>
                      <a:pt x="92095" y="104835"/>
                    </a:lnTo>
                    <a:lnTo>
                      <a:pt x="1929" y="87881"/>
                    </a:lnTo>
                    <a:lnTo>
                      <a:pt x="18086" y="1918"/>
                    </a:lnTo>
                    <a:close/>
                    <a:moveTo>
                      <a:pt x="16776" y="1"/>
                    </a:moveTo>
                    <a:lnTo>
                      <a:pt x="0" y="89202"/>
                    </a:lnTo>
                    <a:lnTo>
                      <a:pt x="93417" y="106764"/>
                    </a:lnTo>
                    <a:lnTo>
                      <a:pt x="110193" y="17562"/>
                    </a:lnTo>
                    <a:lnTo>
                      <a:pt x="167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44"/>
              <p:cNvSpPr/>
              <p:nvPr/>
            </p:nvSpPr>
            <p:spPr>
              <a:xfrm>
                <a:off x="5881568" y="1294709"/>
                <a:ext cx="2610524" cy="2526661"/>
              </a:xfrm>
              <a:custGeom>
                <a:avLst/>
                <a:gdLst/>
                <a:ahLst/>
                <a:cxnLst/>
                <a:rect l="l" t="t" r="r" b="b"/>
                <a:pathLst>
                  <a:path w="106335" h="102919" extrusionOk="0">
                    <a:moveTo>
                      <a:pt x="16157" y="1"/>
                    </a:moveTo>
                    <a:lnTo>
                      <a:pt x="0" y="85964"/>
                    </a:lnTo>
                    <a:lnTo>
                      <a:pt x="90166" y="102918"/>
                    </a:lnTo>
                    <a:lnTo>
                      <a:pt x="106335" y="16955"/>
                    </a:lnTo>
                    <a:lnTo>
                      <a:pt x="161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44"/>
              <p:cNvSpPr/>
              <p:nvPr/>
            </p:nvSpPr>
            <p:spPr>
              <a:xfrm>
                <a:off x="5455675" y="869135"/>
                <a:ext cx="790412" cy="2826834"/>
              </a:xfrm>
              <a:custGeom>
                <a:avLst/>
                <a:gdLst/>
                <a:ahLst/>
                <a:cxnLst/>
                <a:rect l="l" t="t" r="r" b="b"/>
                <a:pathLst>
                  <a:path w="32196" h="115146" extrusionOk="0">
                    <a:moveTo>
                      <a:pt x="21658" y="0"/>
                    </a:moveTo>
                    <a:lnTo>
                      <a:pt x="1" y="115145"/>
                    </a:lnTo>
                    <a:lnTo>
                      <a:pt x="1" y="115145"/>
                    </a:lnTo>
                    <a:lnTo>
                      <a:pt x="15419" y="104608"/>
                    </a:lnTo>
                    <a:lnTo>
                      <a:pt x="32195" y="15419"/>
                    </a:lnTo>
                    <a:lnTo>
                      <a:pt x="21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44"/>
              <p:cNvSpPr/>
              <p:nvPr/>
            </p:nvSpPr>
            <p:spPr>
              <a:xfrm>
                <a:off x="8127574" y="1420111"/>
                <a:ext cx="790117" cy="2826834"/>
              </a:xfrm>
              <a:custGeom>
                <a:avLst/>
                <a:gdLst/>
                <a:ahLst/>
                <a:cxnLst/>
                <a:rect l="l" t="t" r="r" b="b"/>
                <a:pathLst>
                  <a:path w="32184" h="115146" extrusionOk="0">
                    <a:moveTo>
                      <a:pt x="32183" y="0"/>
                    </a:moveTo>
                    <a:lnTo>
                      <a:pt x="16777" y="10537"/>
                    </a:lnTo>
                    <a:lnTo>
                      <a:pt x="1" y="99739"/>
                    </a:lnTo>
                    <a:lnTo>
                      <a:pt x="10538" y="115146"/>
                    </a:lnTo>
                    <a:lnTo>
                      <a:pt x="32183" y="0"/>
                    </a:lnTo>
                    <a:close/>
                  </a:path>
                </a:pathLst>
              </a:custGeom>
              <a:solidFill>
                <a:srgbClr val="FFEC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44"/>
              <p:cNvSpPr/>
              <p:nvPr/>
            </p:nvSpPr>
            <p:spPr>
              <a:xfrm>
                <a:off x="5455675" y="3437261"/>
                <a:ext cx="2930607" cy="809684"/>
              </a:xfrm>
              <a:custGeom>
                <a:avLst/>
                <a:gdLst/>
                <a:ahLst/>
                <a:cxnLst/>
                <a:rect l="l" t="t" r="r" b="b"/>
                <a:pathLst>
                  <a:path w="119373" h="32981" extrusionOk="0">
                    <a:moveTo>
                      <a:pt x="15419" y="0"/>
                    </a:moveTo>
                    <a:lnTo>
                      <a:pt x="1" y="10537"/>
                    </a:lnTo>
                    <a:lnTo>
                      <a:pt x="119373" y="32981"/>
                    </a:lnTo>
                    <a:lnTo>
                      <a:pt x="108836" y="17574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44"/>
              <p:cNvSpPr/>
              <p:nvPr/>
            </p:nvSpPr>
            <p:spPr>
              <a:xfrm>
                <a:off x="5987379" y="869135"/>
                <a:ext cx="2930313" cy="809684"/>
              </a:xfrm>
              <a:custGeom>
                <a:avLst/>
                <a:gdLst/>
                <a:ahLst/>
                <a:cxnLst/>
                <a:rect l="l" t="t" r="r" b="b"/>
                <a:pathLst>
                  <a:path w="119361" h="32981" extrusionOk="0">
                    <a:moveTo>
                      <a:pt x="0" y="0"/>
                    </a:moveTo>
                    <a:lnTo>
                      <a:pt x="10537" y="15419"/>
                    </a:lnTo>
                    <a:lnTo>
                      <a:pt x="103954" y="32980"/>
                    </a:lnTo>
                    <a:lnTo>
                      <a:pt x="119360" y="22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44"/>
              <p:cNvSpPr/>
              <p:nvPr/>
            </p:nvSpPr>
            <p:spPr>
              <a:xfrm>
                <a:off x="5451305" y="864741"/>
                <a:ext cx="3470756" cy="3386893"/>
              </a:xfrm>
              <a:custGeom>
                <a:avLst/>
                <a:gdLst/>
                <a:ahLst/>
                <a:cxnLst/>
                <a:rect l="l" t="t" r="r" b="b"/>
                <a:pathLst>
                  <a:path w="141375" h="137959" extrusionOk="0">
                    <a:moveTo>
                      <a:pt x="21955" y="358"/>
                    </a:moveTo>
                    <a:lnTo>
                      <a:pt x="141018" y="22753"/>
                    </a:lnTo>
                    <a:lnTo>
                      <a:pt x="119432" y="137589"/>
                    </a:lnTo>
                    <a:lnTo>
                      <a:pt x="369" y="115205"/>
                    </a:lnTo>
                    <a:lnTo>
                      <a:pt x="21955" y="358"/>
                    </a:lnTo>
                    <a:close/>
                    <a:moveTo>
                      <a:pt x="21705" y="1"/>
                    </a:moveTo>
                    <a:lnTo>
                      <a:pt x="36" y="115312"/>
                    </a:lnTo>
                    <a:lnTo>
                      <a:pt x="0" y="115455"/>
                    </a:lnTo>
                    <a:lnTo>
                      <a:pt x="119527" y="137934"/>
                    </a:lnTo>
                    <a:lnTo>
                      <a:pt x="119670" y="137958"/>
                    </a:lnTo>
                    <a:lnTo>
                      <a:pt x="141339" y="22646"/>
                    </a:lnTo>
                    <a:lnTo>
                      <a:pt x="141375" y="22503"/>
                    </a:lnTo>
                    <a:lnTo>
                      <a:pt x="21860" y="24"/>
                    </a:lnTo>
                    <a:lnTo>
                      <a:pt x="217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44"/>
              <p:cNvSpPr/>
              <p:nvPr/>
            </p:nvSpPr>
            <p:spPr>
              <a:xfrm>
                <a:off x="5829522" y="1242982"/>
                <a:ext cx="2714322" cy="2630115"/>
              </a:xfrm>
              <a:custGeom>
                <a:avLst/>
                <a:gdLst/>
                <a:ahLst/>
                <a:cxnLst/>
                <a:rect l="l" t="t" r="r" b="b"/>
                <a:pathLst>
                  <a:path w="110563" h="107133" extrusionOk="0">
                    <a:moveTo>
                      <a:pt x="17086" y="369"/>
                    </a:moveTo>
                    <a:lnTo>
                      <a:pt x="110193" y="17872"/>
                    </a:lnTo>
                    <a:lnTo>
                      <a:pt x="93477" y="106763"/>
                    </a:lnTo>
                    <a:lnTo>
                      <a:pt x="370" y="89261"/>
                    </a:lnTo>
                    <a:lnTo>
                      <a:pt x="17086" y="369"/>
                    </a:lnTo>
                    <a:close/>
                    <a:moveTo>
                      <a:pt x="16836" y="0"/>
                    </a:moveTo>
                    <a:lnTo>
                      <a:pt x="36" y="89368"/>
                    </a:lnTo>
                    <a:lnTo>
                      <a:pt x="1" y="89511"/>
                    </a:lnTo>
                    <a:lnTo>
                      <a:pt x="93584" y="107109"/>
                    </a:lnTo>
                    <a:lnTo>
                      <a:pt x="93727" y="107132"/>
                    </a:lnTo>
                    <a:lnTo>
                      <a:pt x="110526" y="17776"/>
                    </a:lnTo>
                    <a:lnTo>
                      <a:pt x="110562" y="17633"/>
                    </a:lnTo>
                    <a:lnTo>
                      <a:pt x="16991" y="36"/>
                    </a:lnTo>
                    <a:lnTo>
                      <a:pt x="168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44"/>
              <p:cNvSpPr/>
              <p:nvPr/>
            </p:nvSpPr>
            <p:spPr>
              <a:xfrm>
                <a:off x="5876879" y="1290339"/>
                <a:ext cx="2619608" cy="2535401"/>
              </a:xfrm>
              <a:custGeom>
                <a:avLst/>
                <a:gdLst/>
                <a:ahLst/>
                <a:cxnLst/>
                <a:rect l="l" t="t" r="r" b="b"/>
                <a:pathLst>
                  <a:path w="106705" h="103275" extrusionOk="0">
                    <a:moveTo>
                      <a:pt x="16479" y="369"/>
                    </a:moveTo>
                    <a:lnTo>
                      <a:pt x="106335" y="17264"/>
                    </a:lnTo>
                    <a:lnTo>
                      <a:pt x="90238" y="102918"/>
                    </a:lnTo>
                    <a:lnTo>
                      <a:pt x="370" y="86011"/>
                    </a:lnTo>
                    <a:lnTo>
                      <a:pt x="16479" y="369"/>
                    </a:lnTo>
                    <a:close/>
                    <a:moveTo>
                      <a:pt x="16229" y="0"/>
                    </a:moveTo>
                    <a:lnTo>
                      <a:pt x="36" y="86118"/>
                    </a:lnTo>
                    <a:lnTo>
                      <a:pt x="1" y="86261"/>
                    </a:lnTo>
                    <a:lnTo>
                      <a:pt x="90333" y="103251"/>
                    </a:lnTo>
                    <a:lnTo>
                      <a:pt x="90488" y="103275"/>
                    </a:lnTo>
                    <a:lnTo>
                      <a:pt x="106681" y="17157"/>
                    </a:lnTo>
                    <a:lnTo>
                      <a:pt x="106704" y="17014"/>
                    </a:lnTo>
                    <a:lnTo>
                      <a:pt x="16372" y="24"/>
                    </a:lnTo>
                    <a:lnTo>
                      <a:pt x="16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44"/>
              <p:cNvSpPr/>
              <p:nvPr/>
            </p:nvSpPr>
            <p:spPr>
              <a:xfrm>
                <a:off x="8537092" y="1416895"/>
                <a:ext cx="382931" cy="265140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10800" extrusionOk="0">
                    <a:moveTo>
                      <a:pt x="15419" y="0"/>
                    </a:moveTo>
                    <a:lnTo>
                      <a:pt x="0" y="10537"/>
                    </a:lnTo>
                    <a:lnTo>
                      <a:pt x="179" y="10799"/>
                    </a:lnTo>
                    <a:lnTo>
                      <a:pt x="15598" y="262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44"/>
              <p:cNvSpPr/>
              <p:nvPr/>
            </p:nvSpPr>
            <p:spPr>
              <a:xfrm>
                <a:off x="8124063" y="3893818"/>
                <a:ext cx="263102" cy="384993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5682" extrusionOk="0">
                    <a:moveTo>
                      <a:pt x="263" y="1"/>
                    </a:moveTo>
                    <a:lnTo>
                      <a:pt x="1" y="179"/>
                    </a:lnTo>
                    <a:lnTo>
                      <a:pt x="10455" y="15681"/>
                    </a:lnTo>
                    <a:lnTo>
                      <a:pt x="10716" y="1550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44"/>
              <p:cNvSpPr/>
              <p:nvPr/>
            </p:nvSpPr>
            <p:spPr>
              <a:xfrm>
                <a:off x="5453342" y="3434340"/>
                <a:ext cx="382931" cy="264845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10788" extrusionOk="0">
                    <a:moveTo>
                      <a:pt x="15419" y="0"/>
                    </a:moveTo>
                    <a:lnTo>
                      <a:pt x="0" y="10525"/>
                    </a:lnTo>
                    <a:lnTo>
                      <a:pt x="179" y="10787"/>
                    </a:lnTo>
                    <a:lnTo>
                      <a:pt x="15598" y="250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44"/>
              <p:cNvSpPr/>
              <p:nvPr/>
            </p:nvSpPr>
            <p:spPr>
              <a:xfrm>
                <a:off x="5984162" y="867073"/>
                <a:ext cx="265140" cy="382661"/>
              </a:xfrm>
              <a:custGeom>
                <a:avLst/>
                <a:gdLst/>
                <a:ahLst/>
                <a:cxnLst/>
                <a:rect l="l" t="t" r="r" b="b"/>
                <a:pathLst>
                  <a:path w="10800" h="15587" extrusionOk="0">
                    <a:moveTo>
                      <a:pt x="262" y="1"/>
                    </a:moveTo>
                    <a:lnTo>
                      <a:pt x="0" y="179"/>
                    </a:lnTo>
                    <a:lnTo>
                      <a:pt x="10537" y="15586"/>
                    </a:lnTo>
                    <a:lnTo>
                      <a:pt x="10799" y="1540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44"/>
              <p:cNvSpPr/>
              <p:nvPr/>
            </p:nvSpPr>
            <p:spPr>
              <a:xfrm>
                <a:off x="8407297" y="2510376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11" y="0"/>
                    </a:moveTo>
                    <a:cubicBezTo>
                      <a:pt x="264" y="0"/>
                      <a:pt x="1" y="281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3" y="1060"/>
                    </a:cubicBezTo>
                    <a:cubicBezTo>
                      <a:pt x="1465" y="667"/>
                      <a:pt x="1180" y="1"/>
                      <a:pt x="632" y="1"/>
                    </a:cubicBezTo>
                    <a:cubicBezTo>
                      <a:pt x="625" y="0"/>
                      <a:pt x="618" y="0"/>
                      <a:pt x="61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44"/>
              <p:cNvSpPr/>
              <p:nvPr/>
            </p:nvSpPr>
            <p:spPr>
              <a:xfrm>
                <a:off x="8391806" y="2738372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7" y="1"/>
                      <a:pt x="1" y="286"/>
                      <a:pt x="1" y="632"/>
                    </a:cubicBezTo>
                    <a:cubicBezTo>
                      <a:pt x="1" y="1003"/>
                      <a:pt x="314" y="1254"/>
                      <a:pt x="638" y="1254"/>
                    </a:cubicBezTo>
                    <a:cubicBezTo>
                      <a:pt x="791" y="1254"/>
                      <a:pt x="946" y="1198"/>
                      <a:pt x="1073" y="1072"/>
                    </a:cubicBezTo>
                    <a:cubicBezTo>
                      <a:pt x="1465" y="679"/>
                      <a:pt x="1192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44"/>
              <p:cNvSpPr/>
              <p:nvPr/>
            </p:nvSpPr>
            <p:spPr>
              <a:xfrm>
                <a:off x="8361118" y="2216906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7" y="1"/>
                      <a:pt x="1" y="275"/>
                      <a:pt x="1" y="620"/>
                    </a:cubicBezTo>
                    <a:cubicBezTo>
                      <a:pt x="1" y="1000"/>
                      <a:pt x="315" y="1254"/>
                      <a:pt x="639" y="1254"/>
                    </a:cubicBezTo>
                    <a:cubicBezTo>
                      <a:pt x="792" y="1254"/>
                      <a:pt x="947" y="1198"/>
                      <a:pt x="1072" y="1072"/>
                    </a:cubicBezTo>
                    <a:cubicBezTo>
                      <a:pt x="1465" y="679"/>
                      <a:pt x="1180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44"/>
              <p:cNvSpPr/>
              <p:nvPr/>
            </p:nvSpPr>
            <p:spPr>
              <a:xfrm>
                <a:off x="8314645" y="2305482"/>
                <a:ext cx="36285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57" extrusionOk="0">
                    <a:moveTo>
                      <a:pt x="632" y="0"/>
                    </a:moveTo>
                    <a:cubicBezTo>
                      <a:pt x="286" y="0"/>
                      <a:pt x="1" y="286"/>
                      <a:pt x="13" y="631"/>
                    </a:cubicBezTo>
                    <a:cubicBezTo>
                      <a:pt x="13" y="1009"/>
                      <a:pt x="317" y="1257"/>
                      <a:pt x="635" y="1257"/>
                    </a:cubicBezTo>
                    <a:cubicBezTo>
                      <a:pt x="788" y="1257"/>
                      <a:pt x="945" y="1200"/>
                      <a:pt x="1072" y="1072"/>
                    </a:cubicBezTo>
                    <a:cubicBezTo>
                      <a:pt x="1477" y="667"/>
                      <a:pt x="1191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44"/>
              <p:cNvSpPr/>
              <p:nvPr/>
            </p:nvSpPr>
            <p:spPr>
              <a:xfrm>
                <a:off x="8242738" y="3025116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1"/>
                    </a:moveTo>
                    <a:cubicBezTo>
                      <a:pt x="287" y="1"/>
                      <a:pt x="1" y="286"/>
                      <a:pt x="1" y="632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44"/>
              <p:cNvSpPr/>
              <p:nvPr/>
            </p:nvSpPr>
            <p:spPr>
              <a:xfrm>
                <a:off x="8227541" y="2106725"/>
                <a:ext cx="35990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1" extrusionOk="0">
                    <a:moveTo>
                      <a:pt x="620" y="0"/>
                    </a:moveTo>
                    <a:cubicBezTo>
                      <a:pt x="274" y="0"/>
                      <a:pt x="1" y="274"/>
                      <a:pt x="1" y="619"/>
                    </a:cubicBezTo>
                    <a:cubicBezTo>
                      <a:pt x="1" y="997"/>
                      <a:pt x="304" y="1250"/>
                      <a:pt x="623" y="1250"/>
                    </a:cubicBezTo>
                    <a:cubicBezTo>
                      <a:pt x="776" y="1250"/>
                      <a:pt x="933" y="1191"/>
                      <a:pt x="1060" y="1060"/>
                    </a:cubicBezTo>
                    <a:cubicBezTo>
                      <a:pt x="1465" y="667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44"/>
              <p:cNvSpPr/>
              <p:nvPr/>
            </p:nvSpPr>
            <p:spPr>
              <a:xfrm>
                <a:off x="8176968" y="3101688"/>
                <a:ext cx="30712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2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977"/>
                      <a:pt x="275" y="1251"/>
                      <a:pt x="620" y="1251"/>
                    </a:cubicBezTo>
                    <a:cubicBezTo>
                      <a:pt x="965" y="1251"/>
                      <a:pt x="1251" y="977"/>
                      <a:pt x="1251" y="632"/>
                    </a:cubicBezTo>
                    <a:cubicBezTo>
                      <a:pt x="1251" y="287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44"/>
              <p:cNvSpPr/>
              <p:nvPr/>
            </p:nvSpPr>
            <p:spPr>
              <a:xfrm>
                <a:off x="8161477" y="1862649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2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91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44"/>
              <p:cNvSpPr/>
              <p:nvPr/>
            </p:nvSpPr>
            <p:spPr>
              <a:xfrm>
                <a:off x="8035511" y="1571805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19" y="1"/>
                    </a:moveTo>
                    <a:cubicBezTo>
                      <a:pt x="274" y="1"/>
                      <a:pt x="0" y="287"/>
                      <a:pt x="0" y="632"/>
                    </a:cubicBezTo>
                    <a:cubicBezTo>
                      <a:pt x="0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68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44"/>
              <p:cNvSpPr/>
              <p:nvPr/>
            </p:nvSpPr>
            <p:spPr>
              <a:xfrm>
                <a:off x="8035511" y="3009920"/>
                <a:ext cx="3589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251" extrusionOk="0">
                    <a:moveTo>
                      <a:pt x="634" y="0"/>
                    </a:moveTo>
                    <a:cubicBezTo>
                      <a:pt x="629" y="0"/>
                      <a:pt x="624" y="0"/>
                      <a:pt x="619" y="0"/>
                    </a:cubicBezTo>
                    <a:cubicBezTo>
                      <a:pt x="274" y="0"/>
                      <a:pt x="0" y="274"/>
                      <a:pt x="0" y="620"/>
                    </a:cubicBezTo>
                    <a:cubicBezTo>
                      <a:pt x="0" y="997"/>
                      <a:pt x="309" y="1250"/>
                      <a:pt x="631" y="1250"/>
                    </a:cubicBezTo>
                    <a:cubicBezTo>
                      <a:pt x="786" y="1250"/>
                      <a:pt x="944" y="1192"/>
                      <a:pt x="1072" y="1060"/>
                    </a:cubicBezTo>
                    <a:cubicBezTo>
                      <a:pt x="1461" y="671"/>
                      <a:pt x="1184" y="0"/>
                      <a:pt x="634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44"/>
              <p:cNvSpPr/>
              <p:nvPr/>
            </p:nvSpPr>
            <p:spPr>
              <a:xfrm>
                <a:off x="7972663" y="3279700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68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44"/>
              <p:cNvSpPr/>
              <p:nvPr/>
            </p:nvSpPr>
            <p:spPr>
              <a:xfrm>
                <a:off x="7964194" y="1795996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80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44"/>
              <p:cNvSpPr/>
              <p:nvPr/>
            </p:nvSpPr>
            <p:spPr>
              <a:xfrm>
                <a:off x="7915069" y="1451682"/>
                <a:ext cx="35990" cy="3056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5" extrusionOk="0">
                    <a:moveTo>
                      <a:pt x="620" y="0"/>
                    </a:moveTo>
                    <a:cubicBezTo>
                      <a:pt x="275" y="0"/>
                      <a:pt x="1" y="274"/>
                      <a:pt x="1" y="619"/>
                    </a:cubicBezTo>
                    <a:cubicBezTo>
                      <a:pt x="1" y="997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0"/>
                    </a:cubicBezTo>
                    <a:cubicBezTo>
                      <a:pt x="1465" y="667"/>
                      <a:pt x="1180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44"/>
              <p:cNvSpPr/>
              <p:nvPr/>
            </p:nvSpPr>
            <p:spPr>
              <a:xfrm>
                <a:off x="7871812" y="1699244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32" y="1"/>
                    </a:moveTo>
                    <a:cubicBezTo>
                      <a:pt x="286" y="1"/>
                      <a:pt x="1" y="275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1"/>
                    </a:cubicBezTo>
                    <a:cubicBezTo>
                      <a:pt x="1465" y="668"/>
                      <a:pt x="1179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44"/>
              <p:cNvSpPr/>
              <p:nvPr/>
            </p:nvSpPr>
            <p:spPr>
              <a:xfrm>
                <a:off x="7794357" y="1309611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6" y="1"/>
                      <a:pt x="1" y="275"/>
                      <a:pt x="1" y="620"/>
                    </a:cubicBezTo>
                    <a:cubicBezTo>
                      <a:pt x="1" y="1001"/>
                      <a:pt x="314" y="1254"/>
                      <a:pt x="639" y="1254"/>
                    </a:cubicBezTo>
                    <a:cubicBezTo>
                      <a:pt x="791" y="1254"/>
                      <a:pt x="946" y="1198"/>
                      <a:pt x="1072" y="1072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44"/>
              <p:cNvSpPr/>
              <p:nvPr/>
            </p:nvSpPr>
            <p:spPr>
              <a:xfrm>
                <a:off x="7735019" y="3228562"/>
                <a:ext cx="35696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4" extrusionOk="0">
                    <a:moveTo>
                      <a:pt x="620" y="0"/>
                    </a:moveTo>
                    <a:cubicBezTo>
                      <a:pt x="274" y="0"/>
                      <a:pt x="1" y="274"/>
                      <a:pt x="1" y="619"/>
                    </a:cubicBezTo>
                    <a:cubicBezTo>
                      <a:pt x="1" y="1000"/>
                      <a:pt x="309" y="1254"/>
                      <a:pt x="630" y="1254"/>
                    </a:cubicBezTo>
                    <a:cubicBezTo>
                      <a:pt x="781" y="1254"/>
                      <a:pt x="935" y="1198"/>
                      <a:pt x="1060" y="1072"/>
                    </a:cubicBezTo>
                    <a:cubicBezTo>
                      <a:pt x="1453" y="679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44"/>
              <p:cNvSpPr/>
              <p:nvPr/>
            </p:nvSpPr>
            <p:spPr>
              <a:xfrm>
                <a:off x="7719528" y="3426435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6" y="1"/>
                      <a:pt x="1" y="287"/>
                      <a:pt x="1" y="632"/>
                    </a:cubicBezTo>
                    <a:cubicBezTo>
                      <a:pt x="1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79"/>
                      <a:pt x="1179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44"/>
              <p:cNvSpPr/>
              <p:nvPr/>
            </p:nvSpPr>
            <p:spPr>
              <a:xfrm>
                <a:off x="7642957" y="3243758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1" y="0"/>
                    </a:moveTo>
                    <a:cubicBezTo>
                      <a:pt x="286" y="12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79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44"/>
              <p:cNvSpPr/>
              <p:nvPr/>
            </p:nvSpPr>
            <p:spPr>
              <a:xfrm>
                <a:off x="7627466" y="155631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44"/>
              <p:cNvSpPr/>
              <p:nvPr/>
            </p:nvSpPr>
            <p:spPr>
              <a:xfrm>
                <a:off x="7592678" y="1263433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cubicBezTo>
                      <a:pt x="0" y="977"/>
                      <a:pt x="286" y="1251"/>
                      <a:pt x="631" y="1251"/>
                    </a:cubicBezTo>
                    <a:cubicBezTo>
                      <a:pt x="977" y="1251"/>
                      <a:pt x="1250" y="977"/>
                      <a:pt x="1250" y="632"/>
                    </a:cubicBezTo>
                    <a:cubicBezTo>
                      <a:pt x="1250" y="286"/>
                      <a:pt x="977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44"/>
              <p:cNvSpPr/>
              <p:nvPr/>
            </p:nvSpPr>
            <p:spPr>
              <a:xfrm>
                <a:off x="7526909" y="1400520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19" y="1"/>
                    </a:moveTo>
                    <a:cubicBezTo>
                      <a:pt x="274" y="1"/>
                      <a:pt x="0" y="275"/>
                      <a:pt x="0" y="620"/>
                    </a:cubicBezTo>
                    <a:cubicBezTo>
                      <a:pt x="0" y="1000"/>
                      <a:pt x="309" y="1254"/>
                      <a:pt x="629" y="1254"/>
                    </a:cubicBezTo>
                    <a:cubicBezTo>
                      <a:pt x="780" y="1254"/>
                      <a:pt x="934" y="1198"/>
                      <a:pt x="1060" y="1072"/>
                    </a:cubicBezTo>
                    <a:cubicBezTo>
                      <a:pt x="1453" y="679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44"/>
              <p:cNvSpPr/>
              <p:nvPr/>
            </p:nvSpPr>
            <p:spPr>
              <a:xfrm>
                <a:off x="7513456" y="1190936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3"/>
                    </a:cubicBezTo>
                    <a:cubicBezTo>
                      <a:pt x="1465" y="668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44"/>
              <p:cNvSpPr/>
              <p:nvPr/>
            </p:nvSpPr>
            <p:spPr>
              <a:xfrm>
                <a:off x="7493595" y="351675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44"/>
              <p:cNvSpPr/>
              <p:nvPr/>
            </p:nvSpPr>
            <p:spPr>
              <a:xfrm>
                <a:off x="7464945" y="1436191"/>
                <a:ext cx="3626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257" extrusionOk="0">
                    <a:moveTo>
                      <a:pt x="631" y="0"/>
                    </a:moveTo>
                    <a:cubicBezTo>
                      <a:pt x="286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6" y="1257"/>
                      <a:pt x="944" y="1199"/>
                      <a:pt x="1072" y="1072"/>
                    </a:cubicBezTo>
                    <a:cubicBezTo>
                      <a:pt x="1477" y="679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44"/>
              <p:cNvSpPr/>
              <p:nvPr/>
            </p:nvSpPr>
            <p:spPr>
              <a:xfrm>
                <a:off x="7455297" y="358603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44"/>
              <p:cNvSpPr/>
              <p:nvPr/>
            </p:nvSpPr>
            <p:spPr>
              <a:xfrm>
                <a:off x="7301835" y="3570838"/>
                <a:ext cx="36187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251" extrusionOk="0">
                    <a:moveTo>
                      <a:pt x="646" y="0"/>
                    </a:moveTo>
                    <a:cubicBezTo>
                      <a:pt x="641" y="0"/>
                      <a:pt x="636" y="0"/>
                      <a:pt x="632" y="0"/>
                    </a:cubicBezTo>
                    <a:cubicBezTo>
                      <a:pt x="286" y="0"/>
                      <a:pt x="12" y="274"/>
                      <a:pt x="1" y="620"/>
                    </a:cubicBezTo>
                    <a:cubicBezTo>
                      <a:pt x="9" y="997"/>
                      <a:pt x="315" y="1250"/>
                      <a:pt x="634" y="1250"/>
                    </a:cubicBezTo>
                    <a:cubicBezTo>
                      <a:pt x="788" y="1250"/>
                      <a:pt x="944" y="1192"/>
                      <a:pt x="1072" y="1060"/>
                    </a:cubicBezTo>
                    <a:cubicBezTo>
                      <a:pt x="1473" y="671"/>
                      <a:pt x="1196" y="0"/>
                      <a:pt x="64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44"/>
              <p:cNvSpPr/>
              <p:nvPr/>
            </p:nvSpPr>
            <p:spPr>
              <a:xfrm>
                <a:off x="7244535" y="1278924"/>
                <a:ext cx="35696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46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998"/>
                      <a:pt x="305" y="1245"/>
                      <a:pt x="623" y="1245"/>
                    </a:cubicBezTo>
                    <a:cubicBezTo>
                      <a:pt x="776" y="1245"/>
                      <a:pt x="933" y="1188"/>
                      <a:pt x="1061" y="1060"/>
                    </a:cubicBezTo>
                    <a:cubicBezTo>
                      <a:pt x="1453" y="667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44"/>
              <p:cNvSpPr/>
              <p:nvPr/>
            </p:nvSpPr>
            <p:spPr>
              <a:xfrm>
                <a:off x="7107448" y="3426435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44"/>
              <p:cNvSpPr/>
              <p:nvPr/>
            </p:nvSpPr>
            <p:spPr>
              <a:xfrm>
                <a:off x="7071801" y="1206428"/>
                <a:ext cx="35671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46" extrusionOk="0">
                    <a:moveTo>
                      <a:pt x="610" y="1"/>
                    </a:moveTo>
                    <a:cubicBezTo>
                      <a:pt x="263" y="1"/>
                      <a:pt x="0" y="282"/>
                      <a:pt x="0" y="620"/>
                    </a:cubicBezTo>
                    <a:cubicBezTo>
                      <a:pt x="0" y="998"/>
                      <a:pt x="304" y="1246"/>
                      <a:pt x="623" y="1246"/>
                    </a:cubicBezTo>
                    <a:cubicBezTo>
                      <a:pt x="776" y="1246"/>
                      <a:pt x="932" y="1188"/>
                      <a:pt x="1060" y="1061"/>
                    </a:cubicBezTo>
                    <a:cubicBezTo>
                      <a:pt x="1453" y="668"/>
                      <a:pt x="1179" y="1"/>
                      <a:pt x="631" y="1"/>
                    </a:cubicBezTo>
                    <a:cubicBezTo>
                      <a:pt x="624" y="1"/>
                      <a:pt x="617" y="1"/>
                      <a:pt x="61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44"/>
              <p:cNvSpPr/>
              <p:nvPr/>
            </p:nvSpPr>
            <p:spPr>
              <a:xfrm>
                <a:off x="7071801" y="3601526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31" y="1"/>
                    </a:moveTo>
                    <a:cubicBezTo>
                      <a:pt x="274" y="1"/>
                      <a:pt x="0" y="274"/>
                      <a:pt x="0" y="632"/>
                    </a:cubicBezTo>
                    <a:cubicBezTo>
                      <a:pt x="0" y="1003"/>
                      <a:pt x="308" y="1255"/>
                      <a:pt x="628" y="1255"/>
                    </a:cubicBezTo>
                    <a:cubicBezTo>
                      <a:pt x="779" y="1255"/>
                      <a:pt x="934" y="1198"/>
                      <a:pt x="1060" y="1072"/>
                    </a:cubicBezTo>
                    <a:cubicBezTo>
                      <a:pt x="1453" y="679"/>
                      <a:pt x="1179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44"/>
              <p:cNvSpPr/>
              <p:nvPr/>
            </p:nvSpPr>
            <p:spPr>
              <a:xfrm>
                <a:off x="7036425" y="1400520"/>
                <a:ext cx="3569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5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1000"/>
                      <a:pt x="309" y="1254"/>
                      <a:pt x="630" y="1254"/>
                    </a:cubicBezTo>
                    <a:cubicBezTo>
                      <a:pt x="781" y="1254"/>
                      <a:pt x="935" y="1198"/>
                      <a:pt x="1060" y="1072"/>
                    </a:cubicBezTo>
                    <a:cubicBezTo>
                      <a:pt x="1453" y="679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44"/>
              <p:cNvSpPr/>
              <p:nvPr/>
            </p:nvSpPr>
            <p:spPr>
              <a:xfrm>
                <a:off x="7001932" y="1278924"/>
                <a:ext cx="35696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46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998"/>
                      <a:pt x="305" y="1245"/>
                      <a:pt x="623" y="1245"/>
                    </a:cubicBezTo>
                    <a:cubicBezTo>
                      <a:pt x="776" y="1245"/>
                      <a:pt x="933" y="1188"/>
                      <a:pt x="1060" y="1060"/>
                    </a:cubicBezTo>
                    <a:cubicBezTo>
                      <a:pt x="1453" y="667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44"/>
              <p:cNvSpPr/>
              <p:nvPr/>
            </p:nvSpPr>
            <p:spPr>
              <a:xfrm>
                <a:off x="6864550" y="1294120"/>
                <a:ext cx="3569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05" y="1257"/>
                      <a:pt x="623" y="1257"/>
                    </a:cubicBezTo>
                    <a:cubicBezTo>
                      <a:pt x="776" y="1257"/>
                      <a:pt x="933" y="1200"/>
                      <a:pt x="1060" y="1072"/>
                    </a:cubicBezTo>
                    <a:cubicBezTo>
                      <a:pt x="1453" y="680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44"/>
              <p:cNvSpPr/>
              <p:nvPr/>
            </p:nvSpPr>
            <p:spPr>
              <a:xfrm>
                <a:off x="6864550" y="3541599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05" y="1257"/>
                      <a:pt x="627" y="1257"/>
                    </a:cubicBezTo>
                    <a:cubicBezTo>
                      <a:pt x="782" y="1257"/>
                      <a:pt x="941" y="1200"/>
                      <a:pt x="1072" y="1072"/>
                    </a:cubicBezTo>
                    <a:cubicBezTo>
                      <a:pt x="1465" y="668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44"/>
              <p:cNvSpPr/>
              <p:nvPr/>
            </p:nvSpPr>
            <p:spPr>
              <a:xfrm>
                <a:off x="6761366" y="1609882"/>
                <a:ext cx="33363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246" extrusionOk="0">
                    <a:moveTo>
                      <a:pt x="676" y="0"/>
                    </a:moveTo>
                    <a:cubicBezTo>
                      <a:pt x="375" y="0"/>
                      <a:pt x="114" y="213"/>
                      <a:pt x="60" y="521"/>
                    </a:cubicBezTo>
                    <a:cubicBezTo>
                      <a:pt x="1" y="867"/>
                      <a:pt x="239" y="1188"/>
                      <a:pt x="584" y="1236"/>
                    </a:cubicBezTo>
                    <a:cubicBezTo>
                      <a:pt x="620" y="1242"/>
                      <a:pt x="656" y="1245"/>
                      <a:pt x="691" y="1245"/>
                    </a:cubicBezTo>
                    <a:cubicBezTo>
                      <a:pt x="984" y="1245"/>
                      <a:pt x="1246" y="1032"/>
                      <a:pt x="1299" y="724"/>
                    </a:cubicBezTo>
                    <a:cubicBezTo>
                      <a:pt x="1358" y="379"/>
                      <a:pt x="1120" y="57"/>
                      <a:pt x="787" y="10"/>
                    </a:cubicBezTo>
                    <a:cubicBezTo>
                      <a:pt x="750" y="3"/>
                      <a:pt x="713" y="0"/>
                      <a:pt x="67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44"/>
              <p:cNvSpPr/>
              <p:nvPr/>
            </p:nvSpPr>
            <p:spPr>
              <a:xfrm>
                <a:off x="6669304" y="1482370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20" y="0"/>
                    </a:moveTo>
                    <a:cubicBezTo>
                      <a:pt x="274" y="0"/>
                      <a:pt x="0" y="274"/>
                      <a:pt x="0" y="620"/>
                    </a:cubicBezTo>
                    <a:cubicBezTo>
                      <a:pt x="0" y="1000"/>
                      <a:pt x="309" y="1254"/>
                      <a:pt x="630" y="1254"/>
                    </a:cubicBezTo>
                    <a:cubicBezTo>
                      <a:pt x="781" y="1254"/>
                      <a:pt x="934" y="1198"/>
                      <a:pt x="1060" y="1072"/>
                    </a:cubicBezTo>
                    <a:cubicBezTo>
                      <a:pt x="1453" y="667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44"/>
              <p:cNvSpPr/>
              <p:nvPr/>
            </p:nvSpPr>
            <p:spPr>
              <a:xfrm>
                <a:off x="6640065" y="3457122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32" y="1"/>
                    </a:moveTo>
                    <a:cubicBezTo>
                      <a:pt x="287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3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44"/>
              <p:cNvSpPr/>
              <p:nvPr/>
            </p:nvSpPr>
            <p:spPr>
              <a:xfrm>
                <a:off x="6585711" y="1466878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1" y="0"/>
                    </a:moveTo>
                    <a:cubicBezTo>
                      <a:pt x="286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44"/>
              <p:cNvSpPr/>
              <p:nvPr/>
            </p:nvSpPr>
            <p:spPr>
              <a:xfrm>
                <a:off x="6561726" y="3441926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32" y="1"/>
                    </a:moveTo>
                    <a:cubicBezTo>
                      <a:pt x="287" y="1"/>
                      <a:pt x="1" y="275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0"/>
                    </a:cubicBezTo>
                    <a:cubicBezTo>
                      <a:pt x="1465" y="668"/>
                      <a:pt x="1192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44"/>
              <p:cNvSpPr/>
              <p:nvPr/>
            </p:nvSpPr>
            <p:spPr>
              <a:xfrm>
                <a:off x="6487781" y="1795996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32" y="1"/>
                    </a:moveTo>
                    <a:cubicBezTo>
                      <a:pt x="286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44"/>
              <p:cNvSpPr/>
              <p:nvPr/>
            </p:nvSpPr>
            <p:spPr>
              <a:xfrm>
                <a:off x="6436644" y="1884572"/>
                <a:ext cx="35671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1" extrusionOk="0">
                    <a:moveTo>
                      <a:pt x="619" y="0"/>
                    </a:moveTo>
                    <a:cubicBezTo>
                      <a:pt x="274" y="0"/>
                      <a:pt x="0" y="286"/>
                      <a:pt x="0" y="620"/>
                    </a:cubicBezTo>
                    <a:cubicBezTo>
                      <a:pt x="0" y="997"/>
                      <a:pt x="304" y="1250"/>
                      <a:pt x="622" y="1250"/>
                    </a:cubicBezTo>
                    <a:cubicBezTo>
                      <a:pt x="775" y="1250"/>
                      <a:pt x="932" y="1192"/>
                      <a:pt x="1060" y="1060"/>
                    </a:cubicBezTo>
                    <a:cubicBezTo>
                      <a:pt x="1453" y="667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44"/>
              <p:cNvSpPr/>
              <p:nvPr/>
            </p:nvSpPr>
            <p:spPr>
              <a:xfrm>
                <a:off x="6421152" y="3072178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19" y="0"/>
                    </a:moveTo>
                    <a:cubicBezTo>
                      <a:pt x="274" y="0"/>
                      <a:pt x="0" y="274"/>
                      <a:pt x="0" y="631"/>
                    </a:cubicBezTo>
                    <a:cubicBezTo>
                      <a:pt x="0" y="1003"/>
                      <a:pt x="307" y="1254"/>
                      <a:pt x="628" y="1254"/>
                    </a:cubicBezTo>
                    <a:cubicBezTo>
                      <a:pt x="779" y="1254"/>
                      <a:pt x="933" y="1198"/>
                      <a:pt x="1060" y="1072"/>
                    </a:cubicBezTo>
                    <a:cubicBezTo>
                      <a:pt x="1464" y="679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44"/>
              <p:cNvSpPr/>
              <p:nvPr/>
            </p:nvSpPr>
            <p:spPr>
              <a:xfrm>
                <a:off x="6340162" y="1663598"/>
                <a:ext cx="35917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251" extrusionOk="0">
                    <a:moveTo>
                      <a:pt x="646" y="0"/>
                    </a:moveTo>
                    <a:cubicBezTo>
                      <a:pt x="641" y="0"/>
                      <a:pt x="637" y="0"/>
                      <a:pt x="632" y="0"/>
                    </a:cubicBezTo>
                    <a:cubicBezTo>
                      <a:pt x="287" y="0"/>
                      <a:pt x="1" y="274"/>
                      <a:pt x="1" y="619"/>
                    </a:cubicBezTo>
                    <a:cubicBezTo>
                      <a:pt x="1" y="997"/>
                      <a:pt x="310" y="1250"/>
                      <a:pt x="632" y="1250"/>
                    </a:cubicBezTo>
                    <a:cubicBezTo>
                      <a:pt x="787" y="1250"/>
                      <a:pt x="945" y="1192"/>
                      <a:pt x="1073" y="1060"/>
                    </a:cubicBezTo>
                    <a:cubicBezTo>
                      <a:pt x="1462" y="671"/>
                      <a:pt x="1185" y="0"/>
                      <a:pt x="64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44"/>
              <p:cNvSpPr/>
              <p:nvPr/>
            </p:nvSpPr>
            <p:spPr>
              <a:xfrm>
                <a:off x="6340162" y="2979232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1"/>
                    </a:cubicBezTo>
                    <a:cubicBezTo>
                      <a:pt x="1" y="1003"/>
                      <a:pt x="314" y="1254"/>
                      <a:pt x="638" y="1254"/>
                    </a:cubicBezTo>
                    <a:cubicBezTo>
                      <a:pt x="791" y="1254"/>
                      <a:pt x="946" y="1198"/>
                      <a:pt x="1073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44"/>
              <p:cNvSpPr/>
              <p:nvPr/>
            </p:nvSpPr>
            <p:spPr>
              <a:xfrm>
                <a:off x="6340162" y="3363022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1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199"/>
                      <a:pt x="1073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44"/>
              <p:cNvSpPr/>
              <p:nvPr/>
            </p:nvSpPr>
            <p:spPr>
              <a:xfrm>
                <a:off x="6304515" y="1774662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1" y="1"/>
                    </a:moveTo>
                    <a:cubicBezTo>
                      <a:pt x="286" y="1"/>
                      <a:pt x="0" y="275"/>
                      <a:pt x="0" y="620"/>
                    </a:cubicBezTo>
                    <a:cubicBezTo>
                      <a:pt x="0" y="965"/>
                      <a:pt x="286" y="1251"/>
                      <a:pt x="631" y="1251"/>
                    </a:cubicBezTo>
                    <a:cubicBezTo>
                      <a:pt x="977" y="1251"/>
                      <a:pt x="1251" y="965"/>
                      <a:pt x="1251" y="620"/>
                    </a:cubicBezTo>
                    <a:cubicBezTo>
                      <a:pt x="1251" y="275"/>
                      <a:pt x="977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44"/>
              <p:cNvSpPr/>
              <p:nvPr/>
            </p:nvSpPr>
            <p:spPr>
              <a:xfrm>
                <a:off x="6262142" y="3101688"/>
                <a:ext cx="31007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52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977"/>
                      <a:pt x="286" y="1251"/>
                      <a:pt x="631" y="1251"/>
                    </a:cubicBezTo>
                    <a:cubicBezTo>
                      <a:pt x="976" y="1251"/>
                      <a:pt x="1262" y="977"/>
                      <a:pt x="1262" y="632"/>
                    </a:cubicBezTo>
                    <a:cubicBezTo>
                      <a:pt x="1262" y="287"/>
                      <a:pt x="976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44"/>
              <p:cNvSpPr/>
              <p:nvPr/>
            </p:nvSpPr>
            <p:spPr>
              <a:xfrm>
                <a:off x="6176487" y="1806233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2" y="1"/>
                    </a:moveTo>
                    <a:cubicBezTo>
                      <a:pt x="286" y="1"/>
                      <a:pt x="0" y="274"/>
                      <a:pt x="0" y="620"/>
                    </a:cubicBezTo>
                    <a:cubicBezTo>
                      <a:pt x="0" y="965"/>
                      <a:pt x="286" y="1251"/>
                      <a:pt x="632" y="1251"/>
                    </a:cubicBezTo>
                    <a:cubicBezTo>
                      <a:pt x="977" y="1251"/>
                      <a:pt x="1251" y="965"/>
                      <a:pt x="1251" y="620"/>
                    </a:cubicBezTo>
                    <a:cubicBezTo>
                      <a:pt x="1251" y="274"/>
                      <a:pt x="977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44"/>
              <p:cNvSpPr/>
              <p:nvPr/>
            </p:nvSpPr>
            <p:spPr>
              <a:xfrm>
                <a:off x="6161291" y="3046745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19" y="1"/>
                    </a:moveTo>
                    <a:cubicBezTo>
                      <a:pt x="274" y="1"/>
                      <a:pt x="0" y="286"/>
                      <a:pt x="0" y="632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200"/>
                      <a:pt x="1072" y="1072"/>
                    </a:cubicBezTo>
                    <a:cubicBezTo>
                      <a:pt x="1465" y="667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44"/>
              <p:cNvSpPr/>
              <p:nvPr/>
            </p:nvSpPr>
            <p:spPr>
              <a:xfrm>
                <a:off x="6145800" y="2374762"/>
                <a:ext cx="35966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4" extrusionOk="0">
                    <a:moveTo>
                      <a:pt x="631" y="0"/>
                    </a:moveTo>
                    <a:cubicBezTo>
                      <a:pt x="286" y="0"/>
                      <a:pt x="0" y="274"/>
                      <a:pt x="0" y="619"/>
                    </a:cubicBezTo>
                    <a:cubicBezTo>
                      <a:pt x="0" y="1000"/>
                      <a:pt x="314" y="1254"/>
                      <a:pt x="638" y="1254"/>
                    </a:cubicBezTo>
                    <a:cubicBezTo>
                      <a:pt x="791" y="1254"/>
                      <a:pt x="946" y="1197"/>
                      <a:pt x="1072" y="1072"/>
                    </a:cubicBezTo>
                    <a:cubicBezTo>
                      <a:pt x="1465" y="667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44"/>
              <p:cNvSpPr/>
              <p:nvPr/>
            </p:nvSpPr>
            <p:spPr>
              <a:xfrm>
                <a:off x="6060832" y="1963770"/>
                <a:ext cx="35794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46" extrusionOk="0">
                    <a:moveTo>
                      <a:pt x="630" y="1"/>
                    </a:moveTo>
                    <a:cubicBezTo>
                      <a:pt x="625" y="1"/>
                      <a:pt x="621" y="1"/>
                      <a:pt x="616" y="1"/>
                    </a:cubicBezTo>
                    <a:cubicBezTo>
                      <a:pt x="282" y="1"/>
                      <a:pt x="9" y="275"/>
                      <a:pt x="9" y="620"/>
                    </a:cubicBezTo>
                    <a:cubicBezTo>
                      <a:pt x="0" y="998"/>
                      <a:pt x="307" y="1246"/>
                      <a:pt x="628" y="1246"/>
                    </a:cubicBezTo>
                    <a:cubicBezTo>
                      <a:pt x="783" y="1246"/>
                      <a:pt x="941" y="1188"/>
                      <a:pt x="1068" y="1061"/>
                    </a:cubicBezTo>
                    <a:cubicBezTo>
                      <a:pt x="1458" y="671"/>
                      <a:pt x="1180" y="1"/>
                      <a:pt x="63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44"/>
              <p:cNvSpPr/>
              <p:nvPr/>
            </p:nvSpPr>
            <p:spPr>
              <a:xfrm>
                <a:off x="6045537" y="2168984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2" y="0"/>
                    </a:moveTo>
                    <a:cubicBezTo>
                      <a:pt x="274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199"/>
                      <a:pt x="1072" y="1072"/>
                    </a:cubicBezTo>
                    <a:cubicBezTo>
                      <a:pt x="1465" y="679"/>
                      <a:pt x="1179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44"/>
              <p:cNvSpPr/>
              <p:nvPr/>
            </p:nvSpPr>
            <p:spPr>
              <a:xfrm>
                <a:off x="5987673" y="2719370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19" y="1"/>
                    </a:moveTo>
                    <a:cubicBezTo>
                      <a:pt x="274" y="1"/>
                      <a:pt x="0" y="286"/>
                      <a:pt x="0" y="632"/>
                    </a:cubicBezTo>
                    <a:cubicBezTo>
                      <a:pt x="0" y="1010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44"/>
              <p:cNvSpPr/>
              <p:nvPr/>
            </p:nvSpPr>
            <p:spPr>
              <a:xfrm>
                <a:off x="5987673" y="2804142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19" y="0"/>
                    </a:moveTo>
                    <a:cubicBezTo>
                      <a:pt x="274" y="0"/>
                      <a:pt x="0" y="286"/>
                      <a:pt x="0" y="631"/>
                    </a:cubicBezTo>
                    <a:cubicBezTo>
                      <a:pt x="0" y="1009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67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44"/>
              <p:cNvSpPr/>
              <p:nvPr/>
            </p:nvSpPr>
            <p:spPr>
              <a:xfrm>
                <a:off x="5972452" y="2168984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75" y="0"/>
                      <a:pt x="1" y="286"/>
                      <a:pt x="1" y="631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199"/>
                      <a:pt x="1072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44"/>
              <p:cNvSpPr/>
              <p:nvPr/>
            </p:nvSpPr>
            <p:spPr>
              <a:xfrm>
                <a:off x="5941470" y="2428256"/>
                <a:ext cx="35990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4" extrusionOk="0">
                    <a:moveTo>
                      <a:pt x="632" y="0"/>
                    </a:moveTo>
                    <a:cubicBezTo>
                      <a:pt x="275" y="0"/>
                      <a:pt x="1" y="274"/>
                      <a:pt x="1" y="619"/>
                    </a:cubicBezTo>
                    <a:cubicBezTo>
                      <a:pt x="1" y="1000"/>
                      <a:pt x="309" y="1254"/>
                      <a:pt x="634" y="1254"/>
                    </a:cubicBezTo>
                    <a:cubicBezTo>
                      <a:pt x="786" y="1254"/>
                      <a:pt x="943" y="1197"/>
                      <a:pt x="1072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44"/>
              <p:cNvSpPr/>
              <p:nvPr/>
            </p:nvSpPr>
            <p:spPr>
              <a:xfrm>
                <a:off x="8176968" y="1759171"/>
                <a:ext cx="3569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8" extrusionOk="0">
                    <a:moveTo>
                      <a:pt x="620" y="1"/>
                    </a:moveTo>
                    <a:cubicBezTo>
                      <a:pt x="275" y="1"/>
                      <a:pt x="1" y="286"/>
                      <a:pt x="1" y="632"/>
                    </a:cubicBezTo>
                    <a:cubicBezTo>
                      <a:pt x="1" y="1010"/>
                      <a:pt x="305" y="1257"/>
                      <a:pt x="623" y="1257"/>
                    </a:cubicBezTo>
                    <a:cubicBezTo>
                      <a:pt x="776" y="1257"/>
                      <a:pt x="933" y="1200"/>
                      <a:pt x="1061" y="1072"/>
                    </a:cubicBezTo>
                    <a:cubicBezTo>
                      <a:pt x="1453" y="679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44"/>
              <p:cNvSpPr/>
              <p:nvPr/>
            </p:nvSpPr>
            <p:spPr>
              <a:xfrm>
                <a:off x="6553551" y="1932224"/>
                <a:ext cx="45614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1" extrusionOk="0">
                    <a:moveTo>
                      <a:pt x="798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7"/>
                    </a:cubicBezTo>
                    <a:cubicBezTo>
                      <a:pt x="1858" y="857"/>
                      <a:pt x="1501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44"/>
              <p:cNvSpPr/>
              <p:nvPr/>
            </p:nvSpPr>
            <p:spPr>
              <a:xfrm>
                <a:off x="6529884" y="2161079"/>
                <a:ext cx="83323" cy="7122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1" extrusionOk="0">
                    <a:moveTo>
                      <a:pt x="1453" y="1"/>
                    </a:moveTo>
                    <a:cubicBezTo>
                      <a:pt x="655" y="1"/>
                      <a:pt x="0" y="644"/>
                      <a:pt x="0" y="1453"/>
                    </a:cubicBezTo>
                    <a:cubicBezTo>
                      <a:pt x="0" y="2324"/>
                      <a:pt x="716" y="2900"/>
                      <a:pt x="1462" y="2900"/>
                    </a:cubicBezTo>
                    <a:cubicBezTo>
                      <a:pt x="1818" y="2900"/>
                      <a:pt x="2181" y="2769"/>
                      <a:pt x="2477" y="2477"/>
                    </a:cubicBezTo>
                    <a:cubicBezTo>
                      <a:pt x="3393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44"/>
              <p:cNvSpPr/>
              <p:nvPr/>
            </p:nvSpPr>
            <p:spPr>
              <a:xfrm>
                <a:off x="6431071" y="2196161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74"/>
                      <a:pt x="394" y="1591"/>
                      <a:pt x="803" y="1591"/>
                    </a:cubicBezTo>
                    <a:cubicBezTo>
                      <a:pt x="998" y="1591"/>
                      <a:pt x="1197" y="1519"/>
                      <a:pt x="1358" y="1358"/>
                    </a:cubicBezTo>
                    <a:cubicBezTo>
                      <a:pt x="1858" y="858"/>
                      <a:pt x="1501" y="0"/>
                      <a:pt x="79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44"/>
              <p:cNvSpPr/>
              <p:nvPr/>
            </p:nvSpPr>
            <p:spPr>
              <a:xfrm>
                <a:off x="6395719" y="2070980"/>
                <a:ext cx="107578" cy="77676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3164" extrusionOk="0">
                    <a:moveTo>
                      <a:pt x="3080" y="1"/>
                    </a:moveTo>
                    <a:cubicBezTo>
                      <a:pt x="2748" y="1"/>
                      <a:pt x="2410" y="130"/>
                      <a:pt x="2143" y="420"/>
                    </a:cubicBezTo>
                    <a:cubicBezTo>
                      <a:pt x="1929" y="158"/>
                      <a:pt x="1608" y="4"/>
                      <a:pt x="1274" y="4"/>
                    </a:cubicBezTo>
                    <a:cubicBezTo>
                      <a:pt x="524" y="4"/>
                      <a:pt x="0" y="742"/>
                      <a:pt x="250" y="1456"/>
                    </a:cubicBezTo>
                    <a:cubicBezTo>
                      <a:pt x="413" y="1915"/>
                      <a:pt x="846" y="2181"/>
                      <a:pt x="1288" y="2181"/>
                    </a:cubicBezTo>
                    <a:cubicBezTo>
                      <a:pt x="1524" y="2181"/>
                      <a:pt x="1762" y="2106"/>
                      <a:pt x="1965" y="1944"/>
                    </a:cubicBezTo>
                    <a:cubicBezTo>
                      <a:pt x="1989" y="1980"/>
                      <a:pt x="2024" y="2040"/>
                      <a:pt x="2048" y="2075"/>
                    </a:cubicBezTo>
                    <a:cubicBezTo>
                      <a:pt x="1989" y="2182"/>
                      <a:pt x="1965" y="2302"/>
                      <a:pt x="1965" y="2421"/>
                    </a:cubicBezTo>
                    <a:cubicBezTo>
                      <a:pt x="1952" y="2904"/>
                      <a:pt x="2327" y="3164"/>
                      <a:pt x="2701" y="3164"/>
                    </a:cubicBezTo>
                    <a:cubicBezTo>
                      <a:pt x="3026" y="3164"/>
                      <a:pt x="3351" y="2967"/>
                      <a:pt x="3417" y="2552"/>
                    </a:cubicBezTo>
                    <a:cubicBezTo>
                      <a:pt x="3977" y="2397"/>
                      <a:pt x="4370" y="1885"/>
                      <a:pt x="4382" y="1301"/>
                    </a:cubicBezTo>
                    <a:cubicBezTo>
                      <a:pt x="4382" y="516"/>
                      <a:pt x="3742" y="1"/>
                      <a:pt x="308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44"/>
              <p:cNvSpPr/>
              <p:nvPr/>
            </p:nvSpPr>
            <p:spPr>
              <a:xfrm>
                <a:off x="6320006" y="2196750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0"/>
                    </a:moveTo>
                    <a:cubicBezTo>
                      <a:pt x="643" y="0"/>
                      <a:pt x="0" y="643"/>
                      <a:pt x="0" y="1441"/>
                    </a:cubicBezTo>
                    <a:cubicBezTo>
                      <a:pt x="0" y="2320"/>
                      <a:pt x="717" y="2899"/>
                      <a:pt x="1464" y="2899"/>
                    </a:cubicBezTo>
                    <a:cubicBezTo>
                      <a:pt x="1819" y="2899"/>
                      <a:pt x="2181" y="2768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44"/>
              <p:cNvSpPr/>
              <p:nvPr/>
            </p:nvSpPr>
            <p:spPr>
              <a:xfrm>
                <a:off x="6262142" y="2512438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64" y="0"/>
                    </a:moveTo>
                    <a:cubicBezTo>
                      <a:pt x="655" y="0"/>
                      <a:pt x="0" y="643"/>
                      <a:pt x="0" y="1453"/>
                    </a:cubicBezTo>
                    <a:cubicBezTo>
                      <a:pt x="0" y="2329"/>
                      <a:pt x="717" y="2907"/>
                      <a:pt x="1465" y="2907"/>
                    </a:cubicBezTo>
                    <a:cubicBezTo>
                      <a:pt x="1825" y="2907"/>
                      <a:pt x="2191" y="2774"/>
                      <a:pt x="2488" y="2477"/>
                    </a:cubicBezTo>
                    <a:cubicBezTo>
                      <a:pt x="3393" y="1572"/>
                      <a:pt x="2750" y="0"/>
                      <a:pt x="1464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44"/>
              <p:cNvSpPr/>
              <p:nvPr/>
            </p:nvSpPr>
            <p:spPr>
              <a:xfrm>
                <a:off x="6398935" y="2303444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0"/>
                    </a:moveTo>
                    <a:cubicBezTo>
                      <a:pt x="643" y="0"/>
                      <a:pt x="0" y="655"/>
                      <a:pt x="0" y="1453"/>
                    </a:cubicBezTo>
                    <a:cubicBezTo>
                      <a:pt x="0" y="2329"/>
                      <a:pt x="712" y="2907"/>
                      <a:pt x="1457" y="2907"/>
                    </a:cubicBezTo>
                    <a:cubicBezTo>
                      <a:pt x="1814" y="2907"/>
                      <a:pt x="2179" y="2774"/>
                      <a:pt x="2477" y="2477"/>
                    </a:cubicBezTo>
                    <a:cubicBezTo>
                      <a:pt x="3393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44"/>
              <p:cNvSpPr/>
              <p:nvPr/>
            </p:nvSpPr>
            <p:spPr>
              <a:xfrm>
                <a:off x="6505899" y="2369189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3" y="1"/>
                    </a:moveTo>
                    <a:cubicBezTo>
                      <a:pt x="656" y="1"/>
                      <a:pt x="1" y="656"/>
                      <a:pt x="1" y="1454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5"/>
                      <a:pt x="2477" y="2477"/>
                    </a:cubicBezTo>
                    <a:cubicBezTo>
                      <a:pt x="3394" y="1561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44"/>
              <p:cNvSpPr/>
              <p:nvPr/>
            </p:nvSpPr>
            <p:spPr>
              <a:xfrm>
                <a:off x="6428149" y="2511997"/>
                <a:ext cx="119288" cy="110279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492" extrusionOk="0">
                    <a:moveTo>
                      <a:pt x="2156" y="1"/>
                    </a:moveTo>
                    <a:cubicBezTo>
                      <a:pt x="1987" y="1"/>
                      <a:pt x="1814" y="29"/>
                      <a:pt x="1644" y="89"/>
                    </a:cubicBezTo>
                    <a:cubicBezTo>
                      <a:pt x="727" y="423"/>
                      <a:pt x="346" y="1494"/>
                      <a:pt x="834" y="2328"/>
                    </a:cubicBezTo>
                    <a:cubicBezTo>
                      <a:pt x="1" y="2816"/>
                      <a:pt x="96" y="4030"/>
                      <a:pt x="977" y="4400"/>
                    </a:cubicBezTo>
                    <a:cubicBezTo>
                      <a:pt x="1128" y="4463"/>
                      <a:pt x="1280" y="4492"/>
                      <a:pt x="1428" y="4492"/>
                    </a:cubicBezTo>
                    <a:cubicBezTo>
                      <a:pt x="2142" y="4492"/>
                      <a:pt x="2746" y="3812"/>
                      <a:pt x="2549" y="3042"/>
                    </a:cubicBezTo>
                    <a:cubicBezTo>
                      <a:pt x="2644" y="3018"/>
                      <a:pt x="2739" y="2983"/>
                      <a:pt x="2823" y="2947"/>
                    </a:cubicBezTo>
                    <a:cubicBezTo>
                      <a:pt x="3026" y="3204"/>
                      <a:pt x="3318" y="3328"/>
                      <a:pt x="3609" y="3328"/>
                    </a:cubicBezTo>
                    <a:cubicBezTo>
                      <a:pt x="3967" y="3328"/>
                      <a:pt x="4323" y="3141"/>
                      <a:pt x="4513" y="2780"/>
                    </a:cubicBezTo>
                    <a:cubicBezTo>
                      <a:pt x="4859" y="2137"/>
                      <a:pt x="4406" y="1352"/>
                      <a:pt x="3680" y="1304"/>
                    </a:cubicBezTo>
                    <a:cubicBezTo>
                      <a:pt x="3554" y="531"/>
                      <a:pt x="2887" y="1"/>
                      <a:pt x="2156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44"/>
              <p:cNvSpPr/>
              <p:nvPr/>
            </p:nvSpPr>
            <p:spPr>
              <a:xfrm>
                <a:off x="6325849" y="2629198"/>
                <a:ext cx="130385" cy="119681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4875" extrusionOk="0">
                    <a:moveTo>
                      <a:pt x="2674" y="0"/>
                    </a:moveTo>
                    <a:cubicBezTo>
                      <a:pt x="1841" y="0"/>
                      <a:pt x="1032" y="726"/>
                      <a:pt x="1239" y="1745"/>
                    </a:cubicBezTo>
                    <a:cubicBezTo>
                      <a:pt x="1072" y="1792"/>
                      <a:pt x="905" y="1864"/>
                      <a:pt x="774" y="1971"/>
                    </a:cubicBezTo>
                    <a:cubicBezTo>
                      <a:pt x="132" y="2447"/>
                      <a:pt x="1" y="3364"/>
                      <a:pt x="477" y="3995"/>
                    </a:cubicBezTo>
                    <a:cubicBezTo>
                      <a:pt x="767" y="4378"/>
                      <a:pt x="1205" y="4579"/>
                      <a:pt x="1648" y="4579"/>
                    </a:cubicBezTo>
                    <a:cubicBezTo>
                      <a:pt x="1949" y="4579"/>
                      <a:pt x="2252" y="4486"/>
                      <a:pt x="2513" y="4293"/>
                    </a:cubicBezTo>
                    <a:cubicBezTo>
                      <a:pt x="2794" y="4673"/>
                      <a:pt x="3230" y="4874"/>
                      <a:pt x="3672" y="4874"/>
                    </a:cubicBezTo>
                    <a:cubicBezTo>
                      <a:pt x="3977" y="4874"/>
                      <a:pt x="4286" y="4778"/>
                      <a:pt x="4549" y="4578"/>
                    </a:cubicBezTo>
                    <a:cubicBezTo>
                      <a:pt x="5192" y="4102"/>
                      <a:pt x="5311" y="3185"/>
                      <a:pt x="4835" y="2554"/>
                    </a:cubicBezTo>
                    <a:cubicBezTo>
                      <a:pt x="4632" y="2269"/>
                      <a:pt x="4323" y="2078"/>
                      <a:pt x="3989" y="2007"/>
                    </a:cubicBezTo>
                    <a:cubicBezTo>
                      <a:pt x="4192" y="1542"/>
                      <a:pt x="4120" y="995"/>
                      <a:pt x="3811" y="590"/>
                    </a:cubicBezTo>
                    <a:cubicBezTo>
                      <a:pt x="3506" y="179"/>
                      <a:pt x="3087" y="0"/>
                      <a:pt x="2674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44"/>
              <p:cNvSpPr/>
              <p:nvPr/>
            </p:nvSpPr>
            <p:spPr>
              <a:xfrm>
                <a:off x="6495097" y="2688977"/>
                <a:ext cx="123364" cy="101883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4150" extrusionOk="0">
                    <a:moveTo>
                      <a:pt x="3667" y="0"/>
                    </a:moveTo>
                    <a:cubicBezTo>
                      <a:pt x="3251" y="0"/>
                      <a:pt x="2894" y="262"/>
                      <a:pt x="2751" y="655"/>
                    </a:cubicBezTo>
                    <a:cubicBezTo>
                      <a:pt x="2632" y="620"/>
                      <a:pt x="2501" y="608"/>
                      <a:pt x="2370" y="608"/>
                    </a:cubicBezTo>
                    <a:cubicBezTo>
                      <a:pt x="798" y="608"/>
                      <a:pt x="0" y="2513"/>
                      <a:pt x="1119" y="3632"/>
                    </a:cubicBezTo>
                    <a:cubicBezTo>
                      <a:pt x="1477" y="3989"/>
                      <a:pt x="1919" y="4150"/>
                      <a:pt x="2354" y="4150"/>
                    </a:cubicBezTo>
                    <a:cubicBezTo>
                      <a:pt x="3265" y="4150"/>
                      <a:pt x="4144" y="3446"/>
                      <a:pt x="4144" y="2382"/>
                    </a:cubicBezTo>
                    <a:cubicBezTo>
                      <a:pt x="4132" y="2203"/>
                      <a:pt x="4108" y="2036"/>
                      <a:pt x="4060" y="1870"/>
                    </a:cubicBezTo>
                    <a:cubicBezTo>
                      <a:pt x="5025" y="1441"/>
                      <a:pt x="4715" y="0"/>
                      <a:pt x="366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44"/>
              <p:cNvSpPr/>
              <p:nvPr/>
            </p:nvSpPr>
            <p:spPr>
              <a:xfrm>
                <a:off x="6655556" y="2622324"/>
                <a:ext cx="83347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6" extrusionOk="0">
                    <a:moveTo>
                      <a:pt x="1453" y="1"/>
                    </a:moveTo>
                    <a:cubicBezTo>
                      <a:pt x="644" y="1"/>
                      <a:pt x="1" y="644"/>
                      <a:pt x="1" y="1453"/>
                    </a:cubicBezTo>
                    <a:cubicBezTo>
                      <a:pt x="1" y="2324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44"/>
              <p:cNvSpPr/>
              <p:nvPr/>
            </p:nvSpPr>
            <p:spPr>
              <a:xfrm>
                <a:off x="6651161" y="2351660"/>
                <a:ext cx="310165" cy="242898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894" extrusionOk="0">
                    <a:moveTo>
                      <a:pt x="4997" y="0"/>
                    </a:moveTo>
                    <a:cubicBezTo>
                      <a:pt x="4491" y="0"/>
                      <a:pt x="3984" y="257"/>
                      <a:pt x="3716" y="798"/>
                    </a:cubicBezTo>
                    <a:cubicBezTo>
                      <a:pt x="3501" y="687"/>
                      <a:pt x="3271" y="635"/>
                      <a:pt x="3043" y="635"/>
                    </a:cubicBezTo>
                    <a:cubicBezTo>
                      <a:pt x="2513" y="635"/>
                      <a:pt x="2001" y="921"/>
                      <a:pt x="1751" y="1429"/>
                    </a:cubicBezTo>
                    <a:cubicBezTo>
                      <a:pt x="1382" y="2144"/>
                      <a:pt x="1668" y="3025"/>
                      <a:pt x="2394" y="3382"/>
                    </a:cubicBezTo>
                    <a:cubicBezTo>
                      <a:pt x="2263" y="3644"/>
                      <a:pt x="2216" y="3930"/>
                      <a:pt x="2252" y="4215"/>
                    </a:cubicBezTo>
                    <a:cubicBezTo>
                      <a:pt x="2173" y="4204"/>
                      <a:pt x="2096" y="4199"/>
                      <a:pt x="2022" y="4199"/>
                    </a:cubicBezTo>
                    <a:cubicBezTo>
                      <a:pt x="559" y="4199"/>
                      <a:pt x="0" y="6239"/>
                      <a:pt x="1394" y="6942"/>
                    </a:cubicBezTo>
                    <a:cubicBezTo>
                      <a:pt x="1598" y="7044"/>
                      <a:pt x="1818" y="7102"/>
                      <a:pt x="2042" y="7102"/>
                    </a:cubicBezTo>
                    <a:cubicBezTo>
                      <a:pt x="2080" y="7102"/>
                      <a:pt x="2118" y="7100"/>
                      <a:pt x="2156" y="7097"/>
                    </a:cubicBezTo>
                    <a:lnTo>
                      <a:pt x="2156" y="7097"/>
                    </a:lnTo>
                    <a:cubicBezTo>
                      <a:pt x="2109" y="7144"/>
                      <a:pt x="2073" y="7216"/>
                      <a:pt x="2037" y="7275"/>
                    </a:cubicBezTo>
                    <a:cubicBezTo>
                      <a:pt x="1692" y="7966"/>
                      <a:pt x="1942" y="8799"/>
                      <a:pt x="2609" y="9192"/>
                    </a:cubicBezTo>
                    <a:cubicBezTo>
                      <a:pt x="2835" y="9322"/>
                      <a:pt x="3083" y="9384"/>
                      <a:pt x="3329" y="9384"/>
                    </a:cubicBezTo>
                    <a:cubicBezTo>
                      <a:pt x="3807" y="9384"/>
                      <a:pt x="4274" y="9148"/>
                      <a:pt x="4549" y="8716"/>
                    </a:cubicBezTo>
                    <a:cubicBezTo>
                      <a:pt x="4680" y="8942"/>
                      <a:pt x="4883" y="9121"/>
                      <a:pt x="5109" y="9240"/>
                    </a:cubicBezTo>
                    <a:cubicBezTo>
                      <a:pt x="5312" y="9344"/>
                      <a:pt x="5533" y="9395"/>
                      <a:pt x="5754" y="9395"/>
                    </a:cubicBezTo>
                    <a:cubicBezTo>
                      <a:pt x="5962" y="9395"/>
                      <a:pt x="6169" y="9350"/>
                      <a:pt x="6359" y="9264"/>
                    </a:cubicBezTo>
                    <a:cubicBezTo>
                      <a:pt x="6490" y="9466"/>
                      <a:pt x="6681" y="9633"/>
                      <a:pt x="6895" y="9740"/>
                    </a:cubicBezTo>
                    <a:cubicBezTo>
                      <a:pt x="7104" y="9844"/>
                      <a:pt x="7327" y="9894"/>
                      <a:pt x="7546" y="9894"/>
                    </a:cubicBezTo>
                    <a:cubicBezTo>
                      <a:pt x="8076" y="9894"/>
                      <a:pt x="8587" y="9606"/>
                      <a:pt x="8848" y="9109"/>
                    </a:cubicBezTo>
                    <a:cubicBezTo>
                      <a:pt x="8895" y="8990"/>
                      <a:pt x="8943" y="8871"/>
                      <a:pt x="8967" y="8752"/>
                    </a:cubicBezTo>
                    <a:cubicBezTo>
                      <a:pt x="8979" y="8764"/>
                      <a:pt x="8990" y="8775"/>
                      <a:pt x="9002" y="8787"/>
                    </a:cubicBezTo>
                    <a:cubicBezTo>
                      <a:pt x="9214" y="8892"/>
                      <a:pt x="9439" y="8941"/>
                      <a:pt x="9659" y="8941"/>
                    </a:cubicBezTo>
                    <a:cubicBezTo>
                      <a:pt x="10194" y="8941"/>
                      <a:pt x="10706" y="8650"/>
                      <a:pt x="10967" y="8144"/>
                    </a:cubicBezTo>
                    <a:cubicBezTo>
                      <a:pt x="11324" y="7430"/>
                      <a:pt x="11038" y="6549"/>
                      <a:pt x="10324" y="6192"/>
                    </a:cubicBezTo>
                    <a:cubicBezTo>
                      <a:pt x="10312" y="6180"/>
                      <a:pt x="10288" y="6168"/>
                      <a:pt x="10276" y="6168"/>
                    </a:cubicBezTo>
                    <a:cubicBezTo>
                      <a:pt x="10360" y="6085"/>
                      <a:pt x="10431" y="5978"/>
                      <a:pt x="10491" y="5870"/>
                    </a:cubicBezTo>
                    <a:cubicBezTo>
                      <a:pt x="10681" y="5489"/>
                      <a:pt x="10693" y="5037"/>
                      <a:pt x="10526" y="4644"/>
                    </a:cubicBezTo>
                    <a:lnTo>
                      <a:pt x="10526" y="4644"/>
                    </a:lnTo>
                    <a:cubicBezTo>
                      <a:pt x="10685" y="4702"/>
                      <a:pt x="10848" y="4730"/>
                      <a:pt x="11009" y="4730"/>
                    </a:cubicBezTo>
                    <a:cubicBezTo>
                      <a:pt x="11571" y="4730"/>
                      <a:pt x="12105" y="4392"/>
                      <a:pt x="12336" y="3846"/>
                    </a:cubicBezTo>
                    <a:cubicBezTo>
                      <a:pt x="12634" y="3144"/>
                      <a:pt x="12336" y="2322"/>
                      <a:pt x="11646" y="1989"/>
                    </a:cubicBezTo>
                    <a:cubicBezTo>
                      <a:pt x="11447" y="1881"/>
                      <a:pt x="11225" y="1825"/>
                      <a:pt x="10996" y="1825"/>
                    </a:cubicBezTo>
                    <a:cubicBezTo>
                      <a:pt x="10896" y="1825"/>
                      <a:pt x="10795" y="1836"/>
                      <a:pt x="10693" y="1858"/>
                    </a:cubicBezTo>
                    <a:cubicBezTo>
                      <a:pt x="10450" y="1294"/>
                      <a:pt x="9917" y="999"/>
                      <a:pt x="9380" y="999"/>
                    </a:cubicBezTo>
                    <a:cubicBezTo>
                      <a:pt x="8919" y="999"/>
                      <a:pt x="8455" y="1217"/>
                      <a:pt x="8169" y="1667"/>
                    </a:cubicBezTo>
                    <a:cubicBezTo>
                      <a:pt x="7903" y="1229"/>
                      <a:pt x="7438" y="983"/>
                      <a:pt x="6958" y="983"/>
                    </a:cubicBezTo>
                    <a:cubicBezTo>
                      <a:pt x="6773" y="983"/>
                      <a:pt x="6586" y="1020"/>
                      <a:pt x="6407" y="1096"/>
                    </a:cubicBezTo>
                    <a:cubicBezTo>
                      <a:pt x="6230" y="383"/>
                      <a:pt x="5614" y="0"/>
                      <a:pt x="499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44"/>
              <p:cNvSpPr/>
              <p:nvPr/>
            </p:nvSpPr>
            <p:spPr>
              <a:xfrm>
                <a:off x="6689337" y="2753863"/>
                <a:ext cx="104509" cy="77799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169" extrusionOk="0">
                    <a:moveTo>
                      <a:pt x="2971" y="1"/>
                    </a:moveTo>
                    <a:cubicBezTo>
                      <a:pt x="2602" y="1"/>
                      <a:pt x="2256" y="155"/>
                      <a:pt x="2018" y="417"/>
                    </a:cubicBezTo>
                    <a:cubicBezTo>
                      <a:pt x="1795" y="131"/>
                      <a:pt x="1481" y="1"/>
                      <a:pt x="1170" y="1"/>
                    </a:cubicBezTo>
                    <a:cubicBezTo>
                      <a:pt x="653" y="1"/>
                      <a:pt x="144" y="362"/>
                      <a:pt x="77" y="965"/>
                    </a:cubicBezTo>
                    <a:cubicBezTo>
                      <a:pt x="0" y="1668"/>
                      <a:pt x="559" y="2180"/>
                      <a:pt x="1163" y="2180"/>
                    </a:cubicBezTo>
                    <a:cubicBezTo>
                      <a:pt x="1397" y="2180"/>
                      <a:pt x="1638" y="2103"/>
                      <a:pt x="1851" y="1929"/>
                    </a:cubicBezTo>
                    <a:cubicBezTo>
                      <a:pt x="1875" y="1977"/>
                      <a:pt x="1899" y="2025"/>
                      <a:pt x="1935" y="2072"/>
                    </a:cubicBezTo>
                    <a:cubicBezTo>
                      <a:pt x="1709" y="2477"/>
                      <a:pt x="1899" y="2977"/>
                      <a:pt x="2340" y="3132"/>
                    </a:cubicBezTo>
                    <a:cubicBezTo>
                      <a:pt x="2415" y="3157"/>
                      <a:pt x="2492" y="3169"/>
                      <a:pt x="2567" y="3169"/>
                    </a:cubicBezTo>
                    <a:cubicBezTo>
                      <a:pt x="2920" y="3169"/>
                      <a:pt x="3245" y="2909"/>
                      <a:pt x="3304" y="2537"/>
                    </a:cubicBezTo>
                    <a:cubicBezTo>
                      <a:pt x="3864" y="2394"/>
                      <a:pt x="4256" y="1882"/>
                      <a:pt x="4256" y="1298"/>
                    </a:cubicBezTo>
                    <a:cubicBezTo>
                      <a:pt x="4256" y="584"/>
                      <a:pt x="3685" y="1"/>
                      <a:pt x="2971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44"/>
              <p:cNvSpPr/>
              <p:nvPr/>
            </p:nvSpPr>
            <p:spPr>
              <a:xfrm>
                <a:off x="6831825" y="2625393"/>
                <a:ext cx="186506" cy="191122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7785" extrusionOk="0">
                    <a:moveTo>
                      <a:pt x="4105" y="1"/>
                    </a:moveTo>
                    <a:cubicBezTo>
                      <a:pt x="3395" y="1"/>
                      <a:pt x="2713" y="530"/>
                      <a:pt x="2655" y="1340"/>
                    </a:cubicBezTo>
                    <a:lnTo>
                      <a:pt x="2608" y="1340"/>
                    </a:lnTo>
                    <a:cubicBezTo>
                      <a:pt x="1500" y="1531"/>
                      <a:pt x="1024" y="2840"/>
                      <a:pt x="1751" y="3698"/>
                    </a:cubicBezTo>
                    <a:cubicBezTo>
                      <a:pt x="1655" y="3936"/>
                      <a:pt x="1631" y="4198"/>
                      <a:pt x="1679" y="4448"/>
                    </a:cubicBezTo>
                    <a:cubicBezTo>
                      <a:pt x="1679" y="4460"/>
                      <a:pt x="1691" y="4483"/>
                      <a:pt x="1691" y="4495"/>
                    </a:cubicBezTo>
                    <a:cubicBezTo>
                      <a:pt x="1637" y="4490"/>
                      <a:pt x="1585" y="4488"/>
                      <a:pt x="1534" y="4488"/>
                    </a:cubicBezTo>
                    <a:cubicBezTo>
                      <a:pt x="1461" y="4488"/>
                      <a:pt x="1392" y="4493"/>
                      <a:pt x="1322" y="4507"/>
                    </a:cubicBezTo>
                    <a:cubicBezTo>
                      <a:pt x="524" y="4638"/>
                      <a:pt x="0" y="5388"/>
                      <a:pt x="131" y="6186"/>
                    </a:cubicBezTo>
                    <a:cubicBezTo>
                      <a:pt x="259" y="6886"/>
                      <a:pt x="868" y="7388"/>
                      <a:pt x="1563" y="7388"/>
                    </a:cubicBezTo>
                    <a:cubicBezTo>
                      <a:pt x="1649" y="7388"/>
                      <a:pt x="1735" y="7380"/>
                      <a:pt x="1822" y="7365"/>
                    </a:cubicBezTo>
                    <a:cubicBezTo>
                      <a:pt x="1989" y="7329"/>
                      <a:pt x="2155" y="7270"/>
                      <a:pt x="2310" y="7186"/>
                    </a:cubicBezTo>
                    <a:cubicBezTo>
                      <a:pt x="2602" y="7591"/>
                      <a:pt x="3041" y="7784"/>
                      <a:pt x="3475" y="7784"/>
                    </a:cubicBezTo>
                    <a:cubicBezTo>
                      <a:pt x="4049" y="7784"/>
                      <a:pt x="4617" y="7447"/>
                      <a:pt x="4834" y="6817"/>
                    </a:cubicBezTo>
                    <a:cubicBezTo>
                      <a:pt x="4894" y="6817"/>
                      <a:pt x="4965" y="6817"/>
                      <a:pt x="5025" y="6805"/>
                    </a:cubicBezTo>
                    <a:cubicBezTo>
                      <a:pt x="6025" y="6627"/>
                      <a:pt x="6549" y="5507"/>
                      <a:pt x="6025" y="4638"/>
                    </a:cubicBezTo>
                    <a:cubicBezTo>
                      <a:pt x="6596" y="4222"/>
                      <a:pt x="6787" y="3448"/>
                      <a:pt x="6465" y="2817"/>
                    </a:cubicBezTo>
                    <a:cubicBezTo>
                      <a:pt x="6549" y="2781"/>
                      <a:pt x="6620" y="2745"/>
                      <a:pt x="6704" y="2709"/>
                    </a:cubicBezTo>
                    <a:cubicBezTo>
                      <a:pt x="7382" y="2293"/>
                      <a:pt x="7596" y="1400"/>
                      <a:pt x="7192" y="721"/>
                    </a:cubicBezTo>
                    <a:cubicBezTo>
                      <a:pt x="6917" y="274"/>
                      <a:pt x="6441" y="29"/>
                      <a:pt x="5955" y="29"/>
                    </a:cubicBezTo>
                    <a:cubicBezTo>
                      <a:pt x="5702" y="29"/>
                      <a:pt x="5447" y="95"/>
                      <a:pt x="5215" y="233"/>
                    </a:cubicBezTo>
                    <a:cubicBezTo>
                      <a:pt x="5156" y="269"/>
                      <a:pt x="5096" y="304"/>
                      <a:pt x="5037" y="352"/>
                    </a:cubicBezTo>
                    <a:cubicBezTo>
                      <a:pt x="4758" y="110"/>
                      <a:pt x="4429" y="1"/>
                      <a:pt x="4105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44"/>
              <p:cNvSpPr/>
              <p:nvPr/>
            </p:nvSpPr>
            <p:spPr>
              <a:xfrm>
                <a:off x="6613477" y="2872734"/>
                <a:ext cx="267767" cy="278151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1330" extrusionOk="0">
                    <a:moveTo>
                      <a:pt x="6347" y="0"/>
                    </a:moveTo>
                    <a:cubicBezTo>
                      <a:pt x="6311" y="0"/>
                      <a:pt x="6275" y="2"/>
                      <a:pt x="6239" y="4"/>
                    </a:cubicBezTo>
                    <a:cubicBezTo>
                      <a:pt x="5441" y="52"/>
                      <a:pt x="4834" y="743"/>
                      <a:pt x="4894" y="1552"/>
                    </a:cubicBezTo>
                    <a:cubicBezTo>
                      <a:pt x="4608" y="1564"/>
                      <a:pt x="4334" y="1671"/>
                      <a:pt x="4096" y="1850"/>
                    </a:cubicBezTo>
                    <a:cubicBezTo>
                      <a:pt x="3876" y="1267"/>
                      <a:pt x="3326" y="917"/>
                      <a:pt x="2749" y="917"/>
                    </a:cubicBezTo>
                    <a:cubicBezTo>
                      <a:pt x="2513" y="917"/>
                      <a:pt x="2273" y="976"/>
                      <a:pt x="2048" y="1100"/>
                    </a:cubicBezTo>
                    <a:cubicBezTo>
                      <a:pt x="1286" y="1528"/>
                      <a:pt x="1072" y="2529"/>
                      <a:pt x="1596" y="3231"/>
                    </a:cubicBezTo>
                    <a:lnTo>
                      <a:pt x="1381" y="3231"/>
                    </a:lnTo>
                    <a:cubicBezTo>
                      <a:pt x="608" y="3279"/>
                      <a:pt x="0" y="3922"/>
                      <a:pt x="12" y="4695"/>
                    </a:cubicBezTo>
                    <a:cubicBezTo>
                      <a:pt x="24" y="5469"/>
                      <a:pt x="643" y="6100"/>
                      <a:pt x="1417" y="6124"/>
                    </a:cubicBezTo>
                    <a:cubicBezTo>
                      <a:pt x="1096" y="6767"/>
                      <a:pt x="1286" y="7553"/>
                      <a:pt x="1882" y="7958"/>
                    </a:cubicBezTo>
                    <a:cubicBezTo>
                      <a:pt x="1786" y="8184"/>
                      <a:pt x="1739" y="8422"/>
                      <a:pt x="1751" y="8660"/>
                    </a:cubicBezTo>
                    <a:cubicBezTo>
                      <a:pt x="1808" y="9428"/>
                      <a:pt x="2450" y="10008"/>
                      <a:pt x="3209" y="10008"/>
                    </a:cubicBezTo>
                    <a:cubicBezTo>
                      <a:pt x="3239" y="10008"/>
                      <a:pt x="3268" y="10007"/>
                      <a:pt x="3298" y="10006"/>
                    </a:cubicBezTo>
                    <a:cubicBezTo>
                      <a:pt x="3417" y="9994"/>
                      <a:pt x="3536" y="9970"/>
                      <a:pt x="3656" y="9922"/>
                    </a:cubicBezTo>
                    <a:cubicBezTo>
                      <a:pt x="3656" y="9946"/>
                      <a:pt x="3656" y="9958"/>
                      <a:pt x="3656" y="9982"/>
                    </a:cubicBezTo>
                    <a:cubicBezTo>
                      <a:pt x="3713" y="10750"/>
                      <a:pt x="4355" y="11330"/>
                      <a:pt x="5114" y="11330"/>
                    </a:cubicBezTo>
                    <a:cubicBezTo>
                      <a:pt x="5144" y="11330"/>
                      <a:pt x="5173" y="11329"/>
                      <a:pt x="5203" y="11327"/>
                    </a:cubicBezTo>
                    <a:cubicBezTo>
                      <a:pt x="6001" y="11268"/>
                      <a:pt x="6608" y="10577"/>
                      <a:pt x="6549" y="9779"/>
                    </a:cubicBezTo>
                    <a:cubicBezTo>
                      <a:pt x="6549" y="9768"/>
                      <a:pt x="6549" y="9744"/>
                      <a:pt x="6549" y="9732"/>
                    </a:cubicBezTo>
                    <a:cubicBezTo>
                      <a:pt x="6636" y="9749"/>
                      <a:pt x="6723" y="9760"/>
                      <a:pt x="6815" y="9760"/>
                    </a:cubicBezTo>
                    <a:cubicBezTo>
                      <a:pt x="6849" y="9760"/>
                      <a:pt x="6883" y="9759"/>
                      <a:pt x="6918" y="9756"/>
                    </a:cubicBezTo>
                    <a:cubicBezTo>
                      <a:pt x="7346" y="9732"/>
                      <a:pt x="7727" y="9506"/>
                      <a:pt x="7989" y="9160"/>
                    </a:cubicBezTo>
                    <a:cubicBezTo>
                      <a:pt x="8119" y="9842"/>
                      <a:pt x="8722" y="10318"/>
                      <a:pt x="9394" y="10318"/>
                    </a:cubicBezTo>
                    <a:cubicBezTo>
                      <a:pt x="9461" y="10318"/>
                      <a:pt x="9529" y="10313"/>
                      <a:pt x="9597" y="10303"/>
                    </a:cubicBezTo>
                    <a:cubicBezTo>
                      <a:pt x="10359" y="10196"/>
                      <a:pt x="10906" y="9529"/>
                      <a:pt x="10847" y="8767"/>
                    </a:cubicBezTo>
                    <a:cubicBezTo>
                      <a:pt x="10823" y="8434"/>
                      <a:pt x="10680" y="8124"/>
                      <a:pt x="10454" y="7886"/>
                    </a:cubicBezTo>
                    <a:cubicBezTo>
                      <a:pt x="10645" y="7624"/>
                      <a:pt x="10740" y="7291"/>
                      <a:pt x="10728" y="6958"/>
                    </a:cubicBezTo>
                    <a:cubicBezTo>
                      <a:pt x="10668" y="6219"/>
                      <a:pt x="10061" y="5648"/>
                      <a:pt x="9323" y="5624"/>
                    </a:cubicBezTo>
                    <a:cubicBezTo>
                      <a:pt x="9656" y="5005"/>
                      <a:pt x="9478" y="4231"/>
                      <a:pt x="8918" y="3814"/>
                    </a:cubicBezTo>
                    <a:cubicBezTo>
                      <a:pt x="9832" y="2900"/>
                      <a:pt x="9172" y="1346"/>
                      <a:pt x="7900" y="1346"/>
                    </a:cubicBezTo>
                    <a:cubicBezTo>
                      <a:pt x="7863" y="1346"/>
                      <a:pt x="7825" y="1347"/>
                      <a:pt x="7787" y="1350"/>
                    </a:cubicBezTo>
                    <a:cubicBezTo>
                      <a:pt x="7742" y="588"/>
                      <a:pt x="7099" y="0"/>
                      <a:pt x="634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44"/>
              <p:cNvSpPr/>
              <p:nvPr/>
            </p:nvSpPr>
            <p:spPr>
              <a:xfrm>
                <a:off x="6913945" y="2872415"/>
                <a:ext cx="177398" cy="189649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7725" extrusionOk="0">
                    <a:moveTo>
                      <a:pt x="3066" y="0"/>
                    </a:moveTo>
                    <a:cubicBezTo>
                      <a:pt x="2265" y="0"/>
                      <a:pt x="1468" y="650"/>
                      <a:pt x="1608" y="1649"/>
                    </a:cubicBezTo>
                    <a:cubicBezTo>
                      <a:pt x="1644" y="1934"/>
                      <a:pt x="1763" y="2196"/>
                      <a:pt x="1954" y="2411"/>
                    </a:cubicBezTo>
                    <a:cubicBezTo>
                      <a:pt x="1942" y="2422"/>
                      <a:pt x="1942" y="2446"/>
                      <a:pt x="1930" y="2458"/>
                    </a:cubicBezTo>
                    <a:cubicBezTo>
                      <a:pt x="1803" y="2426"/>
                      <a:pt x="1676" y="2411"/>
                      <a:pt x="1545" y="2411"/>
                    </a:cubicBezTo>
                    <a:cubicBezTo>
                      <a:pt x="1480" y="2411"/>
                      <a:pt x="1414" y="2415"/>
                      <a:pt x="1346" y="2422"/>
                    </a:cubicBezTo>
                    <a:cubicBezTo>
                      <a:pt x="549" y="2542"/>
                      <a:pt x="1" y="3268"/>
                      <a:pt x="120" y="4066"/>
                    </a:cubicBezTo>
                    <a:cubicBezTo>
                      <a:pt x="218" y="4796"/>
                      <a:pt x="846" y="5317"/>
                      <a:pt x="1554" y="5317"/>
                    </a:cubicBezTo>
                    <a:cubicBezTo>
                      <a:pt x="1619" y="5317"/>
                      <a:pt x="1685" y="5313"/>
                      <a:pt x="1751" y="5304"/>
                    </a:cubicBezTo>
                    <a:cubicBezTo>
                      <a:pt x="1882" y="5280"/>
                      <a:pt x="2013" y="5232"/>
                      <a:pt x="2132" y="5185"/>
                    </a:cubicBezTo>
                    <a:cubicBezTo>
                      <a:pt x="2346" y="5763"/>
                      <a:pt x="2898" y="6139"/>
                      <a:pt x="3501" y="6139"/>
                    </a:cubicBezTo>
                    <a:cubicBezTo>
                      <a:pt x="3568" y="6139"/>
                      <a:pt x="3636" y="6135"/>
                      <a:pt x="3704" y="6125"/>
                    </a:cubicBezTo>
                    <a:cubicBezTo>
                      <a:pt x="3728" y="6113"/>
                      <a:pt x="3740" y="6113"/>
                      <a:pt x="3751" y="6113"/>
                    </a:cubicBezTo>
                    <a:cubicBezTo>
                      <a:pt x="3740" y="6232"/>
                      <a:pt x="3740" y="6352"/>
                      <a:pt x="3751" y="6482"/>
                    </a:cubicBezTo>
                    <a:cubicBezTo>
                      <a:pt x="3860" y="7197"/>
                      <a:pt x="4470" y="7725"/>
                      <a:pt x="5180" y="7725"/>
                    </a:cubicBezTo>
                    <a:cubicBezTo>
                      <a:pt x="5251" y="7725"/>
                      <a:pt x="5322" y="7720"/>
                      <a:pt x="5394" y="7709"/>
                    </a:cubicBezTo>
                    <a:cubicBezTo>
                      <a:pt x="6192" y="7602"/>
                      <a:pt x="6740" y="6863"/>
                      <a:pt x="6633" y="6078"/>
                    </a:cubicBezTo>
                    <a:cubicBezTo>
                      <a:pt x="6585" y="5780"/>
                      <a:pt x="6466" y="5518"/>
                      <a:pt x="6264" y="5304"/>
                    </a:cubicBezTo>
                    <a:cubicBezTo>
                      <a:pt x="6811" y="5018"/>
                      <a:pt x="7121" y="4423"/>
                      <a:pt x="7038" y="3815"/>
                    </a:cubicBezTo>
                    <a:cubicBezTo>
                      <a:pt x="6978" y="3399"/>
                      <a:pt x="6752" y="3030"/>
                      <a:pt x="6395" y="2803"/>
                    </a:cubicBezTo>
                    <a:cubicBezTo>
                      <a:pt x="7226" y="1849"/>
                      <a:pt x="6510" y="406"/>
                      <a:pt x="5316" y="406"/>
                    </a:cubicBezTo>
                    <a:cubicBezTo>
                      <a:pt x="5245" y="406"/>
                      <a:pt x="5172" y="411"/>
                      <a:pt x="5097" y="422"/>
                    </a:cubicBezTo>
                    <a:cubicBezTo>
                      <a:pt x="4811" y="470"/>
                      <a:pt x="4537" y="589"/>
                      <a:pt x="4323" y="791"/>
                    </a:cubicBezTo>
                    <a:cubicBezTo>
                      <a:pt x="4043" y="241"/>
                      <a:pt x="3554" y="0"/>
                      <a:pt x="3066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44"/>
              <p:cNvSpPr/>
              <p:nvPr/>
            </p:nvSpPr>
            <p:spPr>
              <a:xfrm>
                <a:off x="6829763" y="3222130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74"/>
                      <a:pt x="389" y="1591"/>
                      <a:pt x="798" y="1591"/>
                    </a:cubicBezTo>
                    <a:cubicBezTo>
                      <a:pt x="993" y="1591"/>
                      <a:pt x="1193" y="1519"/>
                      <a:pt x="1358" y="1358"/>
                    </a:cubicBezTo>
                    <a:cubicBezTo>
                      <a:pt x="1858" y="858"/>
                      <a:pt x="1501" y="0"/>
                      <a:pt x="79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44"/>
              <p:cNvSpPr/>
              <p:nvPr/>
            </p:nvSpPr>
            <p:spPr>
              <a:xfrm>
                <a:off x="6829763" y="3155771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8"/>
                    </a:cubicBezTo>
                    <a:cubicBezTo>
                      <a:pt x="1" y="1274"/>
                      <a:pt x="389" y="1591"/>
                      <a:pt x="798" y="1591"/>
                    </a:cubicBezTo>
                    <a:cubicBezTo>
                      <a:pt x="993" y="1591"/>
                      <a:pt x="1193" y="1519"/>
                      <a:pt x="1358" y="1358"/>
                    </a:cubicBezTo>
                    <a:cubicBezTo>
                      <a:pt x="1858" y="858"/>
                      <a:pt x="1501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44"/>
              <p:cNvSpPr/>
              <p:nvPr/>
            </p:nvSpPr>
            <p:spPr>
              <a:xfrm>
                <a:off x="6891457" y="3091303"/>
                <a:ext cx="129796" cy="118552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4829" extrusionOk="0">
                    <a:moveTo>
                      <a:pt x="2652" y="0"/>
                    </a:moveTo>
                    <a:cubicBezTo>
                      <a:pt x="1745" y="0"/>
                      <a:pt x="1046" y="829"/>
                      <a:pt x="1238" y="1734"/>
                    </a:cubicBezTo>
                    <a:cubicBezTo>
                      <a:pt x="1072" y="1781"/>
                      <a:pt x="905" y="1865"/>
                      <a:pt x="774" y="1960"/>
                    </a:cubicBezTo>
                    <a:cubicBezTo>
                      <a:pt x="131" y="2448"/>
                      <a:pt x="0" y="3353"/>
                      <a:pt x="476" y="3996"/>
                    </a:cubicBezTo>
                    <a:cubicBezTo>
                      <a:pt x="765" y="4376"/>
                      <a:pt x="1199" y="4577"/>
                      <a:pt x="1639" y="4577"/>
                    </a:cubicBezTo>
                    <a:cubicBezTo>
                      <a:pt x="1943" y="4577"/>
                      <a:pt x="2250" y="4481"/>
                      <a:pt x="2512" y="4282"/>
                    </a:cubicBezTo>
                    <a:cubicBezTo>
                      <a:pt x="2796" y="4641"/>
                      <a:pt x="3216" y="4828"/>
                      <a:pt x="3640" y="4828"/>
                    </a:cubicBezTo>
                    <a:cubicBezTo>
                      <a:pt x="3946" y="4828"/>
                      <a:pt x="4253" y="4731"/>
                      <a:pt x="4513" y="4532"/>
                    </a:cubicBezTo>
                    <a:cubicBezTo>
                      <a:pt x="5144" y="4067"/>
                      <a:pt x="5287" y="3186"/>
                      <a:pt x="4834" y="2543"/>
                    </a:cubicBezTo>
                    <a:cubicBezTo>
                      <a:pt x="4620" y="2269"/>
                      <a:pt x="4322" y="2079"/>
                      <a:pt x="3989" y="2008"/>
                    </a:cubicBezTo>
                    <a:cubicBezTo>
                      <a:pt x="4370" y="1103"/>
                      <a:pt x="3763" y="103"/>
                      <a:pt x="2798" y="7"/>
                    </a:cubicBezTo>
                    <a:cubicBezTo>
                      <a:pt x="2749" y="2"/>
                      <a:pt x="2700" y="0"/>
                      <a:pt x="2652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44"/>
              <p:cNvSpPr/>
              <p:nvPr/>
            </p:nvSpPr>
            <p:spPr>
              <a:xfrm>
                <a:off x="6920966" y="3260428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56" y="0"/>
                      <a:pt x="1" y="643"/>
                      <a:pt x="1" y="1453"/>
                    </a:cubicBezTo>
                    <a:cubicBezTo>
                      <a:pt x="1" y="2323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51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44"/>
              <p:cNvSpPr/>
              <p:nvPr/>
            </p:nvSpPr>
            <p:spPr>
              <a:xfrm>
                <a:off x="7087587" y="3290256"/>
                <a:ext cx="44435" cy="39427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606" extrusionOk="0">
                    <a:moveTo>
                      <a:pt x="913" y="0"/>
                    </a:moveTo>
                    <a:cubicBezTo>
                      <a:pt x="593" y="0"/>
                      <a:pt x="294" y="191"/>
                      <a:pt x="167" y="500"/>
                    </a:cubicBezTo>
                    <a:cubicBezTo>
                      <a:pt x="0" y="904"/>
                      <a:pt x="203" y="1381"/>
                      <a:pt x="607" y="1547"/>
                    </a:cubicBezTo>
                    <a:cubicBezTo>
                      <a:pt x="704" y="1587"/>
                      <a:pt x="804" y="1606"/>
                      <a:pt x="903" y="1606"/>
                    </a:cubicBezTo>
                    <a:cubicBezTo>
                      <a:pt x="1217" y="1606"/>
                      <a:pt x="1516" y="1415"/>
                      <a:pt x="1643" y="1107"/>
                    </a:cubicBezTo>
                    <a:cubicBezTo>
                      <a:pt x="1810" y="702"/>
                      <a:pt x="1620" y="226"/>
                      <a:pt x="1215" y="59"/>
                    </a:cubicBezTo>
                    <a:cubicBezTo>
                      <a:pt x="1115" y="19"/>
                      <a:pt x="1013" y="0"/>
                      <a:pt x="91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44"/>
              <p:cNvSpPr/>
              <p:nvPr/>
            </p:nvSpPr>
            <p:spPr>
              <a:xfrm>
                <a:off x="7051621" y="3189086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3" y="1"/>
                    </a:moveTo>
                    <a:cubicBezTo>
                      <a:pt x="644" y="1"/>
                      <a:pt x="1" y="656"/>
                      <a:pt x="1" y="1453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5"/>
                      <a:pt x="2477" y="2477"/>
                    </a:cubicBezTo>
                    <a:cubicBezTo>
                      <a:pt x="3394" y="1561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44"/>
              <p:cNvSpPr/>
              <p:nvPr/>
            </p:nvSpPr>
            <p:spPr>
              <a:xfrm>
                <a:off x="7129076" y="2940664"/>
                <a:ext cx="178258" cy="222055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9045" extrusionOk="0">
                    <a:moveTo>
                      <a:pt x="3950" y="1"/>
                    </a:moveTo>
                    <a:cubicBezTo>
                      <a:pt x="3730" y="1"/>
                      <a:pt x="3508" y="50"/>
                      <a:pt x="3299" y="154"/>
                    </a:cubicBezTo>
                    <a:cubicBezTo>
                      <a:pt x="2585" y="512"/>
                      <a:pt x="2299" y="1381"/>
                      <a:pt x="2656" y="2107"/>
                    </a:cubicBezTo>
                    <a:cubicBezTo>
                      <a:pt x="2716" y="2214"/>
                      <a:pt x="2787" y="2309"/>
                      <a:pt x="2870" y="2405"/>
                    </a:cubicBezTo>
                    <a:cubicBezTo>
                      <a:pt x="2858" y="2405"/>
                      <a:pt x="2835" y="2417"/>
                      <a:pt x="2823" y="2417"/>
                    </a:cubicBezTo>
                    <a:cubicBezTo>
                      <a:pt x="2585" y="2536"/>
                      <a:pt x="2394" y="2714"/>
                      <a:pt x="2263" y="2929"/>
                    </a:cubicBezTo>
                    <a:cubicBezTo>
                      <a:pt x="2225" y="2926"/>
                      <a:pt x="2188" y="2924"/>
                      <a:pt x="2151" y="2924"/>
                    </a:cubicBezTo>
                    <a:cubicBezTo>
                      <a:pt x="1093" y="2924"/>
                      <a:pt x="387" y="4058"/>
                      <a:pt x="882" y="5024"/>
                    </a:cubicBezTo>
                    <a:lnTo>
                      <a:pt x="906" y="5060"/>
                    </a:lnTo>
                    <a:cubicBezTo>
                      <a:pt x="1" y="5834"/>
                      <a:pt x="382" y="7310"/>
                      <a:pt x="1537" y="7560"/>
                    </a:cubicBezTo>
                    <a:cubicBezTo>
                      <a:pt x="1537" y="7632"/>
                      <a:pt x="1537" y="7703"/>
                      <a:pt x="1537" y="7774"/>
                    </a:cubicBezTo>
                    <a:cubicBezTo>
                      <a:pt x="1626" y="8508"/>
                      <a:pt x="2244" y="9045"/>
                      <a:pt x="2965" y="9045"/>
                    </a:cubicBezTo>
                    <a:cubicBezTo>
                      <a:pt x="3017" y="9045"/>
                      <a:pt x="3068" y="9042"/>
                      <a:pt x="3120" y="9036"/>
                    </a:cubicBezTo>
                    <a:cubicBezTo>
                      <a:pt x="3906" y="8965"/>
                      <a:pt x="4490" y="8274"/>
                      <a:pt x="4430" y="7501"/>
                    </a:cubicBezTo>
                    <a:cubicBezTo>
                      <a:pt x="4418" y="7405"/>
                      <a:pt x="4394" y="7322"/>
                      <a:pt x="4382" y="7251"/>
                    </a:cubicBezTo>
                    <a:cubicBezTo>
                      <a:pt x="5073" y="7120"/>
                      <a:pt x="5585" y="6512"/>
                      <a:pt x="5573" y="5798"/>
                    </a:cubicBezTo>
                    <a:cubicBezTo>
                      <a:pt x="5740" y="5786"/>
                      <a:pt x="5918" y="5727"/>
                      <a:pt x="6073" y="5655"/>
                    </a:cubicBezTo>
                    <a:cubicBezTo>
                      <a:pt x="6788" y="5286"/>
                      <a:pt x="7073" y="4417"/>
                      <a:pt x="6716" y="3702"/>
                    </a:cubicBezTo>
                    <a:cubicBezTo>
                      <a:pt x="6680" y="3643"/>
                      <a:pt x="6657" y="3595"/>
                      <a:pt x="6609" y="3548"/>
                    </a:cubicBezTo>
                    <a:cubicBezTo>
                      <a:pt x="7261" y="2588"/>
                      <a:pt x="6568" y="1297"/>
                      <a:pt x="5410" y="1297"/>
                    </a:cubicBezTo>
                    <a:cubicBezTo>
                      <a:pt x="5405" y="1297"/>
                      <a:pt x="5400" y="1297"/>
                      <a:pt x="5394" y="1297"/>
                    </a:cubicBezTo>
                    <a:cubicBezTo>
                      <a:pt x="5383" y="1131"/>
                      <a:pt x="5323" y="952"/>
                      <a:pt x="5252" y="797"/>
                    </a:cubicBezTo>
                    <a:cubicBezTo>
                      <a:pt x="4999" y="292"/>
                      <a:pt x="4483" y="1"/>
                      <a:pt x="395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44"/>
              <p:cNvSpPr/>
              <p:nvPr/>
            </p:nvSpPr>
            <p:spPr>
              <a:xfrm>
                <a:off x="7205378" y="3223578"/>
                <a:ext cx="83323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9" extrusionOk="0">
                    <a:moveTo>
                      <a:pt x="1453" y="1"/>
                    </a:moveTo>
                    <a:cubicBezTo>
                      <a:pt x="655" y="1"/>
                      <a:pt x="0" y="656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80" y="2775"/>
                      <a:pt x="2477" y="2477"/>
                    </a:cubicBezTo>
                    <a:cubicBezTo>
                      <a:pt x="3394" y="1561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44"/>
              <p:cNvSpPr/>
              <p:nvPr/>
            </p:nvSpPr>
            <p:spPr>
              <a:xfrm>
                <a:off x="7326974" y="3271230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8" y="1"/>
                      <a:pt x="0" y="358"/>
                      <a:pt x="0" y="798"/>
                    </a:cubicBezTo>
                    <a:cubicBezTo>
                      <a:pt x="0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44"/>
              <p:cNvSpPr/>
              <p:nvPr/>
            </p:nvSpPr>
            <p:spPr>
              <a:xfrm>
                <a:off x="7310599" y="3067514"/>
                <a:ext cx="190017" cy="19176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811" extrusionOk="0">
                    <a:moveTo>
                      <a:pt x="1673" y="1"/>
                    </a:moveTo>
                    <a:cubicBezTo>
                      <a:pt x="1178" y="1"/>
                      <a:pt x="694" y="254"/>
                      <a:pt x="417" y="714"/>
                    </a:cubicBezTo>
                    <a:cubicBezTo>
                      <a:pt x="1" y="1417"/>
                      <a:pt x="251" y="2334"/>
                      <a:pt x="977" y="2726"/>
                    </a:cubicBezTo>
                    <a:cubicBezTo>
                      <a:pt x="1048" y="2774"/>
                      <a:pt x="1120" y="2810"/>
                      <a:pt x="1203" y="2834"/>
                    </a:cubicBezTo>
                    <a:cubicBezTo>
                      <a:pt x="882" y="3465"/>
                      <a:pt x="1072" y="4239"/>
                      <a:pt x="1656" y="4655"/>
                    </a:cubicBezTo>
                    <a:cubicBezTo>
                      <a:pt x="1560" y="4810"/>
                      <a:pt x="1501" y="4977"/>
                      <a:pt x="1465" y="5143"/>
                    </a:cubicBezTo>
                    <a:cubicBezTo>
                      <a:pt x="1322" y="5941"/>
                      <a:pt x="1858" y="6691"/>
                      <a:pt x="2656" y="6822"/>
                    </a:cubicBezTo>
                    <a:cubicBezTo>
                      <a:pt x="2715" y="6834"/>
                      <a:pt x="2775" y="6834"/>
                      <a:pt x="2846" y="6834"/>
                    </a:cubicBezTo>
                    <a:cubicBezTo>
                      <a:pt x="3063" y="7470"/>
                      <a:pt x="3633" y="7810"/>
                      <a:pt x="4210" y="7810"/>
                    </a:cubicBezTo>
                    <a:cubicBezTo>
                      <a:pt x="4648" y="7810"/>
                      <a:pt x="5089" y="7614"/>
                      <a:pt x="5382" y="7203"/>
                    </a:cubicBezTo>
                    <a:cubicBezTo>
                      <a:pt x="5537" y="7298"/>
                      <a:pt x="5692" y="7358"/>
                      <a:pt x="5871" y="7382"/>
                    </a:cubicBezTo>
                    <a:cubicBezTo>
                      <a:pt x="5970" y="7403"/>
                      <a:pt x="6070" y="7413"/>
                      <a:pt x="6169" y="7413"/>
                    </a:cubicBezTo>
                    <a:cubicBezTo>
                      <a:pt x="6855" y="7413"/>
                      <a:pt x="7472" y="6923"/>
                      <a:pt x="7597" y="6215"/>
                    </a:cubicBezTo>
                    <a:cubicBezTo>
                      <a:pt x="7740" y="5405"/>
                      <a:pt x="7180" y="4643"/>
                      <a:pt x="6371" y="4524"/>
                    </a:cubicBezTo>
                    <a:cubicBezTo>
                      <a:pt x="6294" y="4510"/>
                      <a:pt x="6221" y="4505"/>
                      <a:pt x="6148" y="4505"/>
                    </a:cubicBezTo>
                    <a:cubicBezTo>
                      <a:pt x="6096" y="4505"/>
                      <a:pt x="6044" y="4507"/>
                      <a:pt x="5990" y="4512"/>
                    </a:cubicBezTo>
                    <a:cubicBezTo>
                      <a:pt x="5990" y="4489"/>
                      <a:pt x="6001" y="4477"/>
                      <a:pt x="6001" y="4453"/>
                    </a:cubicBezTo>
                    <a:cubicBezTo>
                      <a:pt x="6049" y="4203"/>
                      <a:pt x="6013" y="3953"/>
                      <a:pt x="5930" y="3715"/>
                    </a:cubicBezTo>
                    <a:cubicBezTo>
                      <a:pt x="6656" y="2857"/>
                      <a:pt x="6180" y="1536"/>
                      <a:pt x="5073" y="1357"/>
                    </a:cubicBezTo>
                    <a:lnTo>
                      <a:pt x="5025" y="1357"/>
                    </a:lnTo>
                    <a:cubicBezTo>
                      <a:pt x="4966" y="691"/>
                      <a:pt x="4477" y="155"/>
                      <a:pt x="3835" y="36"/>
                    </a:cubicBezTo>
                    <a:cubicBezTo>
                      <a:pt x="3753" y="22"/>
                      <a:pt x="3671" y="15"/>
                      <a:pt x="3590" y="15"/>
                    </a:cubicBezTo>
                    <a:cubicBezTo>
                      <a:pt x="3243" y="15"/>
                      <a:pt x="2904" y="138"/>
                      <a:pt x="2644" y="369"/>
                    </a:cubicBezTo>
                    <a:cubicBezTo>
                      <a:pt x="2584" y="321"/>
                      <a:pt x="2525" y="286"/>
                      <a:pt x="2465" y="238"/>
                    </a:cubicBezTo>
                    <a:cubicBezTo>
                      <a:pt x="2220" y="77"/>
                      <a:pt x="1945" y="1"/>
                      <a:pt x="167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44"/>
              <p:cNvSpPr/>
              <p:nvPr/>
            </p:nvSpPr>
            <p:spPr>
              <a:xfrm>
                <a:off x="7293070" y="2852260"/>
                <a:ext cx="228880" cy="142537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5806" extrusionOk="0">
                    <a:moveTo>
                      <a:pt x="5047" y="0"/>
                    </a:moveTo>
                    <a:cubicBezTo>
                      <a:pt x="4741" y="0"/>
                      <a:pt x="4431" y="95"/>
                      <a:pt x="4168" y="291"/>
                    </a:cubicBezTo>
                    <a:cubicBezTo>
                      <a:pt x="3977" y="445"/>
                      <a:pt x="3810" y="660"/>
                      <a:pt x="3715" y="886"/>
                    </a:cubicBezTo>
                    <a:cubicBezTo>
                      <a:pt x="3465" y="922"/>
                      <a:pt x="3227" y="1017"/>
                      <a:pt x="3025" y="1172"/>
                    </a:cubicBezTo>
                    <a:cubicBezTo>
                      <a:pt x="3001" y="1184"/>
                      <a:pt x="2989" y="1196"/>
                      <a:pt x="2977" y="1207"/>
                    </a:cubicBezTo>
                    <a:cubicBezTo>
                      <a:pt x="2929" y="1088"/>
                      <a:pt x="2870" y="981"/>
                      <a:pt x="2798" y="886"/>
                    </a:cubicBezTo>
                    <a:cubicBezTo>
                      <a:pt x="2510" y="506"/>
                      <a:pt x="2075" y="305"/>
                      <a:pt x="1636" y="305"/>
                    </a:cubicBezTo>
                    <a:cubicBezTo>
                      <a:pt x="1332" y="305"/>
                      <a:pt x="1025" y="401"/>
                      <a:pt x="762" y="600"/>
                    </a:cubicBezTo>
                    <a:cubicBezTo>
                      <a:pt x="131" y="1088"/>
                      <a:pt x="0" y="1993"/>
                      <a:pt x="489" y="2636"/>
                    </a:cubicBezTo>
                    <a:cubicBezTo>
                      <a:pt x="596" y="2779"/>
                      <a:pt x="727" y="2898"/>
                      <a:pt x="870" y="2982"/>
                    </a:cubicBezTo>
                    <a:cubicBezTo>
                      <a:pt x="379" y="3963"/>
                      <a:pt x="1100" y="5081"/>
                      <a:pt x="2143" y="5081"/>
                    </a:cubicBezTo>
                    <a:cubicBezTo>
                      <a:pt x="2213" y="5081"/>
                      <a:pt x="2285" y="5076"/>
                      <a:pt x="2358" y="5065"/>
                    </a:cubicBezTo>
                    <a:cubicBezTo>
                      <a:pt x="2394" y="5125"/>
                      <a:pt x="2429" y="5184"/>
                      <a:pt x="2465" y="5232"/>
                    </a:cubicBezTo>
                    <a:cubicBezTo>
                      <a:pt x="2744" y="5609"/>
                      <a:pt x="3175" y="5806"/>
                      <a:pt x="3611" y="5806"/>
                    </a:cubicBezTo>
                    <a:cubicBezTo>
                      <a:pt x="3918" y="5806"/>
                      <a:pt x="4228" y="5708"/>
                      <a:pt x="4489" y="5506"/>
                    </a:cubicBezTo>
                    <a:cubicBezTo>
                      <a:pt x="4632" y="5398"/>
                      <a:pt x="4751" y="5268"/>
                      <a:pt x="4846" y="5125"/>
                    </a:cubicBezTo>
                    <a:cubicBezTo>
                      <a:pt x="5053" y="5230"/>
                      <a:pt x="5275" y="5280"/>
                      <a:pt x="5495" y="5280"/>
                    </a:cubicBezTo>
                    <a:cubicBezTo>
                      <a:pt x="5946" y="5280"/>
                      <a:pt x="6388" y="5068"/>
                      <a:pt x="6668" y="4684"/>
                    </a:cubicBezTo>
                    <a:cubicBezTo>
                      <a:pt x="6727" y="4744"/>
                      <a:pt x="6799" y="4791"/>
                      <a:pt x="6870" y="4839"/>
                    </a:cubicBezTo>
                    <a:cubicBezTo>
                      <a:pt x="7110" y="4995"/>
                      <a:pt x="7380" y="5068"/>
                      <a:pt x="7647" y="5068"/>
                    </a:cubicBezTo>
                    <a:cubicBezTo>
                      <a:pt x="8136" y="5068"/>
                      <a:pt x="8617" y="4821"/>
                      <a:pt x="8894" y="4375"/>
                    </a:cubicBezTo>
                    <a:cubicBezTo>
                      <a:pt x="9323" y="3684"/>
                      <a:pt x="9097" y="2779"/>
                      <a:pt x="8394" y="2362"/>
                    </a:cubicBezTo>
                    <a:cubicBezTo>
                      <a:pt x="8335" y="2339"/>
                      <a:pt x="8263" y="2303"/>
                      <a:pt x="8204" y="2291"/>
                    </a:cubicBezTo>
                    <a:cubicBezTo>
                      <a:pt x="8430" y="1336"/>
                      <a:pt x="7680" y="495"/>
                      <a:pt x="6794" y="495"/>
                    </a:cubicBezTo>
                    <a:cubicBezTo>
                      <a:pt x="6608" y="495"/>
                      <a:pt x="6417" y="532"/>
                      <a:pt x="6227" y="612"/>
                    </a:cubicBezTo>
                    <a:cubicBezTo>
                      <a:pt x="6227" y="600"/>
                      <a:pt x="6215" y="588"/>
                      <a:pt x="6204" y="576"/>
                    </a:cubicBezTo>
                    <a:cubicBezTo>
                      <a:pt x="5923" y="197"/>
                      <a:pt x="5488" y="0"/>
                      <a:pt x="504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44"/>
              <p:cNvSpPr/>
              <p:nvPr/>
            </p:nvSpPr>
            <p:spPr>
              <a:xfrm>
                <a:off x="7480436" y="3016352"/>
                <a:ext cx="83249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2905" extrusionOk="0">
                    <a:moveTo>
                      <a:pt x="1467" y="0"/>
                    </a:moveTo>
                    <a:cubicBezTo>
                      <a:pt x="1463" y="0"/>
                      <a:pt x="1458" y="0"/>
                      <a:pt x="1453" y="0"/>
                    </a:cubicBez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21" y="2905"/>
                      <a:pt x="1467" y="2905"/>
                    </a:cubicBezTo>
                    <a:cubicBezTo>
                      <a:pt x="1823" y="2905"/>
                      <a:pt x="2185" y="2773"/>
                      <a:pt x="2477" y="2477"/>
                    </a:cubicBezTo>
                    <a:cubicBezTo>
                      <a:pt x="3390" y="1564"/>
                      <a:pt x="2744" y="0"/>
                      <a:pt x="146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44"/>
              <p:cNvSpPr/>
              <p:nvPr/>
            </p:nvSpPr>
            <p:spPr>
              <a:xfrm>
                <a:off x="7572498" y="2945034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44" y="0"/>
                      <a:pt x="1" y="655"/>
                      <a:pt x="1" y="1453"/>
                    </a:cubicBezTo>
                    <a:cubicBezTo>
                      <a:pt x="1" y="2324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44"/>
              <p:cNvSpPr/>
              <p:nvPr/>
            </p:nvSpPr>
            <p:spPr>
              <a:xfrm>
                <a:off x="7637679" y="3007023"/>
                <a:ext cx="112832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4499" extrusionOk="0">
                    <a:moveTo>
                      <a:pt x="2678" y="0"/>
                    </a:moveTo>
                    <a:cubicBezTo>
                      <a:pt x="1953" y="0"/>
                      <a:pt x="1293" y="528"/>
                      <a:pt x="1168" y="1297"/>
                    </a:cubicBezTo>
                    <a:cubicBezTo>
                      <a:pt x="441" y="1345"/>
                      <a:pt x="1" y="2131"/>
                      <a:pt x="334" y="2785"/>
                    </a:cubicBezTo>
                    <a:cubicBezTo>
                      <a:pt x="524" y="3138"/>
                      <a:pt x="878" y="3323"/>
                      <a:pt x="1234" y="3323"/>
                    </a:cubicBezTo>
                    <a:cubicBezTo>
                      <a:pt x="1527" y="3323"/>
                      <a:pt x="1821" y="3198"/>
                      <a:pt x="2025" y="2940"/>
                    </a:cubicBezTo>
                    <a:cubicBezTo>
                      <a:pt x="2108" y="2976"/>
                      <a:pt x="2203" y="3012"/>
                      <a:pt x="2299" y="3035"/>
                    </a:cubicBezTo>
                    <a:cubicBezTo>
                      <a:pt x="2108" y="3714"/>
                      <a:pt x="2573" y="4405"/>
                      <a:pt x="3275" y="4488"/>
                    </a:cubicBezTo>
                    <a:cubicBezTo>
                      <a:pt x="3328" y="4495"/>
                      <a:pt x="3380" y="4499"/>
                      <a:pt x="3431" y="4499"/>
                    </a:cubicBezTo>
                    <a:cubicBezTo>
                      <a:pt x="4067" y="4499"/>
                      <a:pt x="4596" y="3971"/>
                      <a:pt x="4585" y="3321"/>
                    </a:cubicBezTo>
                    <a:cubicBezTo>
                      <a:pt x="4585" y="2904"/>
                      <a:pt x="4370" y="2535"/>
                      <a:pt x="4013" y="2321"/>
                    </a:cubicBezTo>
                    <a:cubicBezTo>
                      <a:pt x="4501" y="1488"/>
                      <a:pt x="4120" y="416"/>
                      <a:pt x="3204" y="95"/>
                    </a:cubicBezTo>
                    <a:cubicBezTo>
                      <a:pt x="3029" y="30"/>
                      <a:pt x="2852" y="0"/>
                      <a:pt x="267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4"/>
              <p:cNvSpPr/>
              <p:nvPr/>
            </p:nvSpPr>
            <p:spPr>
              <a:xfrm>
                <a:off x="7979685" y="2802374"/>
                <a:ext cx="83323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6" extrusionOk="0">
                    <a:moveTo>
                      <a:pt x="1453" y="1"/>
                    </a:moveTo>
                    <a:cubicBezTo>
                      <a:pt x="643" y="1"/>
                      <a:pt x="0" y="644"/>
                      <a:pt x="0" y="1454"/>
                    </a:cubicBezTo>
                    <a:cubicBezTo>
                      <a:pt x="0" y="2324"/>
                      <a:pt x="715" y="2906"/>
                      <a:pt x="1462" y="2906"/>
                    </a:cubicBezTo>
                    <a:cubicBezTo>
                      <a:pt x="1818" y="2906"/>
                      <a:pt x="2181" y="2773"/>
                      <a:pt x="2477" y="2477"/>
                    </a:cubicBezTo>
                    <a:cubicBezTo>
                      <a:pt x="3393" y="1561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4"/>
              <p:cNvSpPr/>
              <p:nvPr/>
            </p:nvSpPr>
            <p:spPr>
              <a:xfrm>
                <a:off x="7801378" y="2819461"/>
                <a:ext cx="133601" cy="119509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4868" extrusionOk="0">
                    <a:moveTo>
                      <a:pt x="2788" y="0"/>
                    </a:moveTo>
                    <a:cubicBezTo>
                      <a:pt x="2741" y="0"/>
                      <a:pt x="2692" y="3"/>
                      <a:pt x="2644" y="7"/>
                    </a:cubicBezTo>
                    <a:cubicBezTo>
                      <a:pt x="1679" y="103"/>
                      <a:pt x="1072" y="1103"/>
                      <a:pt x="1441" y="2008"/>
                    </a:cubicBezTo>
                    <a:cubicBezTo>
                      <a:pt x="465" y="2234"/>
                      <a:pt x="0" y="3365"/>
                      <a:pt x="560" y="4210"/>
                    </a:cubicBezTo>
                    <a:cubicBezTo>
                      <a:pt x="843" y="4647"/>
                      <a:pt x="1306" y="4867"/>
                      <a:pt x="1770" y="4867"/>
                    </a:cubicBezTo>
                    <a:cubicBezTo>
                      <a:pt x="2205" y="4867"/>
                      <a:pt x="2641" y="4674"/>
                      <a:pt x="2929" y="4282"/>
                    </a:cubicBezTo>
                    <a:cubicBezTo>
                      <a:pt x="3192" y="4481"/>
                      <a:pt x="3501" y="4577"/>
                      <a:pt x="3806" y="4577"/>
                    </a:cubicBezTo>
                    <a:cubicBezTo>
                      <a:pt x="4248" y="4577"/>
                      <a:pt x="4684" y="4376"/>
                      <a:pt x="4965" y="3996"/>
                    </a:cubicBezTo>
                    <a:cubicBezTo>
                      <a:pt x="5441" y="3353"/>
                      <a:pt x="5322" y="2448"/>
                      <a:pt x="4679" y="1960"/>
                    </a:cubicBezTo>
                    <a:cubicBezTo>
                      <a:pt x="4537" y="1853"/>
                      <a:pt x="4370" y="1781"/>
                      <a:pt x="4203" y="1734"/>
                    </a:cubicBezTo>
                    <a:cubicBezTo>
                      <a:pt x="4384" y="830"/>
                      <a:pt x="3685" y="0"/>
                      <a:pt x="278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4"/>
              <p:cNvSpPr/>
              <p:nvPr/>
            </p:nvSpPr>
            <p:spPr>
              <a:xfrm>
                <a:off x="7782180" y="2980681"/>
                <a:ext cx="83519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2906" extrusionOk="0">
                    <a:moveTo>
                      <a:pt x="1449" y="1"/>
                    </a:moveTo>
                    <a:cubicBezTo>
                      <a:pt x="651" y="1"/>
                      <a:pt x="8" y="644"/>
                      <a:pt x="8" y="1453"/>
                    </a:cubicBezTo>
                    <a:cubicBezTo>
                      <a:pt x="0" y="2324"/>
                      <a:pt x="718" y="2905"/>
                      <a:pt x="1467" y="2905"/>
                    </a:cubicBezTo>
                    <a:cubicBezTo>
                      <a:pt x="1825" y="2905"/>
                      <a:pt x="2189" y="2773"/>
                      <a:pt x="2485" y="2477"/>
                    </a:cubicBezTo>
                    <a:cubicBezTo>
                      <a:pt x="3402" y="1561"/>
                      <a:pt x="2747" y="1"/>
                      <a:pt x="144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4"/>
              <p:cNvSpPr/>
              <p:nvPr/>
            </p:nvSpPr>
            <p:spPr>
              <a:xfrm>
                <a:off x="7688841" y="2887734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1"/>
                    </a:moveTo>
                    <a:cubicBezTo>
                      <a:pt x="655" y="1"/>
                      <a:pt x="0" y="644"/>
                      <a:pt x="0" y="1441"/>
                    </a:cubicBezTo>
                    <a:cubicBezTo>
                      <a:pt x="0" y="2321"/>
                      <a:pt x="717" y="2900"/>
                      <a:pt x="1464" y="2900"/>
                    </a:cubicBezTo>
                    <a:cubicBezTo>
                      <a:pt x="1819" y="2900"/>
                      <a:pt x="2181" y="2769"/>
                      <a:pt x="2477" y="2477"/>
                    </a:cubicBezTo>
                    <a:cubicBezTo>
                      <a:pt x="3394" y="1560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4"/>
              <p:cNvSpPr/>
              <p:nvPr/>
            </p:nvSpPr>
            <p:spPr>
              <a:xfrm>
                <a:off x="7558480" y="2816417"/>
                <a:ext cx="83028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906" extrusionOk="0">
                    <a:moveTo>
                      <a:pt x="1441" y="0"/>
                    </a:move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15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82" y="1560"/>
                      <a:pt x="2739" y="0"/>
                      <a:pt x="144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4"/>
              <p:cNvSpPr/>
              <p:nvPr/>
            </p:nvSpPr>
            <p:spPr>
              <a:xfrm>
                <a:off x="7656091" y="2718609"/>
                <a:ext cx="134190" cy="119509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4868" extrusionOk="0">
                    <a:moveTo>
                      <a:pt x="2789" y="1"/>
                    </a:moveTo>
                    <a:cubicBezTo>
                      <a:pt x="2741" y="1"/>
                      <a:pt x="2693" y="3"/>
                      <a:pt x="2644" y="8"/>
                    </a:cubicBezTo>
                    <a:cubicBezTo>
                      <a:pt x="1668" y="103"/>
                      <a:pt x="1072" y="1103"/>
                      <a:pt x="1442" y="2008"/>
                    </a:cubicBezTo>
                    <a:cubicBezTo>
                      <a:pt x="453" y="2222"/>
                      <a:pt x="1" y="3365"/>
                      <a:pt x="549" y="4211"/>
                    </a:cubicBezTo>
                    <a:cubicBezTo>
                      <a:pt x="837" y="4647"/>
                      <a:pt x="1304" y="4868"/>
                      <a:pt x="1770" y="4868"/>
                    </a:cubicBezTo>
                    <a:cubicBezTo>
                      <a:pt x="2206" y="4868"/>
                      <a:pt x="2642" y="4674"/>
                      <a:pt x="2930" y="4282"/>
                    </a:cubicBezTo>
                    <a:cubicBezTo>
                      <a:pt x="3196" y="4484"/>
                      <a:pt x="3509" y="4582"/>
                      <a:pt x="3819" y="4582"/>
                    </a:cubicBezTo>
                    <a:cubicBezTo>
                      <a:pt x="4258" y="4582"/>
                      <a:pt x="4692" y="4385"/>
                      <a:pt x="4978" y="4008"/>
                    </a:cubicBezTo>
                    <a:cubicBezTo>
                      <a:pt x="5466" y="3353"/>
                      <a:pt x="5323" y="2437"/>
                      <a:pt x="4680" y="1960"/>
                    </a:cubicBezTo>
                    <a:cubicBezTo>
                      <a:pt x="4525" y="1853"/>
                      <a:pt x="4371" y="1782"/>
                      <a:pt x="4204" y="1734"/>
                    </a:cubicBezTo>
                    <a:cubicBezTo>
                      <a:pt x="4385" y="830"/>
                      <a:pt x="3685" y="1"/>
                      <a:pt x="278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4"/>
              <p:cNvSpPr/>
              <p:nvPr/>
            </p:nvSpPr>
            <p:spPr>
              <a:xfrm>
                <a:off x="7587400" y="2499844"/>
                <a:ext cx="180099" cy="189649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7725" extrusionOk="0">
                    <a:moveTo>
                      <a:pt x="4285" y="0"/>
                    </a:moveTo>
                    <a:cubicBezTo>
                      <a:pt x="3765" y="0"/>
                      <a:pt x="3257" y="279"/>
                      <a:pt x="3001" y="775"/>
                    </a:cubicBezTo>
                    <a:cubicBezTo>
                      <a:pt x="2787" y="584"/>
                      <a:pt x="2513" y="465"/>
                      <a:pt x="2227" y="418"/>
                    </a:cubicBezTo>
                    <a:cubicBezTo>
                      <a:pt x="2161" y="409"/>
                      <a:pt x="2096" y="404"/>
                      <a:pt x="2031" y="404"/>
                    </a:cubicBezTo>
                    <a:cubicBezTo>
                      <a:pt x="1322" y="404"/>
                      <a:pt x="694" y="925"/>
                      <a:pt x="596" y="1656"/>
                    </a:cubicBezTo>
                    <a:cubicBezTo>
                      <a:pt x="537" y="2061"/>
                      <a:pt x="656" y="2489"/>
                      <a:pt x="942" y="2799"/>
                    </a:cubicBezTo>
                    <a:cubicBezTo>
                      <a:pt x="1" y="3406"/>
                      <a:pt x="72" y="4787"/>
                      <a:pt x="1061" y="5299"/>
                    </a:cubicBezTo>
                    <a:cubicBezTo>
                      <a:pt x="406" y="6026"/>
                      <a:pt x="644" y="7169"/>
                      <a:pt x="1525" y="7585"/>
                    </a:cubicBezTo>
                    <a:cubicBezTo>
                      <a:pt x="1726" y="7680"/>
                      <a:pt x="1935" y="7725"/>
                      <a:pt x="2140" y="7725"/>
                    </a:cubicBezTo>
                    <a:cubicBezTo>
                      <a:pt x="2832" y="7725"/>
                      <a:pt x="3472" y="7219"/>
                      <a:pt x="3573" y="6466"/>
                    </a:cubicBezTo>
                    <a:cubicBezTo>
                      <a:pt x="3597" y="6347"/>
                      <a:pt x="3597" y="6228"/>
                      <a:pt x="3573" y="6097"/>
                    </a:cubicBezTo>
                    <a:lnTo>
                      <a:pt x="3573" y="6097"/>
                    </a:lnTo>
                    <a:lnTo>
                      <a:pt x="3632" y="6109"/>
                    </a:lnTo>
                    <a:cubicBezTo>
                      <a:pt x="3700" y="6118"/>
                      <a:pt x="3768" y="6123"/>
                      <a:pt x="3835" y="6123"/>
                    </a:cubicBezTo>
                    <a:cubicBezTo>
                      <a:pt x="4438" y="6123"/>
                      <a:pt x="4988" y="5747"/>
                      <a:pt x="5192" y="5168"/>
                    </a:cubicBezTo>
                    <a:cubicBezTo>
                      <a:pt x="5311" y="5228"/>
                      <a:pt x="5442" y="5264"/>
                      <a:pt x="5573" y="5287"/>
                    </a:cubicBezTo>
                    <a:cubicBezTo>
                      <a:pt x="5645" y="5298"/>
                      <a:pt x="5717" y="5303"/>
                      <a:pt x="5788" y="5303"/>
                    </a:cubicBezTo>
                    <a:cubicBezTo>
                      <a:pt x="6499" y="5303"/>
                      <a:pt x="7119" y="4776"/>
                      <a:pt x="7216" y="4061"/>
                    </a:cubicBezTo>
                    <a:cubicBezTo>
                      <a:pt x="7335" y="3263"/>
                      <a:pt x="6776" y="2525"/>
                      <a:pt x="5990" y="2418"/>
                    </a:cubicBezTo>
                    <a:cubicBezTo>
                      <a:pt x="5914" y="2405"/>
                      <a:pt x="5838" y="2398"/>
                      <a:pt x="5763" y="2398"/>
                    </a:cubicBezTo>
                    <a:cubicBezTo>
                      <a:pt x="5637" y="2398"/>
                      <a:pt x="5514" y="2417"/>
                      <a:pt x="5394" y="2454"/>
                    </a:cubicBezTo>
                    <a:cubicBezTo>
                      <a:pt x="5383" y="2430"/>
                      <a:pt x="5383" y="2418"/>
                      <a:pt x="5371" y="2406"/>
                    </a:cubicBezTo>
                    <a:cubicBezTo>
                      <a:pt x="5942" y="1751"/>
                      <a:pt x="5811" y="739"/>
                      <a:pt x="5097" y="251"/>
                    </a:cubicBezTo>
                    <a:cubicBezTo>
                      <a:pt x="4847" y="81"/>
                      <a:pt x="4564" y="0"/>
                      <a:pt x="428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4"/>
              <p:cNvSpPr/>
              <p:nvPr/>
            </p:nvSpPr>
            <p:spPr>
              <a:xfrm>
                <a:off x="7373594" y="2567578"/>
                <a:ext cx="178479" cy="222423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9060" extrusionOk="0">
                    <a:moveTo>
                      <a:pt x="3321" y="0"/>
                    </a:moveTo>
                    <a:cubicBezTo>
                      <a:pt x="2792" y="0"/>
                      <a:pt x="2283" y="297"/>
                      <a:pt x="2031" y="802"/>
                    </a:cubicBezTo>
                    <a:cubicBezTo>
                      <a:pt x="1947" y="957"/>
                      <a:pt x="1900" y="1123"/>
                      <a:pt x="1876" y="1302"/>
                    </a:cubicBezTo>
                    <a:cubicBezTo>
                      <a:pt x="1865" y="1302"/>
                      <a:pt x="1855" y="1302"/>
                      <a:pt x="1844" y="1302"/>
                    </a:cubicBezTo>
                    <a:cubicBezTo>
                      <a:pt x="696" y="1302"/>
                      <a:pt x="1" y="2597"/>
                      <a:pt x="661" y="3552"/>
                    </a:cubicBezTo>
                    <a:cubicBezTo>
                      <a:pt x="626" y="3600"/>
                      <a:pt x="590" y="3660"/>
                      <a:pt x="554" y="3719"/>
                    </a:cubicBezTo>
                    <a:cubicBezTo>
                      <a:pt x="197" y="4433"/>
                      <a:pt x="483" y="5303"/>
                      <a:pt x="1197" y="5660"/>
                    </a:cubicBezTo>
                    <a:cubicBezTo>
                      <a:pt x="1352" y="5743"/>
                      <a:pt x="1519" y="5791"/>
                      <a:pt x="1697" y="5803"/>
                    </a:cubicBezTo>
                    <a:cubicBezTo>
                      <a:pt x="1685" y="6517"/>
                      <a:pt x="2185" y="7124"/>
                      <a:pt x="2888" y="7255"/>
                    </a:cubicBezTo>
                    <a:cubicBezTo>
                      <a:pt x="2864" y="7339"/>
                      <a:pt x="2852" y="7422"/>
                      <a:pt x="2840" y="7505"/>
                    </a:cubicBezTo>
                    <a:cubicBezTo>
                      <a:pt x="2781" y="8291"/>
                      <a:pt x="3364" y="8970"/>
                      <a:pt x="4138" y="9053"/>
                    </a:cubicBezTo>
                    <a:cubicBezTo>
                      <a:pt x="4183" y="9057"/>
                      <a:pt x="4228" y="9059"/>
                      <a:pt x="4273" y="9059"/>
                    </a:cubicBezTo>
                    <a:cubicBezTo>
                      <a:pt x="5003" y="9059"/>
                      <a:pt x="5632" y="8520"/>
                      <a:pt x="5721" y="7791"/>
                    </a:cubicBezTo>
                    <a:cubicBezTo>
                      <a:pt x="5733" y="7708"/>
                      <a:pt x="5733" y="7636"/>
                      <a:pt x="5721" y="7565"/>
                    </a:cubicBezTo>
                    <a:cubicBezTo>
                      <a:pt x="6888" y="7315"/>
                      <a:pt x="7269" y="5838"/>
                      <a:pt x="6364" y="5064"/>
                    </a:cubicBezTo>
                    <a:lnTo>
                      <a:pt x="6400" y="5017"/>
                    </a:lnTo>
                    <a:cubicBezTo>
                      <a:pt x="6757" y="4302"/>
                      <a:pt x="6472" y="3433"/>
                      <a:pt x="5757" y="3076"/>
                    </a:cubicBezTo>
                    <a:cubicBezTo>
                      <a:pt x="5543" y="2969"/>
                      <a:pt x="5318" y="2920"/>
                      <a:pt x="5085" y="2920"/>
                    </a:cubicBezTo>
                    <a:cubicBezTo>
                      <a:pt x="5059" y="2920"/>
                      <a:pt x="5033" y="2920"/>
                      <a:pt x="5007" y="2921"/>
                    </a:cubicBezTo>
                    <a:cubicBezTo>
                      <a:pt x="4876" y="2707"/>
                      <a:pt x="4686" y="2528"/>
                      <a:pt x="4459" y="2421"/>
                    </a:cubicBezTo>
                    <a:cubicBezTo>
                      <a:pt x="4436" y="2409"/>
                      <a:pt x="4424" y="2409"/>
                      <a:pt x="4400" y="2397"/>
                    </a:cubicBezTo>
                    <a:cubicBezTo>
                      <a:pt x="4483" y="2314"/>
                      <a:pt x="4555" y="2207"/>
                      <a:pt x="4614" y="2100"/>
                    </a:cubicBezTo>
                    <a:cubicBezTo>
                      <a:pt x="4971" y="1385"/>
                      <a:pt x="4686" y="516"/>
                      <a:pt x="3971" y="159"/>
                    </a:cubicBezTo>
                    <a:cubicBezTo>
                      <a:pt x="3762" y="51"/>
                      <a:pt x="3540" y="0"/>
                      <a:pt x="332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4"/>
              <p:cNvSpPr/>
              <p:nvPr/>
            </p:nvSpPr>
            <p:spPr>
              <a:xfrm>
                <a:off x="7047251" y="2600548"/>
                <a:ext cx="296122" cy="278471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343" extrusionOk="0">
                    <a:moveTo>
                      <a:pt x="6735" y="0"/>
                    </a:moveTo>
                    <a:cubicBezTo>
                      <a:pt x="6152" y="0"/>
                      <a:pt x="5604" y="359"/>
                      <a:pt x="5394" y="935"/>
                    </a:cubicBezTo>
                    <a:cubicBezTo>
                      <a:pt x="5210" y="864"/>
                      <a:pt x="5029" y="832"/>
                      <a:pt x="4854" y="832"/>
                    </a:cubicBezTo>
                    <a:cubicBezTo>
                      <a:pt x="3827" y="832"/>
                      <a:pt x="3045" y="1954"/>
                      <a:pt x="3584" y="2971"/>
                    </a:cubicBezTo>
                    <a:cubicBezTo>
                      <a:pt x="3191" y="3102"/>
                      <a:pt x="2882" y="3412"/>
                      <a:pt x="2727" y="3805"/>
                    </a:cubicBezTo>
                    <a:cubicBezTo>
                      <a:pt x="2643" y="4043"/>
                      <a:pt x="2608" y="4305"/>
                      <a:pt x="2655" y="4567"/>
                    </a:cubicBezTo>
                    <a:cubicBezTo>
                      <a:pt x="2525" y="4532"/>
                      <a:pt x="2397" y="4515"/>
                      <a:pt x="2272" y="4515"/>
                    </a:cubicBezTo>
                    <a:cubicBezTo>
                      <a:pt x="1332" y="4515"/>
                      <a:pt x="590" y="5445"/>
                      <a:pt x="905" y="6412"/>
                    </a:cubicBezTo>
                    <a:cubicBezTo>
                      <a:pt x="619" y="6567"/>
                      <a:pt x="393" y="6829"/>
                      <a:pt x="274" y="7139"/>
                    </a:cubicBezTo>
                    <a:cubicBezTo>
                      <a:pt x="0" y="7841"/>
                      <a:pt x="322" y="8651"/>
                      <a:pt x="1012" y="8972"/>
                    </a:cubicBezTo>
                    <a:cubicBezTo>
                      <a:pt x="1211" y="9064"/>
                      <a:pt x="1421" y="9109"/>
                      <a:pt x="1628" y="9109"/>
                    </a:cubicBezTo>
                    <a:cubicBezTo>
                      <a:pt x="2142" y="9109"/>
                      <a:pt x="2639" y="8837"/>
                      <a:pt x="2893" y="8353"/>
                    </a:cubicBezTo>
                    <a:cubicBezTo>
                      <a:pt x="3036" y="8770"/>
                      <a:pt x="3346" y="9091"/>
                      <a:pt x="3739" y="9246"/>
                    </a:cubicBezTo>
                    <a:cubicBezTo>
                      <a:pt x="3858" y="9294"/>
                      <a:pt x="3977" y="9317"/>
                      <a:pt x="4108" y="9329"/>
                    </a:cubicBezTo>
                    <a:cubicBezTo>
                      <a:pt x="4096" y="9353"/>
                      <a:pt x="4084" y="9365"/>
                      <a:pt x="4084" y="9377"/>
                    </a:cubicBezTo>
                    <a:cubicBezTo>
                      <a:pt x="3798" y="10127"/>
                      <a:pt x="4167" y="10960"/>
                      <a:pt x="4917" y="11246"/>
                    </a:cubicBezTo>
                    <a:cubicBezTo>
                      <a:pt x="5087" y="11312"/>
                      <a:pt x="5262" y="11343"/>
                      <a:pt x="5435" y="11343"/>
                    </a:cubicBezTo>
                    <a:cubicBezTo>
                      <a:pt x="6014" y="11343"/>
                      <a:pt x="6567" y="10993"/>
                      <a:pt x="6787" y="10425"/>
                    </a:cubicBezTo>
                    <a:cubicBezTo>
                      <a:pt x="6799" y="10401"/>
                      <a:pt x="6799" y="10389"/>
                      <a:pt x="6799" y="10365"/>
                    </a:cubicBezTo>
                    <a:cubicBezTo>
                      <a:pt x="6906" y="10448"/>
                      <a:pt x="7013" y="10508"/>
                      <a:pt x="7132" y="10556"/>
                    </a:cubicBezTo>
                    <a:cubicBezTo>
                      <a:pt x="7301" y="10621"/>
                      <a:pt x="7476" y="10652"/>
                      <a:pt x="7649" y="10652"/>
                    </a:cubicBezTo>
                    <a:cubicBezTo>
                      <a:pt x="8229" y="10652"/>
                      <a:pt x="8784" y="10300"/>
                      <a:pt x="9013" y="9722"/>
                    </a:cubicBezTo>
                    <a:cubicBezTo>
                      <a:pt x="9097" y="9496"/>
                      <a:pt x="9120" y="9246"/>
                      <a:pt x="9085" y="9008"/>
                    </a:cubicBezTo>
                    <a:cubicBezTo>
                      <a:pt x="9775" y="8793"/>
                      <a:pt x="10192" y="8103"/>
                      <a:pt x="10061" y="7389"/>
                    </a:cubicBezTo>
                    <a:lnTo>
                      <a:pt x="10061" y="7389"/>
                    </a:lnTo>
                    <a:cubicBezTo>
                      <a:pt x="10189" y="7423"/>
                      <a:pt x="10318" y="7440"/>
                      <a:pt x="10445" y="7440"/>
                    </a:cubicBezTo>
                    <a:cubicBezTo>
                      <a:pt x="11060" y="7440"/>
                      <a:pt x="11626" y="7050"/>
                      <a:pt x="11823" y="6448"/>
                    </a:cubicBezTo>
                    <a:cubicBezTo>
                      <a:pt x="12061" y="5710"/>
                      <a:pt x="11680" y="4912"/>
                      <a:pt x="10954" y="4638"/>
                    </a:cubicBezTo>
                    <a:cubicBezTo>
                      <a:pt x="10894" y="4614"/>
                      <a:pt x="10823" y="4591"/>
                      <a:pt x="10752" y="4579"/>
                    </a:cubicBezTo>
                    <a:cubicBezTo>
                      <a:pt x="10966" y="4424"/>
                      <a:pt x="11121" y="4210"/>
                      <a:pt x="11216" y="3960"/>
                    </a:cubicBezTo>
                    <a:cubicBezTo>
                      <a:pt x="11636" y="2885"/>
                      <a:pt x="10771" y="1976"/>
                      <a:pt x="9853" y="1976"/>
                    </a:cubicBezTo>
                    <a:cubicBezTo>
                      <a:pt x="9469" y="1976"/>
                      <a:pt x="9076" y="2135"/>
                      <a:pt x="8763" y="2507"/>
                    </a:cubicBezTo>
                    <a:cubicBezTo>
                      <a:pt x="8597" y="2269"/>
                      <a:pt x="8370" y="2078"/>
                      <a:pt x="8096" y="1983"/>
                    </a:cubicBezTo>
                    <a:cubicBezTo>
                      <a:pt x="8394" y="1233"/>
                      <a:pt x="8013" y="388"/>
                      <a:pt x="7263" y="102"/>
                    </a:cubicBezTo>
                    <a:cubicBezTo>
                      <a:pt x="7089" y="33"/>
                      <a:pt x="6911" y="0"/>
                      <a:pt x="673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4"/>
              <p:cNvSpPr/>
              <p:nvPr/>
            </p:nvSpPr>
            <p:spPr>
              <a:xfrm>
                <a:off x="7016834" y="2418510"/>
                <a:ext cx="186236" cy="200549"/>
              </a:xfrm>
              <a:custGeom>
                <a:avLst/>
                <a:gdLst/>
                <a:ahLst/>
                <a:cxnLst/>
                <a:rect l="l" t="t" r="r" b="b"/>
                <a:pathLst>
                  <a:path w="7586" h="8169" extrusionOk="0">
                    <a:moveTo>
                      <a:pt x="5267" y="1"/>
                    </a:moveTo>
                    <a:cubicBezTo>
                      <a:pt x="5176" y="1"/>
                      <a:pt x="5083" y="10"/>
                      <a:pt x="4990" y="28"/>
                    </a:cubicBezTo>
                    <a:cubicBezTo>
                      <a:pt x="4144" y="195"/>
                      <a:pt x="3620" y="1064"/>
                      <a:pt x="3882" y="1885"/>
                    </a:cubicBezTo>
                    <a:lnTo>
                      <a:pt x="3835" y="1885"/>
                    </a:lnTo>
                    <a:cubicBezTo>
                      <a:pt x="3573" y="1909"/>
                      <a:pt x="3335" y="1992"/>
                      <a:pt x="3120" y="2135"/>
                    </a:cubicBezTo>
                    <a:cubicBezTo>
                      <a:pt x="2906" y="2026"/>
                      <a:pt x="2683" y="1975"/>
                      <a:pt x="2467" y="1975"/>
                    </a:cubicBezTo>
                    <a:cubicBezTo>
                      <a:pt x="1673" y="1975"/>
                      <a:pt x="959" y="2649"/>
                      <a:pt x="1025" y="3528"/>
                    </a:cubicBezTo>
                    <a:cubicBezTo>
                      <a:pt x="1037" y="3540"/>
                      <a:pt x="1037" y="3552"/>
                      <a:pt x="1037" y="3576"/>
                    </a:cubicBezTo>
                    <a:cubicBezTo>
                      <a:pt x="406" y="3778"/>
                      <a:pt x="1" y="4386"/>
                      <a:pt x="37" y="5040"/>
                    </a:cubicBezTo>
                    <a:cubicBezTo>
                      <a:pt x="60" y="5481"/>
                      <a:pt x="287" y="5874"/>
                      <a:pt x="644" y="6124"/>
                    </a:cubicBezTo>
                    <a:cubicBezTo>
                      <a:pt x="608" y="6183"/>
                      <a:pt x="584" y="6255"/>
                      <a:pt x="561" y="6326"/>
                    </a:cubicBezTo>
                    <a:cubicBezTo>
                      <a:pt x="346" y="7076"/>
                      <a:pt x="775" y="7862"/>
                      <a:pt x="1525" y="8100"/>
                    </a:cubicBezTo>
                    <a:cubicBezTo>
                      <a:pt x="1670" y="8147"/>
                      <a:pt x="1818" y="8169"/>
                      <a:pt x="1962" y="8169"/>
                    </a:cubicBezTo>
                    <a:cubicBezTo>
                      <a:pt x="2564" y="8169"/>
                      <a:pt x="3124" y="7788"/>
                      <a:pt x="3335" y="7184"/>
                    </a:cubicBezTo>
                    <a:cubicBezTo>
                      <a:pt x="3359" y="7112"/>
                      <a:pt x="3370" y="7029"/>
                      <a:pt x="3382" y="6945"/>
                    </a:cubicBezTo>
                    <a:cubicBezTo>
                      <a:pt x="3488" y="6969"/>
                      <a:pt x="3594" y="6981"/>
                      <a:pt x="3699" y="6981"/>
                    </a:cubicBezTo>
                    <a:cubicBezTo>
                      <a:pt x="4278" y="6981"/>
                      <a:pt x="4817" y="6631"/>
                      <a:pt x="5049" y="6076"/>
                    </a:cubicBezTo>
                    <a:cubicBezTo>
                      <a:pt x="5187" y="6116"/>
                      <a:pt x="5325" y="6139"/>
                      <a:pt x="5470" y="6139"/>
                    </a:cubicBezTo>
                    <a:cubicBezTo>
                      <a:pt x="5500" y="6139"/>
                      <a:pt x="5531" y="6138"/>
                      <a:pt x="5561" y="6136"/>
                    </a:cubicBezTo>
                    <a:cubicBezTo>
                      <a:pt x="6359" y="6088"/>
                      <a:pt x="6966" y="5398"/>
                      <a:pt x="6918" y="4600"/>
                    </a:cubicBezTo>
                    <a:cubicBezTo>
                      <a:pt x="6907" y="4540"/>
                      <a:pt x="6907" y="4469"/>
                      <a:pt x="6883" y="4409"/>
                    </a:cubicBezTo>
                    <a:cubicBezTo>
                      <a:pt x="7323" y="4124"/>
                      <a:pt x="7585" y="3624"/>
                      <a:pt x="7550" y="3100"/>
                    </a:cubicBezTo>
                    <a:cubicBezTo>
                      <a:pt x="7514" y="2552"/>
                      <a:pt x="7169" y="2064"/>
                      <a:pt x="6645" y="1850"/>
                    </a:cubicBezTo>
                    <a:cubicBezTo>
                      <a:pt x="6704" y="1683"/>
                      <a:pt x="6728" y="1516"/>
                      <a:pt x="6716" y="1338"/>
                    </a:cubicBezTo>
                    <a:cubicBezTo>
                      <a:pt x="6653" y="575"/>
                      <a:pt x="6005" y="1"/>
                      <a:pt x="5267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4"/>
              <p:cNvSpPr/>
              <p:nvPr/>
            </p:nvSpPr>
            <p:spPr>
              <a:xfrm>
                <a:off x="7224085" y="2521497"/>
                <a:ext cx="45909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1" extrusionOk="0">
                    <a:moveTo>
                      <a:pt x="798" y="0"/>
                    </a:moveTo>
                    <a:cubicBezTo>
                      <a:pt x="358" y="0"/>
                      <a:pt x="0" y="357"/>
                      <a:pt x="0" y="798"/>
                    </a:cubicBezTo>
                    <a:cubicBezTo>
                      <a:pt x="0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7"/>
                    </a:cubicBezTo>
                    <a:cubicBezTo>
                      <a:pt x="1870" y="857"/>
                      <a:pt x="1513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4"/>
              <p:cNvSpPr/>
              <p:nvPr/>
            </p:nvSpPr>
            <p:spPr>
              <a:xfrm>
                <a:off x="5861683" y="1115175"/>
                <a:ext cx="2667235" cy="2611801"/>
              </a:xfrm>
              <a:custGeom>
                <a:avLst/>
                <a:gdLst/>
                <a:ahLst/>
                <a:cxnLst/>
                <a:rect l="l" t="t" r="r" b="b"/>
                <a:pathLst>
                  <a:path w="108645" h="106387" extrusionOk="0">
                    <a:moveTo>
                      <a:pt x="67901" y="3093"/>
                    </a:moveTo>
                    <a:cubicBezTo>
                      <a:pt x="68223" y="3093"/>
                      <a:pt x="68533" y="3340"/>
                      <a:pt x="68533" y="3718"/>
                    </a:cubicBezTo>
                    <a:cubicBezTo>
                      <a:pt x="68533" y="4063"/>
                      <a:pt x="68247" y="4337"/>
                      <a:pt x="67902" y="4337"/>
                    </a:cubicBezTo>
                    <a:cubicBezTo>
                      <a:pt x="67342" y="4337"/>
                      <a:pt x="67068" y="3670"/>
                      <a:pt x="67461" y="3277"/>
                    </a:cubicBezTo>
                    <a:cubicBezTo>
                      <a:pt x="67589" y="3150"/>
                      <a:pt x="67747" y="3093"/>
                      <a:pt x="67901" y="3093"/>
                    </a:cubicBezTo>
                    <a:close/>
                    <a:moveTo>
                      <a:pt x="49912" y="3703"/>
                    </a:moveTo>
                    <a:cubicBezTo>
                      <a:pt x="50239" y="3703"/>
                      <a:pt x="50551" y="3957"/>
                      <a:pt x="50542" y="4337"/>
                    </a:cubicBezTo>
                    <a:cubicBezTo>
                      <a:pt x="50542" y="4682"/>
                      <a:pt x="50269" y="4968"/>
                      <a:pt x="49923" y="4968"/>
                    </a:cubicBezTo>
                    <a:cubicBezTo>
                      <a:pt x="49364" y="4968"/>
                      <a:pt x="49078" y="4290"/>
                      <a:pt x="49471" y="3885"/>
                    </a:cubicBezTo>
                    <a:cubicBezTo>
                      <a:pt x="49600" y="3759"/>
                      <a:pt x="49758" y="3703"/>
                      <a:pt x="49912" y="3703"/>
                    </a:cubicBezTo>
                    <a:close/>
                    <a:moveTo>
                      <a:pt x="71137" y="6040"/>
                    </a:moveTo>
                    <a:cubicBezTo>
                      <a:pt x="71456" y="6040"/>
                      <a:pt x="71759" y="6293"/>
                      <a:pt x="71759" y="6671"/>
                    </a:cubicBezTo>
                    <a:cubicBezTo>
                      <a:pt x="71759" y="7016"/>
                      <a:pt x="71486" y="7290"/>
                      <a:pt x="71140" y="7290"/>
                    </a:cubicBezTo>
                    <a:cubicBezTo>
                      <a:pt x="70581" y="7290"/>
                      <a:pt x="70295" y="6623"/>
                      <a:pt x="70700" y="6230"/>
                    </a:cubicBezTo>
                    <a:cubicBezTo>
                      <a:pt x="70827" y="6099"/>
                      <a:pt x="70984" y="6040"/>
                      <a:pt x="71137" y="6040"/>
                    </a:cubicBezTo>
                    <a:close/>
                    <a:moveTo>
                      <a:pt x="47060" y="6667"/>
                    </a:moveTo>
                    <a:cubicBezTo>
                      <a:pt x="47384" y="6667"/>
                      <a:pt x="47697" y="6918"/>
                      <a:pt x="47697" y="7290"/>
                    </a:cubicBezTo>
                    <a:cubicBezTo>
                      <a:pt x="47697" y="7635"/>
                      <a:pt x="47411" y="7921"/>
                      <a:pt x="47066" y="7921"/>
                    </a:cubicBezTo>
                    <a:cubicBezTo>
                      <a:pt x="46518" y="7921"/>
                      <a:pt x="46232" y="7242"/>
                      <a:pt x="46625" y="6849"/>
                    </a:cubicBezTo>
                    <a:cubicBezTo>
                      <a:pt x="46751" y="6723"/>
                      <a:pt x="46907" y="6667"/>
                      <a:pt x="47060" y="6667"/>
                    </a:cubicBezTo>
                    <a:close/>
                    <a:moveTo>
                      <a:pt x="56943" y="6667"/>
                    </a:moveTo>
                    <a:cubicBezTo>
                      <a:pt x="57266" y="6667"/>
                      <a:pt x="57579" y="6918"/>
                      <a:pt x="57579" y="7290"/>
                    </a:cubicBezTo>
                    <a:cubicBezTo>
                      <a:pt x="57579" y="7635"/>
                      <a:pt x="57293" y="7921"/>
                      <a:pt x="56948" y="7921"/>
                    </a:cubicBezTo>
                    <a:cubicBezTo>
                      <a:pt x="56388" y="7921"/>
                      <a:pt x="56115" y="7242"/>
                      <a:pt x="56508" y="6849"/>
                    </a:cubicBezTo>
                    <a:cubicBezTo>
                      <a:pt x="56634" y="6723"/>
                      <a:pt x="56789" y="6667"/>
                      <a:pt x="56943" y="6667"/>
                    </a:cubicBezTo>
                    <a:close/>
                    <a:moveTo>
                      <a:pt x="41463" y="7286"/>
                    </a:moveTo>
                    <a:cubicBezTo>
                      <a:pt x="41787" y="7286"/>
                      <a:pt x="42101" y="7540"/>
                      <a:pt x="42101" y="7921"/>
                    </a:cubicBezTo>
                    <a:cubicBezTo>
                      <a:pt x="42101" y="8259"/>
                      <a:pt x="41827" y="8540"/>
                      <a:pt x="41491" y="8540"/>
                    </a:cubicBezTo>
                    <a:cubicBezTo>
                      <a:pt x="41484" y="8540"/>
                      <a:pt x="41477" y="8540"/>
                      <a:pt x="41470" y="8540"/>
                    </a:cubicBezTo>
                    <a:cubicBezTo>
                      <a:pt x="40910" y="8540"/>
                      <a:pt x="40636" y="7873"/>
                      <a:pt x="41029" y="7468"/>
                    </a:cubicBezTo>
                    <a:cubicBezTo>
                      <a:pt x="41155" y="7343"/>
                      <a:pt x="41310" y="7286"/>
                      <a:pt x="41463" y="7286"/>
                    </a:cubicBezTo>
                    <a:close/>
                    <a:moveTo>
                      <a:pt x="79352" y="7915"/>
                    </a:moveTo>
                    <a:cubicBezTo>
                      <a:pt x="79677" y="7915"/>
                      <a:pt x="79987" y="8162"/>
                      <a:pt x="79987" y="8540"/>
                    </a:cubicBezTo>
                    <a:lnTo>
                      <a:pt x="79987" y="8552"/>
                    </a:lnTo>
                    <a:cubicBezTo>
                      <a:pt x="79975" y="8885"/>
                      <a:pt x="79701" y="9171"/>
                      <a:pt x="79356" y="9171"/>
                    </a:cubicBezTo>
                    <a:cubicBezTo>
                      <a:pt x="78796" y="9171"/>
                      <a:pt x="78510" y="8492"/>
                      <a:pt x="78903" y="8099"/>
                    </a:cubicBezTo>
                    <a:cubicBezTo>
                      <a:pt x="79035" y="7972"/>
                      <a:pt x="79195" y="7915"/>
                      <a:pt x="79352" y="7915"/>
                    </a:cubicBezTo>
                    <a:close/>
                    <a:moveTo>
                      <a:pt x="84261" y="13704"/>
                    </a:moveTo>
                    <a:cubicBezTo>
                      <a:pt x="84585" y="13704"/>
                      <a:pt x="84892" y="13955"/>
                      <a:pt x="84892" y="14326"/>
                    </a:cubicBezTo>
                    <a:cubicBezTo>
                      <a:pt x="84892" y="14672"/>
                      <a:pt x="84606" y="14957"/>
                      <a:pt x="84261" y="14957"/>
                    </a:cubicBezTo>
                    <a:cubicBezTo>
                      <a:pt x="83713" y="14957"/>
                      <a:pt x="83428" y="14279"/>
                      <a:pt x="83820" y="13886"/>
                    </a:cubicBezTo>
                    <a:cubicBezTo>
                      <a:pt x="83950" y="13760"/>
                      <a:pt x="84107" y="13704"/>
                      <a:pt x="84261" y="13704"/>
                    </a:cubicBezTo>
                    <a:close/>
                    <a:moveTo>
                      <a:pt x="30120" y="14332"/>
                    </a:moveTo>
                    <a:cubicBezTo>
                      <a:pt x="30438" y="14332"/>
                      <a:pt x="30742" y="14580"/>
                      <a:pt x="30742" y="14957"/>
                    </a:cubicBezTo>
                    <a:cubicBezTo>
                      <a:pt x="30742" y="15303"/>
                      <a:pt x="30469" y="15577"/>
                      <a:pt x="30123" y="15577"/>
                    </a:cubicBezTo>
                    <a:cubicBezTo>
                      <a:pt x="29564" y="15577"/>
                      <a:pt x="29290" y="14910"/>
                      <a:pt x="29683" y="14517"/>
                    </a:cubicBezTo>
                    <a:cubicBezTo>
                      <a:pt x="29810" y="14389"/>
                      <a:pt x="29967" y="14332"/>
                      <a:pt x="30120" y="14332"/>
                    </a:cubicBezTo>
                    <a:close/>
                    <a:moveTo>
                      <a:pt x="33516" y="14951"/>
                    </a:moveTo>
                    <a:cubicBezTo>
                      <a:pt x="33838" y="14951"/>
                      <a:pt x="34148" y="15199"/>
                      <a:pt x="34148" y="15577"/>
                    </a:cubicBezTo>
                    <a:cubicBezTo>
                      <a:pt x="34148" y="15922"/>
                      <a:pt x="33862" y="16208"/>
                      <a:pt x="33517" y="16208"/>
                    </a:cubicBezTo>
                    <a:cubicBezTo>
                      <a:pt x="32957" y="16208"/>
                      <a:pt x="32683" y="15529"/>
                      <a:pt x="33076" y="15136"/>
                    </a:cubicBezTo>
                    <a:cubicBezTo>
                      <a:pt x="33204" y="15008"/>
                      <a:pt x="33361" y="14951"/>
                      <a:pt x="33516" y="14951"/>
                    </a:cubicBezTo>
                    <a:close/>
                    <a:moveTo>
                      <a:pt x="89175" y="18606"/>
                    </a:moveTo>
                    <a:cubicBezTo>
                      <a:pt x="89493" y="18606"/>
                      <a:pt x="89797" y="18854"/>
                      <a:pt x="89797" y="19232"/>
                    </a:cubicBezTo>
                    <a:cubicBezTo>
                      <a:pt x="89797" y="19577"/>
                      <a:pt x="89524" y="19851"/>
                      <a:pt x="89178" y="19851"/>
                    </a:cubicBezTo>
                    <a:cubicBezTo>
                      <a:pt x="88619" y="19851"/>
                      <a:pt x="88345" y="19184"/>
                      <a:pt x="88738" y="18791"/>
                    </a:cubicBezTo>
                    <a:cubicBezTo>
                      <a:pt x="88865" y="18664"/>
                      <a:pt x="89022" y="18606"/>
                      <a:pt x="89175" y="18606"/>
                    </a:cubicBezTo>
                    <a:close/>
                    <a:moveTo>
                      <a:pt x="20114" y="22336"/>
                    </a:moveTo>
                    <a:cubicBezTo>
                      <a:pt x="20434" y="22336"/>
                      <a:pt x="20741" y="22587"/>
                      <a:pt x="20741" y="22958"/>
                    </a:cubicBezTo>
                    <a:cubicBezTo>
                      <a:pt x="20741" y="23304"/>
                      <a:pt x="20467" y="23589"/>
                      <a:pt x="20122" y="23589"/>
                    </a:cubicBezTo>
                    <a:cubicBezTo>
                      <a:pt x="19562" y="23589"/>
                      <a:pt x="19277" y="22911"/>
                      <a:pt x="19681" y="22518"/>
                    </a:cubicBezTo>
                    <a:cubicBezTo>
                      <a:pt x="19808" y="22392"/>
                      <a:pt x="19962" y="22336"/>
                      <a:pt x="20114" y="22336"/>
                    </a:cubicBezTo>
                    <a:close/>
                    <a:moveTo>
                      <a:pt x="94934" y="26233"/>
                    </a:moveTo>
                    <a:cubicBezTo>
                      <a:pt x="95256" y="26233"/>
                      <a:pt x="95560" y="26486"/>
                      <a:pt x="95560" y="26864"/>
                    </a:cubicBezTo>
                    <a:cubicBezTo>
                      <a:pt x="95560" y="27209"/>
                      <a:pt x="95286" y="27495"/>
                      <a:pt x="94941" y="27495"/>
                    </a:cubicBezTo>
                    <a:cubicBezTo>
                      <a:pt x="94381" y="27495"/>
                      <a:pt x="94096" y="26816"/>
                      <a:pt x="94488" y="26423"/>
                    </a:cubicBezTo>
                    <a:cubicBezTo>
                      <a:pt x="94620" y="26292"/>
                      <a:pt x="94779" y="26233"/>
                      <a:pt x="94934" y="26233"/>
                    </a:cubicBezTo>
                    <a:close/>
                    <a:moveTo>
                      <a:pt x="18666" y="26857"/>
                    </a:moveTo>
                    <a:cubicBezTo>
                      <a:pt x="18985" y="26857"/>
                      <a:pt x="19289" y="27105"/>
                      <a:pt x="19289" y="27483"/>
                    </a:cubicBezTo>
                    <a:cubicBezTo>
                      <a:pt x="19289" y="27828"/>
                      <a:pt x="19015" y="28114"/>
                      <a:pt x="18669" y="28114"/>
                    </a:cubicBezTo>
                    <a:cubicBezTo>
                      <a:pt x="18110" y="28114"/>
                      <a:pt x="17824" y="27435"/>
                      <a:pt x="18229" y="27042"/>
                    </a:cubicBezTo>
                    <a:cubicBezTo>
                      <a:pt x="18357" y="26915"/>
                      <a:pt x="18513" y="26857"/>
                      <a:pt x="18666" y="26857"/>
                    </a:cubicBezTo>
                    <a:close/>
                    <a:moveTo>
                      <a:pt x="13452" y="28143"/>
                    </a:moveTo>
                    <a:cubicBezTo>
                      <a:pt x="13771" y="28143"/>
                      <a:pt x="14077" y="28391"/>
                      <a:pt x="14086" y="28769"/>
                    </a:cubicBezTo>
                    <a:cubicBezTo>
                      <a:pt x="14074" y="29114"/>
                      <a:pt x="13800" y="29400"/>
                      <a:pt x="13455" y="29400"/>
                    </a:cubicBezTo>
                    <a:cubicBezTo>
                      <a:pt x="12895" y="29400"/>
                      <a:pt x="12621" y="28721"/>
                      <a:pt x="13014" y="28328"/>
                    </a:cubicBezTo>
                    <a:cubicBezTo>
                      <a:pt x="13142" y="28201"/>
                      <a:pt x="13298" y="28143"/>
                      <a:pt x="13452" y="28143"/>
                    </a:cubicBezTo>
                    <a:close/>
                    <a:moveTo>
                      <a:pt x="94303" y="30444"/>
                    </a:moveTo>
                    <a:cubicBezTo>
                      <a:pt x="94627" y="30444"/>
                      <a:pt x="94941" y="30698"/>
                      <a:pt x="94941" y="31079"/>
                    </a:cubicBezTo>
                    <a:lnTo>
                      <a:pt x="94929" y="31079"/>
                    </a:lnTo>
                    <a:cubicBezTo>
                      <a:pt x="94929" y="31424"/>
                      <a:pt x="94655" y="31698"/>
                      <a:pt x="94310" y="31698"/>
                    </a:cubicBezTo>
                    <a:cubicBezTo>
                      <a:pt x="93750" y="31698"/>
                      <a:pt x="93476" y="31031"/>
                      <a:pt x="93869" y="30626"/>
                    </a:cubicBezTo>
                    <a:cubicBezTo>
                      <a:pt x="93995" y="30500"/>
                      <a:pt x="94150" y="30444"/>
                      <a:pt x="94303" y="30444"/>
                    </a:cubicBezTo>
                    <a:close/>
                    <a:moveTo>
                      <a:pt x="8727" y="34561"/>
                    </a:moveTo>
                    <a:cubicBezTo>
                      <a:pt x="9049" y="34561"/>
                      <a:pt x="9359" y="34808"/>
                      <a:pt x="9359" y="35186"/>
                    </a:cubicBezTo>
                    <a:cubicBezTo>
                      <a:pt x="9359" y="35531"/>
                      <a:pt x="9073" y="35817"/>
                      <a:pt x="8728" y="35817"/>
                    </a:cubicBezTo>
                    <a:cubicBezTo>
                      <a:pt x="8180" y="35817"/>
                      <a:pt x="7894" y="35139"/>
                      <a:pt x="8287" y="34746"/>
                    </a:cubicBezTo>
                    <a:cubicBezTo>
                      <a:pt x="8415" y="34618"/>
                      <a:pt x="8573" y="34561"/>
                      <a:pt x="8727" y="34561"/>
                    </a:cubicBezTo>
                    <a:close/>
                    <a:moveTo>
                      <a:pt x="96982" y="40386"/>
                    </a:moveTo>
                    <a:cubicBezTo>
                      <a:pt x="97304" y="40386"/>
                      <a:pt x="97616" y="40637"/>
                      <a:pt x="97620" y="41014"/>
                    </a:cubicBezTo>
                    <a:lnTo>
                      <a:pt x="97620" y="41014"/>
                    </a:lnTo>
                    <a:cubicBezTo>
                      <a:pt x="97617" y="41357"/>
                      <a:pt x="97344" y="41639"/>
                      <a:pt x="96989" y="41639"/>
                    </a:cubicBezTo>
                    <a:cubicBezTo>
                      <a:pt x="96441" y="41639"/>
                      <a:pt x="96155" y="40961"/>
                      <a:pt x="96548" y="40568"/>
                    </a:cubicBezTo>
                    <a:cubicBezTo>
                      <a:pt x="96674" y="40442"/>
                      <a:pt x="96829" y="40386"/>
                      <a:pt x="96982" y="40386"/>
                    </a:cubicBezTo>
                    <a:close/>
                    <a:moveTo>
                      <a:pt x="5129" y="42919"/>
                    </a:moveTo>
                    <a:cubicBezTo>
                      <a:pt x="5447" y="42919"/>
                      <a:pt x="5751" y="43166"/>
                      <a:pt x="5751" y="43544"/>
                    </a:cubicBezTo>
                    <a:cubicBezTo>
                      <a:pt x="5751" y="43890"/>
                      <a:pt x="5477" y="44175"/>
                      <a:pt x="5132" y="44175"/>
                    </a:cubicBezTo>
                    <a:cubicBezTo>
                      <a:pt x="4572" y="44175"/>
                      <a:pt x="4299" y="43497"/>
                      <a:pt x="4692" y="43104"/>
                    </a:cubicBezTo>
                    <a:cubicBezTo>
                      <a:pt x="4819" y="42976"/>
                      <a:pt x="4976" y="42919"/>
                      <a:pt x="5129" y="42919"/>
                    </a:cubicBezTo>
                    <a:close/>
                    <a:moveTo>
                      <a:pt x="8105" y="42919"/>
                    </a:moveTo>
                    <a:cubicBezTo>
                      <a:pt x="8424" y="42919"/>
                      <a:pt x="8728" y="43166"/>
                      <a:pt x="8728" y="43544"/>
                    </a:cubicBezTo>
                    <a:cubicBezTo>
                      <a:pt x="8728" y="43890"/>
                      <a:pt x="8454" y="44175"/>
                      <a:pt x="8109" y="44175"/>
                    </a:cubicBezTo>
                    <a:cubicBezTo>
                      <a:pt x="7549" y="44175"/>
                      <a:pt x="7275" y="43497"/>
                      <a:pt x="7668" y="43104"/>
                    </a:cubicBezTo>
                    <a:cubicBezTo>
                      <a:pt x="7796" y="42976"/>
                      <a:pt x="7952" y="42919"/>
                      <a:pt x="8105" y="42919"/>
                    </a:cubicBezTo>
                    <a:close/>
                    <a:moveTo>
                      <a:pt x="102434" y="44874"/>
                    </a:moveTo>
                    <a:cubicBezTo>
                      <a:pt x="102755" y="44874"/>
                      <a:pt x="103065" y="45125"/>
                      <a:pt x="103073" y="45497"/>
                    </a:cubicBezTo>
                    <a:cubicBezTo>
                      <a:pt x="103073" y="45842"/>
                      <a:pt x="102787" y="46128"/>
                      <a:pt x="102442" y="46128"/>
                    </a:cubicBezTo>
                    <a:cubicBezTo>
                      <a:pt x="101882" y="46128"/>
                      <a:pt x="101608" y="45449"/>
                      <a:pt x="102001" y="45056"/>
                    </a:cubicBezTo>
                    <a:cubicBezTo>
                      <a:pt x="102127" y="44930"/>
                      <a:pt x="102282" y="44874"/>
                      <a:pt x="102434" y="44874"/>
                    </a:cubicBezTo>
                    <a:close/>
                    <a:moveTo>
                      <a:pt x="100542" y="48482"/>
                    </a:moveTo>
                    <a:cubicBezTo>
                      <a:pt x="100866" y="48482"/>
                      <a:pt x="101180" y="48736"/>
                      <a:pt x="101180" y="49116"/>
                    </a:cubicBezTo>
                    <a:cubicBezTo>
                      <a:pt x="101168" y="49450"/>
                      <a:pt x="100894" y="49736"/>
                      <a:pt x="100549" y="49736"/>
                    </a:cubicBezTo>
                    <a:cubicBezTo>
                      <a:pt x="99989" y="49736"/>
                      <a:pt x="99715" y="49057"/>
                      <a:pt x="100108" y="48664"/>
                    </a:cubicBezTo>
                    <a:cubicBezTo>
                      <a:pt x="100234" y="48538"/>
                      <a:pt x="100389" y="48482"/>
                      <a:pt x="100542" y="48482"/>
                    </a:cubicBezTo>
                    <a:close/>
                    <a:moveTo>
                      <a:pt x="3868" y="53480"/>
                    </a:moveTo>
                    <a:cubicBezTo>
                      <a:pt x="4189" y="53480"/>
                      <a:pt x="4498" y="53728"/>
                      <a:pt x="4501" y="54111"/>
                    </a:cubicBezTo>
                    <a:lnTo>
                      <a:pt x="4501" y="54111"/>
                    </a:lnTo>
                    <a:cubicBezTo>
                      <a:pt x="4498" y="54465"/>
                      <a:pt x="4225" y="54736"/>
                      <a:pt x="3882" y="54736"/>
                    </a:cubicBezTo>
                    <a:cubicBezTo>
                      <a:pt x="3322" y="54736"/>
                      <a:pt x="3037" y="54058"/>
                      <a:pt x="3429" y="53665"/>
                    </a:cubicBezTo>
                    <a:cubicBezTo>
                      <a:pt x="3557" y="53537"/>
                      <a:pt x="3714" y="53480"/>
                      <a:pt x="3868" y="53480"/>
                    </a:cubicBezTo>
                    <a:close/>
                    <a:moveTo>
                      <a:pt x="104311" y="56825"/>
                    </a:moveTo>
                    <a:cubicBezTo>
                      <a:pt x="104633" y="56825"/>
                      <a:pt x="104942" y="57073"/>
                      <a:pt x="104942" y="57451"/>
                    </a:cubicBezTo>
                    <a:cubicBezTo>
                      <a:pt x="104942" y="57796"/>
                      <a:pt x="104656" y="58082"/>
                      <a:pt x="104323" y="58082"/>
                    </a:cubicBezTo>
                    <a:cubicBezTo>
                      <a:pt x="103763" y="58082"/>
                      <a:pt x="103478" y="57403"/>
                      <a:pt x="103871" y="57010"/>
                    </a:cubicBezTo>
                    <a:cubicBezTo>
                      <a:pt x="103998" y="56883"/>
                      <a:pt x="104156" y="56825"/>
                      <a:pt x="104311" y="56825"/>
                    </a:cubicBezTo>
                    <a:close/>
                    <a:moveTo>
                      <a:pt x="5751" y="65350"/>
                    </a:moveTo>
                    <a:cubicBezTo>
                      <a:pt x="6073" y="65350"/>
                      <a:pt x="6382" y="65598"/>
                      <a:pt x="6382" y="65976"/>
                    </a:cubicBezTo>
                    <a:cubicBezTo>
                      <a:pt x="6382" y="66321"/>
                      <a:pt x="6096" y="66595"/>
                      <a:pt x="5751" y="66595"/>
                    </a:cubicBezTo>
                    <a:cubicBezTo>
                      <a:pt x="5192" y="66595"/>
                      <a:pt x="4918" y="65928"/>
                      <a:pt x="5311" y="65535"/>
                    </a:cubicBezTo>
                    <a:cubicBezTo>
                      <a:pt x="5438" y="65408"/>
                      <a:pt x="5596" y="65350"/>
                      <a:pt x="5751" y="65350"/>
                    </a:cubicBezTo>
                    <a:close/>
                    <a:moveTo>
                      <a:pt x="103685" y="66115"/>
                    </a:moveTo>
                    <a:cubicBezTo>
                      <a:pt x="104009" y="66115"/>
                      <a:pt x="104323" y="66369"/>
                      <a:pt x="104323" y="66750"/>
                    </a:cubicBezTo>
                    <a:cubicBezTo>
                      <a:pt x="104311" y="67095"/>
                      <a:pt x="104037" y="67369"/>
                      <a:pt x="103692" y="67369"/>
                    </a:cubicBezTo>
                    <a:cubicBezTo>
                      <a:pt x="103132" y="67369"/>
                      <a:pt x="102847" y="66690"/>
                      <a:pt x="103251" y="66297"/>
                    </a:cubicBezTo>
                    <a:cubicBezTo>
                      <a:pt x="103377" y="66171"/>
                      <a:pt x="103532" y="66115"/>
                      <a:pt x="103685" y="66115"/>
                    </a:cubicBezTo>
                    <a:close/>
                    <a:moveTo>
                      <a:pt x="5751" y="68803"/>
                    </a:moveTo>
                    <a:cubicBezTo>
                      <a:pt x="6073" y="68803"/>
                      <a:pt x="6382" y="69051"/>
                      <a:pt x="6382" y="69428"/>
                    </a:cubicBezTo>
                    <a:cubicBezTo>
                      <a:pt x="6382" y="69774"/>
                      <a:pt x="6096" y="70048"/>
                      <a:pt x="5751" y="70048"/>
                    </a:cubicBezTo>
                    <a:cubicBezTo>
                      <a:pt x="5203" y="70048"/>
                      <a:pt x="4918" y="69381"/>
                      <a:pt x="5311" y="68988"/>
                    </a:cubicBezTo>
                    <a:cubicBezTo>
                      <a:pt x="5438" y="68860"/>
                      <a:pt x="5596" y="68803"/>
                      <a:pt x="5751" y="68803"/>
                    </a:cubicBezTo>
                    <a:close/>
                    <a:moveTo>
                      <a:pt x="97619" y="77804"/>
                    </a:moveTo>
                    <a:cubicBezTo>
                      <a:pt x="97940" y="77804"/>
                      <a:pt x="98247" y="78052"/>
                      <a:pt x="98239" y="78430"/>
                    </a:cubicBezTo>
                    <a:cubicBezTo>
                      <a:pt x="98239" y="78775"/>
                      <a:pt x="97965" y="79049"/>
                      <a:pt x="97620" y="79061"/>
                    </a:cubicBezTo>
                    <a:cubicBezTo>
                      <a:pt x="97060" y="79061"/>
                      <a:pt x="96786" y="78382"/>
                      <a:pt x="97179" y="77989"/>
                    </a:cubicBezTo>
                    <a:cubicBezTo>
                      <a:pt x="97307" y="77861"/>
                      <a:pt x="97465" y="77804"/>
                      <a:pt x="97619" y="77804"/>
                    </a:cubicBezTo>
                    <a:close/>
                    <a:moveTo>
                      <a:pt x="12823" y="78685"/>
                    </a:moveTo>
                    <a:cubicBezTo>
                      <a:pt x="13145" y="78685"/>
                      <a:pt x="13455" y="78933"/>
                      <a:pt x="13455" y="79311"/>
                    </a:cubicBezTo>
                    <a:cubicBezTo>
                      <a:pt x="13455" y="79656"/>
                      <a:pt x="13169" y="79930"/>
                      <a:pt x="12823" y="79930"/>
                    </a:cubicBezTo>
                    <a:cubicBezTo>
                      <a:pt x="12276" y="79930"/>
                      <a:pt x="11990" y="79263"/>
                      <a:pt x="12383" y="78870"/>
                    </a:cubicBezTo>
                    <a:cubicBezTo>
                      <a:pt x="12511" y="78742"/>
                      <a:pt x="12668" y="78685"/>
                      <a:pt x="12823" y="78685"/>
                    </a:cubicBezTo>
                    <a:close/>
                    <a:moveTo>
                      <a:pt x="16936" y="80915"/>
                    </a:moveTo>
                    <a:cubicBezTo>
                      <a:pt x="17260" y="80915"/>
                      <a:pt x="17574" y="81168"/>
                      <a:pt x="17574" y="81549"/>
                    </a:cubicBezTo>
                    <a:cubicBezTo>
                      <a:pt x="17574" y="81894"/>
                      <a:pt x="17288" y="82168"/>
                      <a:pt x="16943" y="82168"/>
                    </a:cubicBezTo>
                    <a:cubicBezTo>
                      <a:pt x="16383" y="82168"/>
                      <a:pt x="16098" y="81501"/>
                      <a:pt x="16503" y="81097"/>
                    </a:cubicBezTo>
                    <a:cubicBezTo>
                      <a:pt x="16628" y="80971"/>
                      <a:pt x="16783" y="80915"/>
                      <a:pt x="16936" y="80915"/>
                    </a:cubicBezTo>
                    <a:close/>
                    <a:moveTo>
                      <a:pt x="94934" y="80918"/>
                    </a:moveTo>
                    <a:cubicBezTo>
                      <a:pt x="95256" y="80918"/>
                      <a:pt x="95560" y="81171"/>
                      <a:pt x="95560" y="81549"/>
                    </a:cubicBezTo>
                    <a:cubicBezTo>
                      <a:pt x="95560" y="81894"/>
                      <a:pt x="95286" y="82168"/>
                      <a:pt x="94941" y="82180"/>
                    </a:cubicBezTo>
                    <a:cubicBezTo>
                      <a:pt x="94381" y="82180"/>
                      <a:pt x="94096" y="81501"/>
                      <a:pt x="94488" y="81108"/>
                    </a:cubicBezTo>
                    <a:cubicBezTo>
                      <a:pt x="94620" y="80977"/>
                      <a:pt x="94779" y="80918"/>
                      <a:pt x="94934" y="80918"/>
                    </a:cubicBezTo>
                    <a:close/>
                    <a:moveTo>
                      <a:pt x="86618" y="88163"/>
                    </a:moveTo>
                    <a:cubicBezTo>
                      <a:pt x="86940" y="88163"/>
                      <a:pt x="87249" y="88410"/>
                      <a:pt x="87249" y="88788"/>
                    </a:cubicBezTo>
                    <a:lnTo>
                      <a:pt x="87238" y="88788"/>
                    </a:lnTo>
                    <a:cubicBezTo>
                      <a:pt x="87238" y="89133"/>
                      <a:pt x="86964" y="89419"/>
                      <a:pt x="86618" y="89419"/>
                    </a:cubicBezTo>
                    <a:cubicBezTo>
                      <a:pt x="86059" y="89419"/>
                      <a:pt x="85785" y="88740"/>
                      <a:pt x="86178" y="88347"/>
                    </a:cubicBezTo>
                    <a:cubicBezTo>
                      <a:pt x="86305" y="88220"/>
                      <a:pt x="86463" y="88163"/>
                      <a:pt x="86618" y="88163"/>
                    </a:cubicBezTo>
                    <a:close/>
                    <a:moveTo>
                      <a:pt x="20119" y="91568"/>
                    </a:moveTo>
                    <a:cubicBezTo>
                      <a:pt x="20437" y="91568"/>
                      <a:pt x="20741" y="91815"/>
                      <a:pt x="20741" y="92193"/>
                    </a:cubicBezTo>
                    <a:cubicBezTo>
                      <a:pt x="20741" y="92538"/>
                      <a:pt x="20467" y="92824"/>
                      <a:pt x="20122" y="92824"/>
                    </a:cubicBezTo>
                    <a:cubicBezTo>
                      <a:pt x="19562" y="92812"/>
                      <a:pt x="19277" y="92146"/>
                      <a:pt x="19681" y="91753"/>
                    </a:cubicBezTo>
                    <a:cubicBezTo>
                      <a:pt x="19809" y="91625"/>
                      <a:pt x="19966" y="91568"/>
                      <a:pt x="20119" y="91568"/>
                    </a:cubicBezTo>
                    <a:close/>
                    <a:moveTo>
                      <a:pt x="76298" y="94142"/>
                    </a:moveTo>
                    <a:cubicBezTo>
                      <a:pt x="76618" y="94142"/>
                      <a:pt x="76927" y="94396"/>
                      <a:pt x="76927" y="94777"/>
                    </a:cubicBezTo>
                    <a:cubicBezTo>
                      <a:pt x="76927" y="95122"/>
                      <a:pt x="76653" y="95396"/>
                      <a:pt x="76308" y="95396"/>
                    </a:cubicBezTo>
                    <a:cubicBezTo>
                      <a:pt x="75748" y="95396"/>
                      <a:pt x="75462" y="94717"/>
                      <a:pt x="75867" y="94324"/>
                    </a:cubicBezTo>
                    <a:cubicBezTo>
                      <a:pt x="75993" y="94199"/>
                      <a:pt x="76147" y="94142"/>
                      <a:pt x="76298" y="94142"/>
                    </a:cubicBezTo>
                    <a:close/>
                    <a:moveTo>
                      <a:pt x="29147" y="94765"/>
                    </a:moveTo>
                    <a:cubicBezTo>
                      <a:pt x="29469" y="94765"/>
                      <a:pt x="29778" y="95018"/>
                      <a:pt x="29778" y="95396"/>
                    </a:cubicBezTo>
                    <a:cubicBezTo>
                      <a:pt x="29778" y="95741"/>
                      <a:pt x="29492" y="96027"/>
                      <a:pt x="29147" y="96027"/>
                    </a:cubicBezTo>
                    <a:cubicBezTo>
                      <a:pt x="28587" y="96027"/>
                      <a:pt x="28302" y="95348"/>
                      <a:pt x="28706" y="94955"/>
                    </a:cubicBezTo>
                    <a:cubicBezTo>
                      <a:pt x="28834" y="94824"/>
                      <a:pt x="28992" y="94765"/>
                      <a:pt x="29147" y="94765"/>
                    </a:cubicBezTo>
                    <a:close/>
                    <a:moveTo>
                      <a:pt x="32326" y="95402"/>
                    </a:moveTo>
                    <a:cubicBezTo>
                      <a:pt x="32648" y="95402"/>
                      <a:pt x="32957" y="95649"/>
                      <a:pt x="32957" y="96027"/>
                    </a:cubicBezTo>
                    <a:cubicBezTo>
                      <a:pt x="32957" y="96372"/>
                      <a:pt x="32671" y="96646"/>
                      <a:pt x="32326" y="96646"/>
                    </a:cubicBezTo>
                    <a:cubicBezTo>
                      <a:pt x="31778" y="96646"/>
                      <a:pt x="31492" y="95979"/>
                      <a:pt x="31885" y="95586"/>
                    </a:cubicBezTo>
                    <a:cubicBezTo>
                      <a:pt x="32013" y="95459"/>
                      <a:pt x="32171" y="95402"/>
                      <a:pt x="32326" y="95402"/>
                    </a:cubicBezTo>
                    <a:close/>
                    <a:moveTo>
                      <a:pt x="65735" y="7909"/>
                    </a:moveTo>
                    <a:cubicBezTo>
                      <a:pt x="66163" y="7909"/>
                      <a:pt x="67116" y="8004"/>
                      <a:pt x="68747" y="8588"/>
                    </a:cubicBezTo>
                    <a:cubicBezTo>
                      <a:pt x="71390" y="9540"/>
                      <a:pt x="74010" y="11028"/>
                      <a:pt x="76558" y="13017"/>
                    </a:cubicBezTo>
                    <a:cubicBezTo>
                      <a:pt x="77236" y="13553"/>
                      <a:pt x="77939" y="14136"/>
                      <a:pt x="78677" y="14767"/>
                    </a:cubicBezTo>
                    <a:cubicBezTo>
                      <a:pt x="80332" y="16148"/>
                      <a:pt x="82201" y="17720"/>
                      <a:pt x="84392" y="19089"/>
                    </a:cubicBezTo>
                    <a:cubicBezTo>
                      <a:pt x="85130" y="19553"/>
                      <a:pt x="85868" y="19970"/>
                      <a:pt x="86511" y="20327"/>
                    </a:cubicBezTo>
                    <a:cubicBezTo>
                      <a:pt x="87404" y="20827"/>
                      <a:pt x="88250" y="21304"/>
                      <a:pt x="88726" y="21696"/>
                    </a:cubicBezTo>
                    <a:cubicBezTo>
                      <a:pt x="89178" y="22232"/>
                      <a:pt x="89607" y="24804"/>
                      <a:pt x="89833" y="26185"/>
                    </a:cubicBezTo>
                    <a:cubicBezTo>
                      <a:pt x="90024" y="27376"/>
                      <a:pt x="90226" y="28602"/>
                      <a:pt x="90524" y="29876"/>
                    </a:cubicBezTo>
                    <a:cubicBezTo>
                      <a:pt x="91071" y="32162"/>
                      <a:pt x="91881" y="34174"/>
                      <a:pt x="92595" y="35960"/>
                    </a:cubicBezTo>
                    <a:lnTo>
                      <a:pt x="98310" y="50224"/>
                    </a:lnTo>
                    <a:cubicBezTo>
                      <a:pt x="99215" y="52486"/>
                      <a:pt x="99942" y="54355"/>
                      <a:pt x="100358" y="56177"/>
                    </a:cubicBezTo>
                    <a:cubicBezTo>
                      <a:pt x="100620" y="57332"/>
                      <a:pt x="100573" y="58475"/>
                      <a:pt x="100453" y="60570"/>
                    </a:cubicBezTo>
                    <a:lnTo>
                      <a:pt x="100430" y="60951"/>
                    </a:lnTo>
                    <a:cubicBezTo>
                      <a:pt x="100239" y="64487"/>
                      <a:pt x="99489" y="68035"/>
                      <a:pt x="98096" y="72119"/>
                    </a:cubicBezTo>
                    <a:cubicBezTo>
                      <a:pt x="97656" y="73381"/>
                      <a:pt x="97382" y="73977"/>
                      <a:pt x="97215" y="74239"/>
                    </a:cubicBezTo>
                    <a:cubicBezTo>
                      <a:pt x="97144" y="74286"/>
                      <a:pt x="97048" y="74322"/>
                      <a:pt x="96977" y="74358"/>
                    </a:cubicBezTo>
                    <a:cubicBezTo>
                      <a:pt x="96298" y="74679"/>
                      <a:pt x="95643" y="75024"/>
                      <a:pt x="95012" y="75417"/>
                    </a:cubicBezTo>
                    <a:cubicBezTo>
                      <a:pt x="92917" y="76727"/>
                      <a:pt x="91786" y="78394"/>
                      <a:pt x="91179" y="79287"/>
                    </a:cubicBezTo>
                    <a:cubicBezTo>
                      <a:pt x="91143" y="79334"/>
                      <a:pt x="91107" y="79394"/>
                      <a:pt x="91071" y="79442"/>
                    </a:cubicBezTo>
                    <a:cubicBezTo>
                      <a:pt x="90345" y="80132"/>
                      <a:pt x="89571" y="80799"/>
                      <a:pt x="88762" y="81406"/>
                    </a:cubicBezTo>
                    <a:cubicBezTo>
                      <a:pt x="88023" y="81966"/>
                      <a:pt x="87166" y="82537"/>
                      <a:pt x="86249" y="83133"/>
                    </a:cubicBezTo>
                    <a:cubicBezTo>
                      <a:pt x="85428" y="83668"/>
                      <a:pt x="84571" y="84228"/>
                      <a:pt x="83701" y="84859"/>
                    </a:cubicBezTo>
                    <a:cubicBezTo>
                      <a:pt x="81368" y="86526"/>
                      <a:pt x="78963" y="88240"/>
                      <a:pt x="76701" y="90753"/>
                    </a:cubicBezTo>
                    <a:cubicBezTo>
                      <a:pt x="76570" y="90764"/>
                      <a:pt x="76439" y="90776"/>
                      <a:pt x="76308" y="90788"/>
                    </a:cubicBezTo>
                    <a:cubicBezTo>
                      <a:pt x="75046" y="90895"/>
                      <a:pt x="73307" y="91050"/>
                      <a:pt x="71414" y="91717"/>
                    </a:cubicBezTo>
                    <a:cubicBezTo>
                      <a:pt x="68271" y="92824"/>
                      <a:pt x="66140" y="94824"/>
                      <a:pt x="64580" y="96277"/>
                    </a:cubicBezTo>
                    <a:cubicBezTo>
                      <a:pt x="64128" y="96706"/>
                      <a:pt x="63449" y="97349"/>
                      <a:pt x="63151" y="97539"/>
                    </a:cubicBezTo>
                    <a:cubicBezTo>
                      <a:pt x="62746" y="97670"/>
                      <a:pt x="61580" y="97765"/>
                      <a:pt x="60889" y="97825"/>
                    </a:cubicBezTo>
                    <a:lnTo>
                      <a:pt x="54995" y="98289"/>
                    </a:lnTo>
                    <a:cubicBezTo>
                      <a:pt x="53936" y="98384"/>
                      <a:pt x="52983" y="98456"/>
                      <a:pt x="52126" y="98456"/>
                    </a:cubicBezTo>
                    <a:cubicBezTo>
                      <a:pt x="50793" y="98456"/>
                      <a:pt x="50281" y="98277"/>
                      <a:pt x="50126" y="98194"/>
                    </a:cubicBezTo>
                    <a:cubicBezTo>
                      <a:pt x="48387" y="97349"/>
                      <a:pt x="46435" y="96384"/>
                      <a:pt x="43494" y="95944"/>
                    </a:cubicBezTo>
                    <a:cubicBezTo>
                      <a:pt x="42661" y="95801"/>
                      <a:pt x="41863" y="95717"/>
                      <a:pt x="41148" y="95646"/>
                    </a:cubicBezTo>
                    <a:cubicBezTo>
                      <a:pt x="40351" y="95551"/>
                      <a:pt x="39589" y="95479"/>
                      <a:pt x="38970" y="95360"/>
                    </a:cubicBezTo>
                    <a:cubicBezTo>
                      <a:pt x="36612" y="94896"/>
                      <a:pt x="34052" y="93479"/>
                      <a:pt x="31350" y="91991"/>
                    </a:cubicBezTo>
                    <a:lnTo>
                      <a:pt x="31147" y="91884"/>
                    </a:lnTo>
                    <a:cubicBezTo>
                      <a:pt x="27575" y="89907"/>
                      <a:pt x="24206" y="88062"/>
                      <a:pt x="21098" y="85930"/>
                    </a:cubicBezTo>
                    <a:cubicBezTo>
                      <a:pt x="20717" y="85669"/>
                      <a:pt x="20110" y="84406"/>
                      <a:pt x="19586" y="83299"/>
                    </a:cubicBezTo>
                    <a:cubicBezTo>
                      <a:pt x="19170" y="82442"/>
                      <a:pt x="18693" y="81454"/>
                      <a:pt x="18110" y="80442"/>
                    </a:cubicBezTo>
                    <a:cubicBezTo>
                      <a:pt x="16812" y="78144"/>
                      <a:pt x="15240" y="76310"/>
                      <a:pt x="13859" y="74703"/>
                    </a:cubicBezTo>
                    <a:cubicBezTo>
                      <a:pt x="13288" y="74024"/>
                      <a:pt x="12740" y="73393"/>
                      <a:pt x="12276" y="72786"/>
                    </a:cubicBezTo>
                    <a:cubicBezTo>
                      <a:pt x="11526" y="71822"/>
                      <a:pt x="11145" y="71060"/>
                      <a:pt x="10811" y="69024"/>
                    </a:cubicBezTo>
                    <a:cubicBezTo>
                      <a:pt x="10442" y="66761"/>
                      <a:pt x="9680" y="64821"/>
                      <a:pt x="9085" y="63261"/>
                    </a:cubicBezTo>
                    <a:cubicBezTo>
                      <a:pt x="8775" y="62499"/>
                      <a:pt x="8502" y="61713"/>
                      <a:pt x="8275" y="60916"/>
                    </a:cubicBezTo>
                    <a:cubicBezTo>
                      <a:pt x="7978" y="59713"/>
                      <a:pt x="8109" y="57998"/>
                      <a:pt x="8275" y="56320"/>
                    </a:cubicBezTo>
                    <a:cubicBezTo>
                      <a:pt x="8621" y="53022"/>
                      <a:pt x="9168" y="49736"/>
                      <a:pt x="9918" y="46497"/>
                    </a:cubicBezTo>
                    <a:cubicBezTo>
                      <a:pt x="10954" y="42080"/>
                      <a:pt x="12097" y="39008"/>
                      <a:pt x="13633" y="36543"/>
                    </a:cubicBezTo>
                    <a:cubicBezTo>
                      <a:pt x="14693" y="34841"/>
                      <a:pt x="16455" y="33305"/>
                      <a:pt x="18491" y="31519"/>
                    </a:cubicBezTo>
                    <a:cubicBezTo>
                      <a:pt x="20741" y="29543"/>
                      <a:pt x="23289" y="27304"/>
                      <a:pt x="25456" y="24292"/>
                    </a:cubicBezTo>
                    <a:cubicBezTo>
                      <a:pt x="26968" y="22220"/>
                      <a:pt x="28945" y="20530"/>
                      <a:pt x="31231" y="19363"/>
                    </a:cubicBezTo>
                    <a:cubicBezTo>
                      <a:pt x="31612" y="19184"/>
                      <a:pt x="32040" y="18982"/>
                      <a:pt x="32505" y="18767"/>
                    </a:cubicBezTo>
                    <a:cubicBezTo>
                      <a:pt x="33838" y="18148"/>
                      <a:pt x="35505" y="17386"/>
                      <a:pt x="37148" y="16208"/>
                    </a:cubicBezTo>
                    <a:cubicBezTo>
                      <a:pt x="38005" y="15612"/>
                      <a:pt x="38672" y="15029"/>
                      <a:pt x="39220" y="14576"/>
                    </a:cubicBezTo>
                    <a:cubicBezTo>
                      <a:pt x="39493" y="14338"/>
                      <a:pt x="39874" y="14005"/>
                      <a:pt x="39994" y="13934"/>
                    </a:cubicBezTo>
                    <a:lnTo>
                      <a:pt x="40208" y="13850"/>
                    </a:lnTo>
                    <a:cubicBezTo>
                      <a:pt x="42792" y="12779"/>
                      <a:pt x="45447" y="11671"/>
                      <a:pt x="48304" y="9635"/>
                    </a:cubicBezTo>
                    <a:cubicBezTo>
                      <a:pt x="48637" y="9573"/>
                      <a:pt x="48969" y="9538"/>
                      <a:pt x="49310" y="9538"/>
                    </a:cubicBezTo>
                    <a:cubicBezTo>
                      <a:pt x="49359" y="9538"/>
                      <a:pt x="49409" y="9539"/>
                      <a:pt x="49459" y="9540"/>
                    </a:cubicBezTo>
                    <a:cubicBezTo>
                      <a:pt x="50292" y="9552"/>
                      <a:pt x="51126" y="9612"/>
                      <a:pt x="51947" y="9707"/>
                    </a:cubicBezTo>
                    <a:cubicBezTo>
                      <a:pt x="53257" y="9862"/>
                      <a:pt x="54579" y="9945"/>
                      <a:pt x="55888" y="9945"/>
                    </a:cubicBezTo>
                    <a:cubicBezTo>
                      <a:pt x="55944" y="9945"/>
                      <a:pt x="55999" y="9946"/>
                      <a:pt x="56054" y="9946"/>
                    </a:cubicBezTo>
                    <a:cubicBezTo>
                      <a:pt x="59260" y="9946"/>
                      <a:pt x="62440" y="9267"/>
                      <a:pt x="65366" y="7933"/>
                    </a:cubicBezTo>
                    <a:cubicBezTo>
                      <a:pt x="65485" y="7921"/>
                      <a:pt x="65604" y="7909"/>
                      <a:pt x="65735" y="7909"/>
                    </a:cubicBezTo>
                    <a:close/>
                    <a:moveTo>
                      <a:pt x="67101" y="97830"/>
                    </a:moveTo>
                    <a:cubicBezTo>
                      <a:pt x="67419" y="97830"/>
                      <a:pt x="67723" y="98078"/>
                      <a:pt x="67723" y="98456"/>
                    </a:cubicBezTo>
                    <a:cubicBezTo>
                      <a:pt x="67723" y="98801"/>
                      <a:pt x="67449" y="99075"/>
                      <a:pt x="67104" y="99087"/>
                    </a:cubicBezTo>
                    <a:cubicBezTo>
                      <a:pt x="66544" y="99087"/>
                      <a:pt x="66271" y="98408"/>
                      <a:pt x="66664" y="98015"/>
                    </a:cubicBezTo>
                    <a:cubicBezTo>
                      <a:pt x="66791" y="97888"/>
                      <a:pt x="66948" y="97830"/>
                      <a:pt x="67101" y="97830"/>
                    </a:cubicBezTo>
                    <a:close/>
                    <a:moveTo>
                      <a:pt x="41463" y="98833"/>
                    </a:moveTo>
                    <a:cubicBezTo>
                      <a:pt x="41787" y="98833"/>
                      <a:pt x="42101" y="99087"/>
                      <a:pt x="42101" y="99468"/>
                    </a:cubicBezTo>
                    <a:cubicBezTo>
                      <a:pt x="42101" y="99813"/>
                      <a:pt x="41815" y="100087"/>
                      <a:pt x="41470" y="100087"/>
                    </a:cubicBezTo>
                    <a:cubicBezTo>
                      <a:pt x="40910" y="100087"/>
                      <a:pt x="40636" y="99408"/>
                      <a:pt x="41029" y="99015"/>
                    </a:cubicBezTo>
                    <a:cubicBezTo>
                      <a:pt x="41155" y="98890"/>
                      <a:pt x="41310" y="98833"/>
                      <a:pt x="41463" y="98833"/>
                    </a:cubicBezTo>
                    <a:close/>
                    <a:moveTo>
                      <a:pt x="59290" y="100033"/>
                    </a:moveTo>
                    <a:cubicBezTo>
                      <a:pt x="59609" y="100033"/>
                      <a:pt x="59913" y="100281"/>
                      <a:pt x="59913" y="100658"/>
                    </a:cubicBezTo>
                    <a:lnTo>
                      <a:pt x="59925" y="100647"/>
                    </a:lnTo>
                    <a:lnTo>
                      <a:pt x="59925" y="100647"/>
                    </a:lnTo>
                    <a:cubicBezTo>
                      <a:pt x="59925" y="101004"/>
                      <a:pt x="59639" y="101278"/>
                      <a:pt x="59294" y="101278"/>
                    </a:cubicBezTo>
                    <a:cubicBezTo>
                      <a:pt x="58734" y="101278"/>
                      <a:pt x="58460" y="100611"/>
                      <a:pt x="58853" y="100218"/>
                    </a:cubicBezTo>
                    <a:cubicBezTo>
                      <a:pt x="58981" y="100090"/>
                      <a:pt x="59137" y="100033"/>
                      <a:pt x="59290" y="100033"/>
                    </a:cubicBezTo>
                    <a:close/>
                    <a:moveTo>
                      <a:pt x="65536" y="100655"/>
                    </a:moveTo>
                    <a:cubicBezTo>
                      <a:pt x="65856" y="100655"/>
                      <a:pt x="66163" y="100906"/>
                      <a:pt x="66163" y="101278"/>
                    </a:cubicBezTo>
                    <a:cubicBezTo>
                      <a:pt x="66175" y="101623"/>
                      <a:pt x="65890" y="101909"/>
                      <a:pt x="65544" y="101909"/>
                    </a:cubicBezTo>
                    <a:cubicBezTo>
                      <a:pt x="64985" y="101909"/>
                      <a:pt x="64711" y="101230"/>
                      <a:pt x="65104" y="100837"/>
                    </a:cubicBezTo>
                    <a:cubicBezTo>
                      <a:pt x="65230" y="100711"/>
                      <a:pt x="65384" y="100655"/>
                      <a:pt x="65536" y="100655"/>
                    </a:cubicBezTo>
                    <a:close/>
                    <a:moveTo>
                      <a:pt x="49917" y="101272"/>
                    </a:moveTo>
                    <a:cubicBezTo>
                      <a:pt x="50243" y="101272"/>
                      <a:pt x="50551" y="101522"/>
                      <a:pt x="50542" y="101909"/>
                    </a:cubicBezTo>
                    <a:cubicBezTo>
                      <a:pt x="50542" y="102242"/>
                      <a:pt x="50269" y="102528"/>
                      <a:pt x="49923" y="102528"/>
                    </a:cubicBezTo>
                    <a:cubicBezTo>
                      <a:pt x="49364" y="102528"/>
                      <a:pt x="49078" y="101849"/>
                      <a:pt x="49471" y="101456"/>
                    </a:cubicBezTo>
                    <a:cubicBezTo>
                      <a:pt x="49602" y="101329"/>
                      <a:pt x="49762" y="101272"/>
                      <a:pt x="49917" y="101272"/>
                    </a:cubicBezTo>
                    <a:close/>
                    <a:moveTo>
                      <a:pt x="65733" y="1"/>
                    </a:moveTo>
                    <a:cubicBezTo>
                      <a:pt x="64490" y="1"/>
                      <a:pt x="63264" y="207"/>
                      <a:pt x="62127" y="718"/>
                    </a:cubicBezTo>
                    <a:cubicBezTo>
                      <a:pt x="59954" y="1686"/>
                      <a:pt x="58014" y="2026"/>
                      <a:pt x="55896" y="2026"/>
                    </a:cubicBezTo>
                    <a:cubicBezTo>
                      <a:pt x="54917" y="2026"/>
                      <a:pt x="53900" y="1954"/>
                      <a:pt x="52805" y="1837"/>
                    </a:cubicBezTo>
                    <a:cubicBezTo>
                      <a:pt x="51710" y="1719"/>
                      <a:pt x="50578" y="1619"/>
                      <a:pt x="49461" y="1619"/>
                    </a:cubicBezTo>
                    <a:cubicBezTo>
                      <a:pt x="47419" y="1619"/>
                      <a:pt x="45427" y="1953"/>
                      <a:pt x="43804" y="3123"/>
                    </a:cubicBezTo>
                    <a:cubicBezTo>
                      <a:pt x="41565" y="4730"/>
                      <a:pt x="39470" y="5575"/>
                      <a:pt x="36934" y="6623"/>
                    </a:cubicBezTo>
                    <a:cubicBezTo>
                      <a:pt x="35052" y="7409"/>
                      <a:pt x="34159" y="8623"/>
                      <a:pt x="32564" y="9754"/>
                    </a:cubicBezTo>
                    <a:cubicBezTo>
                      <a:pt x="31052" y="10826"/>
                      <a:pt x="29302" y="11481"/>
                      <a:pt x="27659" y="12302"/>
                    </a:cubicBezTo>
                    <a:cubicBezTo>
                      <a:pt x="24242" y="14041"/>
                      <a:pt x="21277" y="16565"/>
                      <a:pt x="19027" y="19684"/>
                    </a:cubicBezTo>
                    <a:cubicBezTo>
                      <a:pt x="15526" y="24542"/>
                      <a:pt x="10073" y="27280"/>
                      <a:pt x="6906" y="32376"/>
                    </a:cubicBezTo>
                    <a:cubicBezTo>
                      <a:pt x="4572" y="36127"/>
                      <a:pt x="3215" y="40401"/>
                      <a:pt x="2203" y="44711"/>
                    </a:cubicBezTo>
                    <a:cubicBezTo>
                      <a:pt x="1370" y="48271"/>
                      <a:pt x="762" y="51891"/>
                      <a:pt x="393" y="55534"/>
                    </a:cubicBezTo>
                    <a:cubicBezTo>
                      <a:pt x="143" y="57963"/>
                      <a:pt x="0" y="60439"/>
                      <a:pt x="584" y="62809"/>
                    </a:cubicBezTo>
                    <a:cubicBezTo>
                      <a:pt x="1203" y="65357"/>
                      <a:pt x="2560" y="67726"/>
                      <a:pt x="2989" y="70333"/>
                    </a:cubicBezTo>
                    <a:cubicBezTo>
                      <a:pt x="3465" y="73167"/>
                      <a:pt x="4215" y="75334"/>
                      <a:pt x="6013" y="77656"/>
                    </a:cubicBezTo>
                    <a:cubicBezTo>
                      <a:pt x="7751" y="79906"/>
                      <a:pt x="9823" y="81906"/>
                      <a:pt x="11228" y="84371"/>
                    </a:cubicBezTo>
                    <a:cubicBezTo>
                      <a:pt x="12907" y="87300"/>
                      <a:pt x="13716" y="90491"/>
                      <a:pt x="16622" y="92491"/>
                    </a:cubicBezTo>
                    <a:cubicBezTo>
                      <a:pt x="20110" y="94872"/>
                      <a:pt x="23825" y="96908"/>
                      <a:pt x="27528" y="98944"/>
                    </a:cubicBezTo>
                    <a:cubicBezTo>
                      <a:pt x="30695" y="100682"/>
                      <a:pt x="33921" y="102456"/>
                      <a:pt x="37469" y="103147"/>
                    </a:cubicBezTo>
                    <a:cubicBezTo>
                      <a:pt x="39077" y="103456"/>
                      <a:pt x="40708" y="103528"/>
                      <a:pt x="42327" y="103778"/>
                    </a:cubicBezTo>
                    <a:cubicBezTo>
                      <a:pt x="44042" y="104028"/>
                      <a:pt x="45125" y="104564"/>
                      <a:pt x="46637" y="105314"/>
                    </a:cubicBezTo>
                    <a:cubicBezTo>
                      <a:pt x="48338" y="106153"/>
                      <a:pt x="50238" y="106387"/>
                      <a:pt x="52145" y="106387"/>
                    </a:cubicBezTo>
                    <a:cubicBezTo>
                      <a:pt x="53322" y="106387"/>
                      <a:pt x="54502" y="106298"/>
                      <a:pt x="55638" y="106207"/>
                    </a:cubicBezTo>
                    <a:lnTo>
                      <a:pt x="61532" y="105731"/>
                    </a:lnTo>
                    <a:cubicBezTo>
                      <a:pt x="63258" y="105588"/>
                      <a:pt x="65044" y="105433"/>
                      <a:pt x="66628" y="104683"/>
                    </a:cubicBezTo>
                    <a:cubicBezTo>
                      <a:pt x="69414" y="103325"/>
                      <a:pt x="71140" y="100230"/>
                      <a:pt x="74069" y="99206"/>
                    </a:cubicBezTo>
                    <a:cubicBezTo>
                      <a:pt x="75379" y="98742"/>
                      <a:pt x="76820" y="98753"/>
                      <a:pt x="78213" y="98575"/>
                    </a:cubicBezTo>
                    <a:cubicBezTo>
                      <a:pt x="79594" y="98396"/>
                      <a:pt x="81058" y="97968"/>
                      <a:pt x="81927" y="96872"/>
                    </a:cubicBezTo>
                    <a:cubicBezTo>
                      <a:pt x="83773" y="94563"/>
                      <a:pt x="85916" y="93039"/>
                      <a:pt x="88321" y="91312"/>
                    </a:cubicBezTo>
                    <a:cubicBezTo>
                      <a:pt x="90036" y="90086"/>
                      <a:pt x="91857" y="89014"/>
                      <a:pt x="93548" y="87740"/>
                    </a:cubicBezTo>
                    <a:cubicBezTo>
                      <a:pt x="94679" y="86883"/>
                      <a:pt x="95762" y="85942"/>
                      <a:pt x="96786" y="84954"/>
                    </a:cubicBezTo>
                    <a:cubicBezTo>
                      <a:pt x="97715" y="84049"/>
                      <a:pt x="98072" y="82859"/>
                      <a:pt x="99215" y="82144"/>
                    </a:cubicBezTo>
                    <a:cubicBezTo>
                      <a:pt x="100025" y="81644"/>
                      <a:pt x="100942" y="81323"/>
                      <a:pt x="101739" y="80799"/>
                    </a:cubicBezTo>
                    <a:cubicBezTo>
                      <a:pt x="103799" y="79454"/>
                      <a:pt x="104787" y="77013"/>
                      <a:pt x="105585" y="74691"/>
                    </a:cubicBezTo>
                    <a:cubicBezTo>
                      <a:pt x="107097" y="70310"/>
                      <a:pt x="108097" y="65999"/>
                      <a:pt x="108347" y="61380"/>
                    </a:cubicBezTo>
                    <a:cubicBezTo>
                      <a:pt x="108478" y="58951"/>
                      <a:pt x="108645" y="56832"/>
                      <a:pt x="108085" y="54403"/>
                    </a:cubicBezTo>
                    <a:cubicBezTo>
                      <a:pt x="107526" y="51950"/>
                      <a:pt x="106597" y="49605"/>
                      <a:pt x="105657" y="47295"/>
                    </a:cubicBezTo>
                    <a:cubicBezTo>
                      <a:pt x="103752" y="42532"/>
                      <a:pt x="101847" y="37782"/>
                      <a:pt x="99942" y="33019"/>
                    </a:cubicBezTo>
                    <a:cubicBezTo>
                      <a:pt x="99287" y="31400"/>
                      <a:pt x="98644" y="29769"/>
                      <a:pt x="98239" y="28054"/>
                    </a:cubicBezTo>
                    <a:cubicBezTo>
                      <a:pt x="97251" y="23923"/>
                      <a:pt x="97346" y="18613"/>
                      <a:pt x="93810" y="15648"/>
                    </a:cubicBezTo>
                    <a:cubicBezTo>
                      <a:pt x="92238" y="14315"/>
                      <a:pt x="90321" y="13469"/>
                      <a:pt x="88583" y="12386"/>
                    </a:cubicBezTo>
                    <a:cubicBezTo>
                      <a:pt x="86023" y="10778"/>
                      <a:pt x="83820" y="8659"/>
                      <a:pt x="81439" y="6790"/>
                    </a:cubicBezTo>
                    <a:cubicBezTo>
                      <a:pt x="78403" y="4420"/>
                      <a:pt x="75046" y="2444"/>
                      <a:pt x="71426" y="1146"/>
                    </a:cubicBezTo>
                    <a:cubicBezTo>
                      <a:pt x="69668" y="507"/>
                      <a:pt x="67679" y="1"/>
                      <a:pt x="65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4"/>
              <p:cNvSpPr/>
              <p:nvPr/>
            </p:nvSpPr>
            <p:spPr>
              <a:xfrm>
                <a:off x="6057812" y="1309611"/>
                <a:ext cx="2274116" cy="2222364"/>
              </a:xfrm>
              <a:custGeom>
                <a:avLst/>
                <a:gdLst/>
                <a:ahLst/>
                <a:cxnLst/>
                <a:rect l="l" t="t" r="r" b="b"/>
                <a:pathLst>
                  <a:path w="92632" h="90524" extrusionOk="0">
                    <a:moveTo>
                      <a:pt x="40476" y="3700"/>
                    </a:moveTo>
                    <a:cubicBezTo>
                      <a:pt x="40800" y="3700"/>
                      <a:pt x="41113" y="3951"/>
                      <a:pt x="41113" y="4323"/>
                    </a:cubicBezTo>
                    <a:cubicBezTo>
                      <a:pt x="41113" y="4668"/>
                      <a:pt x="40827" y="4954"/>
                      <a:pt x="40482" y="4954"/>
                    </a:cubicBezTo>
                    <a:cubicBezTo>
                      <a:pt x="39922" y="4954"/>
                      <a:pt x="39648" y="4275"/>
                      <a:pt x="40041" y="3882"/>
                    </a:cubicBezTo>
                    <a:cubicBezTo>
                      <a:pt x="40167" y="3756"/>
                      <a:pt x="40323" y="3700"/>
                      <a:pt x="40476" y="3700"/>
                    </a:cubicBezTo>
                    <a:close/>
                    <a:moveTo>
                      <a:pt x="60455" y="3700"/>
                    </a:moveTo>
                    <a:cubicBezTo>
                      <a:pt x="60779" y="3700"/>
                      <a:pt x="61092" y="3951"/>
                      <a:pt x="61092" y="4323"/>
                    </a:cubicBezTo>
                    <a:cubicBezTo>
                      <a:pt x="61092" y="4668"/>
                      <a:pt x="60806" y="4954"/>
                      <a:pt x="60460" y="4954"/>
                    </a:cubicBezTo>
                    <a:cubicBezTo>
                      <a:pt x="59901" y="4954"/>
                      <a:pt x="59627" y="4275"/>
                      <a:pt x="60020" y="3882"/>
                    </a:cubicBezTo>
                    <a:cubicBezTo>
                      <a:pt x="60146" y="3756"/>
                      <a:pt x="60302" y="3700"/>
                      <a:pt x="60455" y="3700"/>
                    </a:cubicBezTo>
                    <a:close/>
                    <a:moveTo>
                      <a:pt x="57945" y="5162"/>
                    </a:moveTo>
                    <a:cubicBezTo>
                      <a:pt x="58263" y="5162"/>
                      <a:pt x="58567" y="5409"/>
                      <a:pt x="58567" y="5787"/>
                    </a:cubicBezTo>
                    <a:cubicBezTo>
                      <a:pt x="58567" y="6133"/>
                      <a:pt x="58294" y="6406"/>
                      <a:pt x="57948" y="6406"/>
                    </a:cubicBezTo>
                    <a:cubicBezTo>
                      <a:pt x="57389" y="6406"/>
                      <a:pt x="57115" y="5740"/>
                      <a:pt x="57508" y="5347"/>
                    </a:cubicBezTo>
                    <a:cubicBezTo>
                      <a:pt x="57635" y="5219"/>
                      <a:pt x="57792" y="5162"/>
                      <a:pt x="57945" y="5162"/>
                    </a:cubicBezTo>
                    <a:close/>
                    <a:moveTo>
                      <a:pt x="64566" y="10050"/>
                    </a:moveTo>
                    <a:cubicBezTo>
                      <a:pt x="64885" y="10050"/>
                      <a:pt x="65191" y="10303"/>
                      <a:pt x="65199" y="10681"/>
                    </a:cubicBezTo>
                    <a:cubicBezTo>
                      <a:pt x="65199" y="11026"/>
                      <a:pt x="64913" y="11300"/>
                      <a:pt x="64568" y="11312"/>
                    </a:cubicBezTo>
                    <a:cubicBezTo>
                      <a:pt x="64009" y="11312"/>
                      <a:pt x="63723" y="10633"/>
                      <a:pt x="64128" y="10240"/>
                    </a:cubicBezTo>
                    <a:cubicBezTo>
                      <a:pt x="64255" y="10109"/>
                      <a:pt x="64412" y="10050"/>
                      <a:pt x="64566" y="10050"/>
                    </a:cubicBezTo>
                    <a:close/>
                    <a:moveTo>
                      <a:pt x="29330" y="12225"/>
                    </a:moveTo>
                    <a:cubicBezTo>
                      <a:pt x="29655" y="12225"/>
                      <a:pt x="29969" y="12479"/>
                      <a:pt x="29969" y="12860"/>
                    </a:cubicBezTo>
                    <a:cubicBezTo>
                      <a:pt x="29969" y="13205"/>
                      <a:pt x="29683" y="13479"/>
                      <a:pt x="29338" y="13479"/>
                    </a:cubicBezTo>
                    <a:cubicBezTo>
                      <a:pt x="28778" y="13479"/>
                      <a:pt x="28504" y="12800"/>
                      <a:pt x="28897" y="12407"/>
                    </a:cubicBezTo>
                    <a:cubicBezTo>
                      <a:pt x="29023" y="12281"/>
                      <a:pt x="29178" y="12225"/>
                      <a:pt x="29330" y="12225"/>
                    </a:cubicBezTo>
                    <a:close/>
                    <a:moveTo>
                      <a:pt x="74510" y="15857"/>
                    </a:moveTo>
                    <a:cubicBezTo>
                      <a:pt x="74838" y="15857"/>
                      <a:pt x="75149" y="16111"/>
                      <a:pt x="75141" y="16491"/>
                    </a:cubicBezTo>
                    <a:cubicBezTo>
                      <a:pt x="75141" y="16836"/>
                      <a:pt x="74855" y="17110"/>
                      <a:pt x="74522" y="17110"/>
                    </a:cubicBezTo>
                    <a:cubicBezTo>
                      <a:pt x="73962" y="17110"/>
                      <a:pt x="73676" y="16431"/>
                      <a:pt x="74069" y="16039"/>
                    </a:cubicBezTo>
                    <a:cubicBezTo>
                      <a:pt x="74199" y="15913"/>
                      <a:pt x="74356" y="15857"/>
                      <a:pt x="74510" y="15857"/>
                    </a:cubicBezTo>
                    <a:close/>
                    <a:moveTo>
                      <a:pt x="78272" y="19813"/>
                    </a:moveTo>
                    <a:cubicBezTo>
                      <a:pt x="78594" y="19813"/>
                      <a:pt x="78903" y="20066"/>
                      <a:pt x="78903" y="20444"/>
                    </a:cubicBezTo>
                    <a:cubicBezTo>
                      <a:pt x="78903" y="20789"/>
                      <a:pt x="78629" y="21063"/>
                      <a:pt x="78284" y="21063"/>
                    </a:cubicBezTo>
                    <a:cubicBezTo>
                      <a:pt x="77725" y="21063"/>
                      <a:pt x="77439" y="20396"/>
                      <a:pt x="77832" y="20003"/>
                    </a:cubicBezTo>
                    <a:cubicBezTo>
                      <a:pt x="77959" y="19872"/>
                      <a:pt x="78117" y="19813"/>
                      <a:pt x="78272" y="19813"/>
                    </a:cubicBezTo>
                    <a:close/>
                    <a:moveTo>
                      <a:pt x="18139" y="19813"/>
                    </a:moveTo>
                    <a:cubicBezTo>
                      <a:pt x="18461" y="19813"/>
                      <a:pt x="18765" y="20066"/>
                      <a:pt x="18765" y="20444"/>
                    </a:cubicBezTo>
                    <a:cubicBezTo>
                      <a:pt x="18765" y="20789"/>
                      <a:pt x="18491" y="21075"/>
                      <a:pt x="18146" y="21075"/>
                    </a:cubicBezTo>
                    <a:cubicBezTo>
                      <a:pt x="17586" y="21075"/>
                      <a:pt x="17300" y="20396"/>
                      <a:pt x="17693" y="20003"/>
                    </a:cubicBezTo>
                    <a:cubicBezTo>
                      <a:pt x="17825" y="19872"/>
                      <a:pt x="17984" y="19813"/>
                      <a:pt x="18139" y="19813"/>
                    </a:cubicBezTo>
                    <a:close/>
                    <a:moveTo>
                      <a:pt x="16040" y="23417"/>
                    </a:moveTo>
                    <a:cubicBezTo>
                      <a:pt x="16361" y="23417"/>
                      <a:pt x="16669" y="23671"/>
                      <a:pt x="16669" y="24051"/>
                    </a:cubicBezTo>
                    <a:cubicBezTo>
                      <a:pt x="16669" y="24397"/>
                      <a:pt x="16395" y="24671"/>
                      <a:pt x="16050" y="24671"/>
                    </a:cubicBezTo>
                    <a:cubicBezTo>
                      <a:pt x="15491" y="24671"/>
                      <a:pt x="15217" y="23992"/>
                      <a:pt x="15610" y="23599"/>
                    </a:cubicBezTo>
                    <a:cubicBezTo>
                      <a:pt x="15735" y="23473"/>
                      <a:pt x="15889" y="23417"/>
                      <a:pt x="16040" y="23417"/>
                    </a:cubicBezTo>
                    <a:close/>
                    <a:moveTo>
                      <a:pt x="4207" y="43383"/>
                    </a:moveTo>
                    <a:cubicBezTo>
                      <a:pt x="4527" y="43383"/>
                      <a:pt x="4834" y="43635"/>
                      <a:pt x="4834" y="44006"/>
                    </a:cubicBezTo>
                    <a:cubicBezTo>
                      <a:pt x="4834" y="44352"/>
                      <a:pt x="4561" y="44637"/>
                      <a:pt x="4215" y="44637"/>
                    </a:cubicBezTo>
                    <a:cubicBezTo>
                      <a:pt x="3656" y="44637"/>
                      <a:pt x="3382" y="43971"/>
                      <a:pt x="3775" y="43566"/>
                    </a:cubicBezTo>
                    <a:cubicBezTo>
                      <a:pt x="3901" y="43440"/>
                      <a:pt x="4055" y="43383"/>
                      <a:pt x="4207" y="43383"/>
                    </a:cubicBezTo>
                    <a:close/>
                    <a:moveTo>
                      <a:pt x="12130" y="68015"/>
                    </a:moveTo>
                    <a:cubicBezTo>
                      <a:pt x="12448" y="68015"/>
                      <a:pt x="12752" y="68262"/>
                      <a:pt x="12752" y="68640"/>
                    </a:cubicBezTo>
                    <a:cubicBezTo>
                      <a:pt x="12752" y="68986"/>
                      <a:pt x="12478" y="69271"/>
                      <a:pt x="12133" y="69271"/>
                    </a:cubicBezTo>
                    <a:cubicBezTo>
                      <a:pt x="11573" y="69271"/>
                      <a:pt x="11288" y="68593"/>
                      <a:pt x="11692" y="68200"/>
                    </a:cubicBezTo>
                    <a:cubicBezTo>
                      <a:pt x="11820" y="68072"/>
                      <a:pt x="11977" y="68015"/>
                      <a:pt x="12130" y="68015"/>
                    </a:cubicBezTo>
                    <a:close/>
                    <a:moveTo>
                      <a:pt x="81177" y="69253"/>
                    </a:moveTo>
                    <a:cubicBezTo>
                      <a:pt x="81499" y="69253"/>
                      <a:pt x="81808" y="69501"/>
                      <a:pt x="81808" y="69879"/>
                    </a:cubicBezTo>
                    <a:cubicBezTo>
                      <a:pt x="81808" y="70224"/>
                      <a:pt x="81523" y="70510"/>
                      <a:pt x="81177" y="70510"/>
                    </a:cubicBezTo>
                    <a:cubicBezTo>
                      <a:pt x="80630" y="70510"/>
                      <a:pt x="80344" y="69831"/>
                      <a:pt x="80737" y="69438"/>
                    </a:cubicBezTo>
                    <a:cubicBezTo>
                      <a:pt x="80864" y="69310"/>
                      <a:pt x="81022" y="69253"/>
                      <a:pt x="81177" y="69253"/>
                    </a:cubicBezTo>
                    <a:close/>
                    <a:moveTo>
                      <a:pt x="15419" y="71796"/>
                    </a:moveTo>
                    <a:cubicBezTo>
                      <a:pt x="15741" y="71796"/>
                      <a:pt x="16050" y="72049"/>
                      <a:pt x="16050" y="72426"/>
                    </a:cubicBezTo>
                    <a:cubicBezTo>
                      <a:pt x="16050" y="72760"/>
                      <a:pt x="15776" y="73046"/>
                      <a:pt x="15431" y="73046"/>
                    </a:cubicBezTo>
                    <a:cubicBezTo>
                      <a:pt x="14871" y="73046"/>
                      <a:pt x="14586" y="72379"/>
                      <a:pt x="14979" y="71986"/>
                    </a:cubicBezTo>
                    <a:cubicBezTo>
                      <a:pt x="15106" y="71854"/>
                      <a:pt x="15264" y="71796"/>
                      <a:pt x="15419" y="71796"/>
                    </a:cubicBezTo>
                    <a:close/>
                    <a:moveTo>
                      <a:pt x="68937" y="78159"/>
                    </a:moveTo>
                    <a:cubicBezTo>
                      <a:pt x="69259" y="78159"/>
                      <a:pt x="69569" y="78407"/>
                      <a:pt x="69569" y="78784"/>
                    </a:cubicBezTo>
                    <a:cubicBezTo>
                      <a:pt x="69569" y="79130"/>
                      <a:pt x="69283" y="79415"/>
                      <a:pt x="68938" y="79415"/>
                    </a:cubicBezTo>
                    <a:cubicBezTo>
                      <a:pt x="68378" y="79415"/>
                      <a:pt x="68104" y="78737"/>
                      <a:pt x="68497" y="78344"/>
                    </a:cubicBezTo>
                    <a:cubicBezTo>
                      <a:pt x="68625" y="78216"/>
                      <a:pt x="68783" y="78159"/>
                      <a:pt x="68937" y="78159"/>
                    </a:cubicBezTo>
                    <a:close/>
                    <a:moveTo>
                      <a:pt x="65196" y="78790"/>
                    </a:moveTo>
                    <a:cubicBezTo>
                      <a:pt x="65514" y="78790"/>
                      <a:pt x="65818" y="79038"/>
                      <a:pt x="65818" y="79415"/>
                    </a:cubicBezTo>
                    <a:cubicBezTo>
                      <a:pt x="65818" y="79761"/>
                      <a:pt x="65544" y="80046"/>
                      <a:pt x="65199" y="80046"/>
                    </a:cubicBezTo>
                    <a:cubicBezTo>
                      <a:pt x="64640" y="80046"/>
                      <a:pt x="64354" y="79368"/>
                      <a:pt x="64759" y="78975"/>
                    </a:cubicBezTo>
                    <a:cubicBezTo>
                      <a:pt x="64886" y="78847"/>
                      <a:pt x="65043" y="78790"/>
                      <a:pt x="65196" y="78790"/>
                    </a:cubicBezTo>
                    <a:close/>
                    <a:moveTo>
                      <a:pt x="48959" y="4962"/>
                    </a:moveTo>
                    <a:cubicBezTo>
                      <a:pt x="51351" y="4962"/>
                      <a:pt x="53736" y="6260"/>
                      <a:pt x="54865" y="8788"/>
                    </a:cubicBezTo>
                    <a:cubicBezTo>
                      <a:pt x="56293" y="9097"/>
                      <a:pt x="57329" y="10371"/>
                      <a:pt x="57317" y="11848"/>
                    </a:cubicBezTo>
                    <a:cubicBezTo>
                      <a:pt x="57317" y="12157"/>
                      <a:pt x="57282" y="12467"/>
                      <a:pt x="57186" y="12764"/>
                    </a:cubicBezTo>
                    <a:cubicBezTo>
                      <a:pt x="57282" y="12741"/>
                      <a:pt x="57389" y="12741"/>
                      <a:pt x="57496" y="12741"/>
                    </a:cubicBezTo>
                    <a:cubicBezTo>
                      <a:pt x="58091" y="12741"/>
                      <a:pt x="58663" y="13014"/>
                      <a:pt x="59032" y="13479"/>
                    </a:cubicBezTo>
                    <a:cubicBezTo>
                      <a:pt x="59480" y="12381"/>
                      <a:pt x="60471" y="11844"/>
                      <a:pt x="61462" y="11844"/>
                    </a:cubicBezTo>
                    <a:cubicBezTo>
                      <a:pt x="62524" y="11844"/>
                      <a:pt x="63585" y="12462"/>
                      <a:pt x="63973" y="13669"/>
                    </a:cubicBezTo>
                    <a:cubicBezTo>
                      <a:pt x="64592" y="13157"/>
                      <a:pt x="65366" y="12883"/>
                      <a:pt x="66175" y="12883"/>
                    </a:cubicBezTo>
                    <a:cubicBezTo>
                      <a:pt x="66182" y="12883"/>
                      <a:pt x="66188" y="12883"/>
                      <a:pt x="66194" y="12883"/>
                    </a:cubicBezTo>
                    <a:cubicBezTo>
                      <a:pt x="68423" y="12883"/>
                      <a:pt x="70067" y="14985"/>
                      <a:pt x="69533" y="17158"/>
                    </a:cubicBezTo>
                    <a:cubicBezTo>
                      <a:pt x="72295" y="18241"/>
                      <a:pt x="74153" y="20884"/>
                      <a:pt x="74224" y="23861"/>
                    </a:cubicBezTo>
                    <a:cubicBezTo>
                      <a:pt x="76391" y="24599"/>
                      <a:pt x="77248" y="27195"/>
                      <a:pt x="75951" y="29088"/>
                    </a:cubicBezTo>
                    <a:cubicBezTo>
                      <a:pt x="76224" y="29219"/>
                      <a:pt x="76462" y="29397"/>
                      <a:pt x="76677" y="29612"/>
                    </a:cubicBezTo>
                    <a:lnTo>
                      <a:pt x="76772" y="29612"/>
                    </a:lnTo>
                    <a:cubicBezTo>
                      <a:pt x="80630" y="29612"/>
                      <a:pt x="83761" y="32731"/>
                      <a:pt x="83773" y="36589"/>
                    </a:cubicBezTo>
                    <a:cubicBezTo>
                      <a:pt x="83761" y="37267"/>
                      <a:pt x="83666" y="37946"/>
                      <a:pt x="83475" y="38589"/>
                    </a:cubicBezTo>
                    <a:cubicBezTo>
                      <a:pt x="85535" y="40625"/>
                      <a:pt x="85487" y="43959"/>
                      <a:pt x="83392" y="45935"/>
                    </a:cubicBezTo>
                    <a:cubicBezTo>
                      <a:pt x="84606" y="46888"/>
                      <a:pt x="84940" y="48578"/>
                      <a:pt x="84190" y="49924"/>
                    </a:cubicBezTo>
                    <a:cubicBezTo>
                      <a:pt x="84618" y="50019"/>
                      <a:pt x="85047" y="50162"/>
                      <a:pt x="85452" y="50352"/>
                    </a:cubicBezTo>
                    <a:cubicBezTo>
                      <a:pt x="85643" y="49691"/>
                      <a:pt x="86244" y="49302"/>
                      <a:pt x="86867" y="49302"/>
                    </a:cubicBezTo>
                    <a:cubicBezTo>
                      <a:pt x="87176" y="49302"/>
                      <a:pt x="87490" y="49397"/>
                      <a:pt x="87762" y="49602"/>
                    </a:cubicBezTo>
                    <a:cubicBezTo>
                      <a:pt x="88571" y="50233"/>
                      <a:pt x="88512" y="51495"/>
                      <a:pt x="87619" y="52031"/>
                    </a:cubicBezTo>
                    <a:cubicBezTo>
                      <a:pt x="88512" y="53126"/>
                      <a:pt x="89000" y="54496"/>
                      <a:pt x="89000" y="55901"/>
                    </a:cubicBezTo>
                    <a:cubicBezTo>
                      <a:pt x="89000" y="58544"/>
                      <a:pt x="87297" y="60889"/>
                      <a:pt x="84785" y="61711"/>
                    </a:cubicBezTo>
                    <a:cubicBezTo>
                      <a:pt x="84833" y="61854"/>
                      <a:pt x="84844" y="62009"/>
                      <a:pt x="84844" y="62175"/>
                    </a:cubicBezTo>
                    <a:cubicBezTo>
                      <a:pt x="84844" y="63247"/>
                      <a:pt x="83975" y="64128"/>
                      <a:pt x="82892" y="64128"/>
                    </a:cubicBezTo>
                    <a:lnTo>
                      <a:pt x="82880" y="64128"/>
                    </a:lnTo>
                    <a:cubicBezTo>
                      <a:pt x="82752" y="65389"/>
                      <a:pt x="81693" y="66185"/>
                      <a:pt x="80593" y="66185"/>
                    </a:cubicBezTo>
                    <a:cubicBezTo>
                      <a:pt x="80052" y="66185"/>
                      <a:pt x="79501" y="65992"/>
                      <a:pt x="79046" y="65568"/>
                    </a:cubicBezTo>
                    <a:cubicBezTo>
                      <a:pt x="78213" y="66735"/>
                      <a:pt x="76867" y="67426"/>
                      <a:pt x="75439" y="67438"/>
                    </a:cubicBezTo>
                    <a:lnTo>
                      <a:pt x="75367" y="67438"/>
                    </a:lnTo>
                    <a:cubicBezTo>
                      <a:pt x="75415" y="67735"/>
                      <a:pt x="75427" y="68045"/>
                      <a:pt x="75439" y="68355"/>
                    </a:cubicBezTo>
                    <a:cubicBezTo>
                      <a:pt x="75427" y="71760"/>
                      <a:pt x="72974" y="74665"/>
                      <a:pt x="69616" y="75236"/>
                    </a:cubicBezTo>
                    <a:cubicBezTo>
                      <a:pt x="69491" y="76186"/>
                      <a:pt x="68672" y="76883"/>
                      <a:pt x="67721" y="76883"/>
                    </a:cubicBezTo>
                    <a:cubicBezTo>
                      <a:pt x="67682" y="76883"/>
                      <a:pt x="67643" y="76882"/>
                      <a:pt x="67604" y="76879"/>
                    </a:cubicBezTo>
                    <a:cubicBezTo>
                      <a:pt x="66604" y="76808"/>
                      <a:pt x="65830" y="75975"/>
                      <a:pt x="65842" y="74974"/>
                    </a:cubicBezTo>
                    <a:cubicBezTo>
                      <a:pt x="65842" y="74927"/>
                      <a:pt x="65854" y="74879"/>
                      <a:pt x="65854" y="74832"/>
                    </a:cubicBezTo>
                    <a:cubicBezTo>
                      <a:pt x="64794" y="74403"/>
                      <a:pt x="63854" y="73724"/>
                      <a:pt x="63116" y="72855"/>
                    </a:cubicBezTo>
                    <a:cubicBezTo>
                      <a:pt x="62699" y="74034"/>
                      <a:pt x="61818" y="74986"/>
                      <a:pt x="60675" y="75498"/>
                    </a:cubicBezTo>
                    <a:cubicBezTo>
                      <a:pt x="61425" y="76617"/>
                      <a:pt x="61663" y="78010"/>
                      <a:pt x="61294" y="79308"/>
                    </a:cubicBezTo>
                    <a:cubicBezTo>
                      <a:pt x="62461" y="79915"/>
                      <a:pt x="62020" y="81666"/>
                      <a:pt x="60711" y="81666"/>
                    </a:cubicBezTo>
                    <a:cubicBezTo>
                      <a:pt x="60449" y="81666"/>
                      <a:pt x="60199" y="81582"/>
                      <a:pt x="59984" y="81428"/>
                    </a:cubicBezTo>
                    <a:cubicBezTo>
                      <a:pt x="59127" y="82232"/>
                      <a:pt x="58013" y="82654"/>
                      <a:pt x="56883" y="82654"/>
                    </a:cubicBezTo>
                    <a:cubicBezTo>
                      <a:pt x="56240" y="82654"/>
                      <a:pt x="55592" y="82518"/>
                      <a:pt x="54984" y="82237"/>
                    </a:cubicBezTo>
                    <a:cubicBezTo>
                      <a:pt x="54834" y="83319"/>
                      <a:pt x="53932" y="83941"/>
                      <a:pt x="53016" y="83941"/>
                    </a:cubicBezTo>
                    <a:cubicBezTo>
                      <a:pt x="52400" y="83941"/>
                      <a:pt x="51778" y="83660"/>
                      <a:pt x="51376" y="83047"/>
                    </a:cubicBezTo>
                    <a:cubicBezTo>
                      <a:pt x="50639" y="83648"/>
                      <a:pt x="49750" y="83942"/>
                      <a:pt x="48867" y="83942"/>
                    </a:cubicBezTo>
                    <a:cubicBezTo>
                      <a:pt x="47739" y="83942"/>
                      <a:pt x="46621" y="83463"/>
                      <a:pt x="45840" y="82535"/>
                    </a:cubicBezTo>
                    <a:cubicBezTo>
                      <a:pt x="45167" y="83681"/>
                      <a:pt x="43988" y="84273"/>
                      <a:pt x="42803" y="84273"/>
                    </a:cubicBezTo>
                    <a:cubicBezTo>
                      <a:pt x="41785" y="84273"/>
                      <a:pt x="40763" y="83836"/>
                      <a:pt x="40053" y="82940"/>
                    </a:cubicBezTo>
                    <a:cubicBezTo>
                      <a:pt x="38815" y="83805"/>
                      <a:pt x="37425" y="84207"/>
                      <a:pt x="36061" y="84207"/>
                    </a:cubicBezTo>
                    <a:cubicBezTo>
                      <a:pt x="33106" y="84207"/>
                      <a:pt x="30270" y="82325"/>
                      <a:pt x="29349" y="79189"/>
                    </a:cubicBezTo>
                    <a:cubicBezTo>
                      <a:pt x="28735" y="79431"/>
                      <a:pt x="28097" y="79547"/>
                      <a:pt x="27468" y="79547"/>
                    </a:cubicBezTo>
                    <a:cubicBezTo>
                      <a:pt x="25804" y="79547"/>
                      <a:pt x="24197" y="78735"/>
                      <a:pt x="23230" y="77284"/>
                    </a:cubicBezTo>
                    <a:cubicBezTo>
                      <a:pt x="22980" y="77384"/>
                      <a:pt x="22731" y="77430"/>
                      <a:pt x="22491" y="77430"/>
                    </a:cubicBezTo>
                    <a:cubicBezTo>
                      <a:pt x="21214" y="77430"/>
                      <a:pt x="20179" y="76138"/>
                      <a:pt x="20670" y="74796"/>
                    </a:cubicBezTo>
                    <a:cubicBezTo>
                      <a:pt x="18741" y="74677"/>
                      <a:pt x="17836" y="72379"/>
                      <a:pt x="19146" y="70962"/>
                    </a:cubicBezTo>
                    <a:cubicBezTo>
                      <a:pt x="17217" y="70021"/>
                      <a:pt x="16491" y="67652"/>
                      <a:pt x="17550" y="65783"/>
                    </a:cubicBezTo>
                    <a:cubicBezTo>
                      <a:pt x="15693" y="65378"/>
                      <a:pt x="14288" y="63842"/>
                      <a:pt x="14038" y="61949"/>
                    </a:cubicBezTo>
                    <a:cubicBezTo>
                      <a:pt x="13669" y="62104"/>
                      <a:pt x="13276" y="62175"/>
                      <a:pt x="12871" y="62175"/>
                    </a:cubicBezTo>
                    <a:cubicBezTo>
                      <a:pt x="11145" y="62175"/>
                      <a:pt x="9740" y="60770"/>
                      <a:pt x="9740" y="59044"/>
                    </a:cubicBezTo>
                    <a:cubicBezTo>
                      <a:pt x="9740" y="58830"/>
                      <a:pt x="9764" y="58627"/>
                      <a:pt x="9799" y="58425"/>
                    </a:cubicBezTo>
                    <a:cubicBezTo>
                      <a:pt x="5596" y="57627"/>
                      <a:pt x="3513" y="52865"/>
                      <a:pt x="5763" y="49221"/>
                    </a:cubicBezTo>
                    <a:cubicBezTo>
                      <a:pt x="4811" y="48876"/>
                      <a:pt x="4525" y="47662"/>
                      <a:pt x="5227" y="46923"/>
                    </a:cubicBezTo>
                    <a:cubicBezTo>
                      <a:pt x="5510" y="46631"/>
                      <a:pt x="5878" y="46493"/>
                      <a:pt x="6242" y="46493"/>
                    </a:cubicBezTo>
                    <a:cubicBezTo>
                      <a:pt x="6782" y="46493"/>
                      <a:pt x="7314" y="46797"/>
                      <a:pt x="7549" y="47352"/>
                    </a:cubicBezTo>
                    <a:cubicBezTo>
                      <a:pt x="8534" y="46696"/>
                      <a:pt x="9703" y="46328"/>
                      <a:pt x="10886" y="46328"/>
                    </a:cubicBezTo>
                    <a:cubicBezTo>
                      <a:pt x="10905" y="46328"/>
                      <a:pt x="10924" y="46328"/>
                      <a:pt x="10942" y="46328"/>
                    </a:cubicBezTo>
                    <a:cubicBezTo>
                      <a:pt x="11192" y="46328"/>
                      <a:pt x="11431" y="46340"/>
                      <a:pt x="11681" y="46376"/>
                    </a:cubicBezTo>
                    <a:cubicBezTo>
                      <a:pt x="11538" y="45923"/>
                      <a:pt x="11466" y="45471"/>
                      <a:pt x="11466" y="45006"/>
                    </a:cubicBezTo>
                    <a:cubicBezTo>
                      <a:pt x="11466" y="44494"/>
                      <a:pt x="11550" y="43994"/>
                      <a:pt x="11716" y="43518"/>
                    </a:cubicBezTo>
                    <a:cubicBezTo>
                      <a:pt x="9276" y="43125"/>
                      <a:pt x="7418" y="41101"/>
                      <a:pt x="7228" y="38637"/>
                    </a:cubicBezTo>
                    <a:cubicBezTo>
                      <a:pt x="6156" y="38172"/>
                      <a:pt x="5561" y="37017"/>
                      <a:pt x="5799" y="35862"/>
                    </a:cubicBezTo>
                    <a:cubicBezTo>
                      <a:pt x="6037" y="34719"/>
                      <a:pt x="7049" y="33898"/>
                      <a:pt x="8216" y="33898"/>
                    </a:cubicBezTo>
                    <a:cubicBezTo>
                      <a:pt x="8216" y="32987"/>
                      <a:pt x="8951" y="32425"/>
                      <a:pt x="9698" y="32425"/>
                    </a:cubicBezTo>
                    <a:cubicBezTo>
                      <a:pt x="10161" y="32425"/>
                      <a:pt x="10630" y="32641"/>
                      <a:pt x="10930" y="33124"/>
                    </a:cubicBezTo>
                    <a:cubicBezTo>
                      <a:pt x="11252" y="33017"/>
                      <a:pt x="11573" y="32945"/>
                      <a:pt x="11907" y="32910"/>
                    </a:cubicBezTo>
                    <a:cubicBezTo>
                      <a:pt x="11109" y="31350"/>
                      <a:pt x="11419" y="29457"/>
                      <a:pt x="12681" y="28242"/>
                    </a:cubicBezTo>
                    <a:cubicBezTo>
                      <a:pt x="13438" y="27514"/>
                      <a:pt x="14427" y="27137"/>
                      <a:pt x="15426" y="27137"/>
                    </a:cubicBezTo>
                    <a:cubicBezTo>
                      <a:pt x="16092" y="27137"/>
                      <a:pt x="16762" y="27304"/>
                      <a:pt x="17372" y="27647"/>
                    </a:cubicBezTo>
                    <a:cubicBezTo>
                      <a:pt x="18289" y="24504"/>
                      <a:pt x="21182" y="22337"/>
                      <a:pt x="24456" y="22337"/>
                    </a:cubicBezTo>
                    <a:cubicBezTo>
                      <a:pt x="24766" y="22337"/>
                      <a:pt x="25075" y="22361"/>
                      <a:pt x="25385" y="22408"/>
                    </a:cubicBezTo>
                    <a:cubicBezTo>
                      <a:pt x="25289" y="22146"/>
                      <a:pt x="25218" y="21885"/>
                      <a:pt x="25158" y="21611"/>
                    </a:cubicBezTo>
                    <a:lnTo>
                      <a:pt x="25087" y="21611"/>
                    </a:lnTo>
                    <a:cubicBezTo>
                      <a:pt x="23194" y="21611"/>
                      <a:pt x="21920" y="19682"/>
                      <a:pt x="22658" y="17944"/>
                    </a:cubicBezTo>
                    <a:cubicBezTo>
                      <a:pt x="23099" y="16906"/>
                      <a:pt x="24086" y="16340"/>
                      <a:pt x="25089" y="16340"/>
                    </a:cubicBezTo>
                    <a:cubicBezTo>
                      <a:pt x="25767" y="16340"/>
                      <a:pt x="26452" y="16598"/>
                      <a:pt x="26980" y="17146"/>
                    </a:cubicBezTo>
                    <a:cubicBezTo>
                      <a:pt x="27730" y="16622"/>
                      <a:pt x="28623" y="16348"/>
                      <a:pt x="29540" y="16348"/>
                    </a:cubicBezTo>
                    <a:cubicBezTo>
                      <a:pt x="29790" y="16348"/>
                      <a:pt x="30052" y="16372"/>
                      <a:pt x="30302" y="16420"/>
                    </a:cubicBezTo>
                    <a:cubicBezTo>
                      <a:pt x="30981" y="13491"/>
                      <a:pt x="33588" y="11419"/>
                      <a:pt x="36588" y="11419"/>
                    </a:cubicBezTo>
                    <a:cubicBezTo>
                      <a:pt x="37077" y="11419"/>
                      <a:pt x="37565" y="11479"/>
                      <a:pt x="38041" y="11586"/>
                    </a:cubicBezTo>
                    <a:cubicBezTo>
                      <a:pt x="38005" y="11395"/>
                      <a:pt x="37981" y="11205"/>
                      <a:pt x="37981" y="11014"/>
                    </a:cubicBezTo>
                    <a:cubicBezTo>
                      <a:pt x="37981" y="8980"/>
                      <a:pt x="39658" y="7548"/>
                      <a:pt x="41459" y="7548"/>
                    </a:cubicBezTo>
                    <a:cubicBezTo>
                      <a:pt x="42114" y="7548"/>
                      <a:pt x="42786" y="7737"/>
                      <a:pt x="43399" y="8157"/>
                    </a:cubicBezTo>
                    <a:cubicBezTo>
                      <a:pt x="44655" y="6010"/>
                      <a:pt x="46811" y="4962"/>
                      <a:pt x="48959" y="4962"/>
                    </a:cubicBezTo>
                    <a:close/>
                    <a:moveTo>
                      <a:pt x="43373" y="86222"/>
                    </a:moveTo>
                    <a:cubicBezTo>
                      <a:pt x="43698" y="86222"/>
                      <a:pt x="44006" y="86476"/>
                      <a:pt x="44006" y="86857"/>
                    </a:cubicBezTo>
                    <a:cubicBezTo>
                      <a:pt x="44006" y="87202"/>
                      <a:pt x="43720" y="87476"/>
                      <a:pt x="43375" y="87476"/>
                    </a:cubicBezTo>
                    <a:cubicBezTo>
                      <a:pt x="42827" y="87476"/>
                      <a:pt x="42542" y="86797"/>
                      <a:pt x="42934" y="86404"/>
                    </a:cubicBezTo>
                    <a:cubicBezTo>
                      <a:pt x="43064" y="86279"/>
                      <a:pt x="43220" y="86222"/>
                      <a:pt x="43373" y="86222"/>
                    </a:cubicBezTo>
                    <a:close/>
                    <a:moveTo>
                      <a:pt x="57734" y="1"/>
                    </a:moveTo>
                    <a:cubicBezTo>
                      <a:pt x="57615" y="1"/>
                      <a:pt x="57496" y="13"/>
                      <a:pt x="57377" y="37"/>
                    </a:cubicBezTo>
                    <a:cubicBezTo>
                      <a:pt x="54475" y="1348"/>
                      <a:pt x="51324" y="2026"/>
                      <a:pt x="48144" y="2026"/>
                    </a:cubicBezTo>
                    <a:cubicBezTo>
                      <a:pt x="48063" y="2026"/>
                      <a:pt x="47981" y="2026"/>
                      <a:pt x="47899" y="2025"/>
                    </a:cubicBezTo>
                    <a:cubicBezTo>
                      <a:pt x="46590" y="2025"/>
                      <a:pt x="45280" y="1954"/>
                      <a:pt x="43970" y="1811"/>
                    </a:cubicBezTo>
                    <a:cubicBezTo>
                      <a:pt x="43137" y="1703"/>
                      <a:pt x="42315" y="1644"/>
                      <a:pt x="41482" y="1632"/>
                    </a:cubicBezTo>
                    <a:cubicBezTo>
                      <a:pt x="41432" y="1631"/>
                      <a:pt x="41382" y="1630"/>
                      <a:pt x="41332" y="1630"/>
                    </a:cubicBezTo>
                    <a:cubicBezTo>
                      <a:pt x="40990" y="1630"/>
                      <a:pt x="40649" y="1665"/>
                      <a:pt x="40327" y="1727"/>
                    </a:cubicBezTo>
                    <a:cubicBezTo>
                      <a:pt x="37470" y="3763"/>
                      <a:pt x="34803" y="4871"/>
                      <a:pt x="32231" y="5942"/>
                    </a:cubicBezTo>
                    <a:lnTo>
                      <a:pt x="32005" y="6025"/>
                    </a:lnTo>
                    <a:cubicBezTo>
                      <a:pt x="31885" y="6097"/>
                      <a:pt x="31504" y="6430"/>
                      <a:pt x="31231" y="6668"/>
                    </a:cubicBezTo>
                    <a:cubicBezTo>
                      <a:pt x="30695" y="7121"/>
                      <a:pt x="30028" y="7704"/>
                      <a:pt x="29171" y="8300"/>
                    </a:cubicBezTo>
                    <a:cubicBezTo>
                      <a:pt x="27528" y="9478"/>
                      <a:pt x="25861" y="10240"/>
                      <a:pt x="24516" y="10859"/>
                    </a:cubicBezTo>
                    <a:cubicBezTo>
                      <a:pt x="24051" y="11074"/>
                      <a:pt x="23623" y="11276"/>
                      <a:pt x="23253" y="11455"/>
                    </a:cubicBezTo>
                    <a:cubicBezTo>
                      <a:pt x="20956" y="12622"/>
                      <a:pt x="18979" y="14312"/>
                      <a:pt x="17479" y="16396"/>
                    </a:cubicBezTo>
                    <a:cubicBezTo>
                      <a:pt x="15312" y="19408"/>
                      <a:pt x="12752" y="21635"/>
                      <a:pt x="10502" y="23611"/>
                    </a:cubicBezTo>
                    <a:cubicBezTo>
                      <a:pt x="8466" y="25397"/>
                      <a:pt x="6716" y="26933"/>
                      <a:pt x="5656" y="28635"/>
                    </a:cubicBezTo>
                    <a:cubicBezTo>
                      <a:pt x="4120" y="31112"/>
                      <a:pt x="2977" y="34172"/>
                      <a:pt x="1941" y="38589"/>
                    </a:cubicBezTo>
                    <a:cubicBezTo>
                      <a:pt x="1191" y="41827"/>
                      <a:pt x="632" y="45114"/>
                      <a:pt x="298" y="48424"/>
                    </a:cubicBezTo>
                    <a:cubicBezTo>
                      <a:pt x="120" y="50090"/>
                      <a:pt x="1" y="51817"/>
                      <a:pt x="298" y="53019"/>
                    </a:cubicBezTo>
                    <a:cubicBezTo>
                      <a:pt x="524" y="53805"/>
                      <a:pt x="786" y="54579"/>
                      <a:pt x="1096" y="55329"/>
                    </a:cubicBezTo>
                    <a:cubicBezTo>
                      <a:pt x="1703" y="56901"/>
                      <a:pt x="2453" y="58841"/>
                      <a:pt x="2822" y="61092"/>
                    </a:cubicBezTo>
                    <a:cubicBezTo>
                      <a:pt x="3156" y="63128"/>
                      <a:pt x="3537" y="63902"/>
                      <a:pt x="4287" y="64854"/>
                    </a:cubicBezTo>
                    <a:cubicBezTo>
                      <a:pt x="4751" y="65461"/>
                      <a:pt x="5299" y="66104"/>
                      <a:pt x="5882" y="66771"/>
                    </a:cubicBezTo>
                    <a:cubicBezTo>
                      <a:pt x="7263" y="68390"/>
                      <a:pt x="8823" y="70212"/>
                      <a:pt x="10121" y="72510"/>
                    </a:cubicBezTo>
                    <a:cubicBezTo>
                      <a:pt x="10716" y="73534"/>
                      <a:pt x="11181" y="74510"/>
                      <a:pt x="11597" y="75379"/>
                    </a:cubicBezTo>
                    <a:cubicBezTo>
                      <a:pt x="12121" y="76486"/>
                      <a:pt x="12728" y="77737"/>
                      <a:pt x="13109" y="77999"/>
                    </a:cubicBezTo>
                    <a:cubicBezTo>
                      <a:pt x="16217" y="80130"/>
                      <a:pt x="19586" y="81987"/>
                      <a:pt x="23158" y="83952"/>
                    </a:cubicBezTo>
                    <a:lnTo>
                      <a:pt x="23361" y="84071"/>
                    </a:lnTo>
                    <a:cubicBezTo>
                      <a:pt x="26075" y="85559"/>
                      <a:pt x="28623" y="86964"/>
                      <a:pt x="30981" y="87428"/>
                    </a:cubicBezTo>
                    <a:cubicBezTo>
                      <a:pt x="31600" y="87547"/>
                      <a:pt x="32362" y="87631"/>
                      <a:pt x="33159" y="87714"/>
                    </a:cubicBezTo>
                    <a:cubicBezTo>
                      <a:pt x="33874" y="87797"/>
                      <a:pt x="34672" y="87881"/>
                      <a:pt x="35505" y="88012"/>
                    </a:cubicBezTo>
                    <a:cubicBezTo>
                      <a:pt x="38446" y="88452"/>
                      <a:pt x="40398" y="89417"/>
                      <a:pt x="42137" y="90274"/>
                    </a:cubicBezTo>
                    <a:cubicBezTo>
                      <a:pt x="42292" y="90345"/>
                      <a:pt x="42804" y="90524"/>
                      <a:pt x="44137" y="90524"/>
                    </a:cubicBezTo>
                    <a:cubicBezTo>
                      <a:pt x="44994" y="90524"/>
                      <a:pt x="45947" y="90452"/>
                      <a:pt x="47006" y="90369"/>
                    </a:cubicBezTo>
                    <a:lnTo>
                      <a:pt x="52900" y="89893"/>
                    </a:lnTo>
                    <a:cubicBezTo>
                      <a:pt x="53591" y="89845"/>
                      <a:pt x="54757" y="89750"/>
                      <a:pt x="55162" y="89607"/>
                    </a:cubicBezTo>
                    <a:cubicBezTo>
                      <a:pt x="55460" y="89417"/>
                      <a:pt x="56139" y="88786"/>
                      <a:pt x="56591" y="88357"/>
                    </a:cubicBezTo>
                    <a:cubicBezTo>
                      <a:pt x="58151" y="86893"/>
                      <a:pt x="60282" y="84892"/>
                      <a:pt x="63425" y="83785"/>
                    </a:cubicBezTo>
                    <a:cubicBezTo>
                      <a:pt x="65318" y="83130"/>
                      <a:pt x="67057" y="82975"/>
                      <a:pt x="68319" y="82856"/>
                    </a:cubicBezTo>
                    <a:cubicBezTo>
                      <a:pt x="68450" y="82856"/>
                      <a:pt x="68581" y="82844"/>
                      <a:pt x="68712" y="82821"/>
                    </a:cubicBezTo>
                    <a:cubicBezTo>
                      <a:pt x="70986" y="80308"/>
                      <a:pt x="73379" y="78594"/>
                      <a:pt x="75712" y="76927"/>
                    </a:cubicBezTo>
                    <a:cubicBezTo>
                      <a:pt x="76582" y="76308"/>
                      <a:pt x="77439" y="75736"/>
                      <a:pt x="78260" y="75201"/>
                    </a:cubicBezTo>
                    <a:cubicBezTo>
                      <a:pt x="79177" y="74605"/>
                      <a:pt x="80034" y="74046"/>
                      <a:pt x="80773" y="73486"/>
                    </a:cubicBezTo>
                    <a:cubicBezTo>
                      <a:pt x="81582" y="72867"/>
                      <a:pt x="82356" y="72212"/>
                      <a:pt x="83082" y="71510"/>
                    </a:cubicBezTo>
                    <a:cubicBezTo>
                      <a:pt x="83118" y="71462"/>
                      <a:pt x="83154" y="71414"/>
                      <a:pt x="83190" y="71367"/>
                    </a:cubicBezTo>
                    <a:cubicBezTo>
                      <a:pt x="83797" y="70474"/>
                      <a:pt x="84940" y="68795"/>
                      <a:pt x="87023" y="67497"/>
                    </a:cubicBezTo>
                    <a:cubicBezTo>
                      <a:pt x="87654" y="67104"/>
                      <a:pt x="88309" y="66747"/>
                      <a:pt x="88988" y="66426"/>
                    </a:cubicBezTo>
                    <a:cubicBezTo>
                      <a:pt x="89059" y="66402"/>
                      <a:pt x="89155" y="66354"/>
                      <a:pt x="89226" y="66319"/>
                    </a:cubicBezTo>
                    <a:cubicBezTo>
                      <a:pt x="89393" y="66045"/>
                      <a:pt x="89667" y="65461"/>
                      <a:pt x="90107" y="64187"/>
                    </a:cubicBezTo>
                    <a:cubicBezTo>
                      <a:pt x="91500" y="60115"/>
                      <a:pt x="92250" y="56567"/>
                      <a:pt x="92441" y="53031"/>
                    </a:cubicBezTo>
                    <a:lnTo>
                      <a:pt x="92464" y="52650"/>
                    </a:lnTo>
                    <a:cubicBezTo>
                      <a:pt x="92584" y="50555"/>
                      <a:pt x="92631" y="49400"/>
                      <a:pt x="92369" y="48257"/>
                    </a:cubicBezTo>
                    <a:cubicBezTo>
                      <a:pt x="91953" y="46435"/>
                      <a:pt x="91226" y="44566"/>
                      <a:pt x="90321" y="42304"/>
                    </a:cubicBezTo>
                    <a:lnTo>
                      <a:pt x="84594" y="28052"/>
                    </a:lnTo>
                    <a:cubicBezTo>
                      <a:pt x="83880" y="26266"/>
                      <a:pt x="83070" y="24254"/>
                      <a:pt x="82535" y="21968"/>
                    </a:cubicBezTo>
                    <a:cubicBezTo>
                      <a:pt x="82237" y="20706"/>
                      <a:pt x="82035" y="19479"/>
                      <a:pt x="81844" y="18289"/>
                    </a:cubicBezTo>
                    <a:cubicBezTo>
                      <a:pt x="81618" y="16896"/>
                      <a:pt x="81189" y="14324"/>
                      <a:pt x="80725" y="13788"/>
                    </a:cubicBezTo>
                    <a:cubicBezTo>
                      <a:pt x="80249" y="13395"/>
                      <a:pt x="79415" y="12919"/>
                      <a:pt x="78522" y="12419"/>
                    </a:cubicBezTo>
                    <a:cubicBezTo>
                      <a:pt x="77879" y="12062"/>
                      <a:pt x="77141" y="11657"/>
                      <a:pt x="76391" y="11181"/>
                    </a:cubicBezTo>
                    <a:cubicBezTo>
                      <a:pt x="74212" y="9824"/>
                      <a:pt x="72331" y="8252"/>
                      <a:pt x="70688" y="6859"/>
                    </a:cubicBezTo>
                    <a:cubicBezTo>
                      <a:pt x="69950" y="6240"/>
                      <a:pt x="69247" y="5644"/>
                      <a:pt x="68557" y="5109"/>
                    </a:cubicBezTo>
                    <a:cubicBezTo>
                      <a:pt x="66021" y="3120"/>
                      <a:pt x="63401" y="1632"/>
                      <a:pt x="60746" y="680"/>
                    </a:cubicBezTo>
                    <a:cubicBezTo>
                      <a:pt x="59127" y="96"/>
                      <a:pt x="58163" y="1"/>
                      <a:pt x="57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4"/>
              <p:cNvSpPr/>
              <p:nvPr/>
            </p:nvSpPr>
            <p:spPr>
              <a:xfrm>
                <a:off x="6143737" y="1431109"/>
                <a:ext cx="2131775" cy="1947429"/>
              </a:xfrm>
              <a:custGeom>
                <a:avLst/>
                <a:gdLst/>
                <a:ahLst/>
                <a:cxnLst/>
                <a:rect l="l" t="t" r="r" b="b"/>
                <a:pathLst>
                  <a:path w="86834" h="79325" extrusionOk="0">
                    <a:moveTo>
                      <a:pt x="42826" y="2712"/>
                    </a:moveTo>
                    <a:cubicBezTo>
                      <a:pt x="43239" y="2712"/>
                      <a:pt x="43637" y="3030"/>
                      <a:pt x="43637" y="3505"/>
                    </a:cubicBezTo>
                    <a:cubicBezTo>
                      <a:pt x="43637" y="3946"/>
                      <a:pt x="43280" y="4303"/>
                      <a:pt x="42840" y="4303"/>
                    </a:cubicBezTo>
                    <a:cubicBezTo>
                      <a:pt x="42125" y="4303"/>
                      <a:pt x="41768" y="3446"/>
                      <a:pt x="42268" y="2946"/>
                    </a:cubicBezTo>
                    <a:cubicBezTo>
                      <a:pt x="42430" y="2784"/>
                      <a:pt x="42629" y="2712"/>
                      <a:pt x="42826" y="2712"/>
                    </a:cubicBezTo>
                    <a:close/>
                    <a:moveTo>
                      <a:pt x="46015" y="3165"/>
                    </a:moveTo>
                    <a:cubicBezTo>
                      <a:pt x="46427" y="3165"/>
                      <a:pt x="46824" y="3485"/>
                      <a:pt x="46816" y="3970"/>
                    </a:cubicBezTo>
                    <a:lnTo>
                      <a:pt x="46828" y="3970"/>
                    </a:lnTo>
                    <a:cubicBezTo>
                      <a:pt x="46816" y="4410"/>
                      <a:pt x="46459" y="4755"/>
                      <a:pt x="46031" y="4755"/>
                    </a:cubicBezTo>
                    <a:cubicBezTo>
                      <a:pt x="45316" y="4755"/>
                      <a:pt x="44959" y="3898"/>
                      <a:pt x="45459" y="3398"/>
                    </a:cubicBezTo>
                    <a:cubicBezTo>
                      <a:pt x="45620" y="3237"/>
                      <a:pt x="45819" y="3165"/>
                      <a:pt x="46015" y="3165"/>
                    </a:cubicBezTo>
                    <a:close/>
                    <a:moveTo>
                      <a:pt x="46955" y="5617"/>
                    </a:moveTo>
                    <a:cubicBezTo>
                      <a:pt x="47364" y="5617"/>
                      <a:pt x="47757" y="5935"/>
                      <a:pt x="47757" y="6410"/>
                    </a:cubicBezTo>
                    <a:lnTo>
                      <a:pt x="47769" y="6410"/>
                    </a:lnTo>
                    <a:cubicBezTo>
                      <a:pt x="47769" y="6844"/>
                      <a:pt x="47411" y="7208"/>
                      <a:pt x="46980" y="7208"/>
                    </a:cubicBezTo>
                    <a:cubicBezTo>
                      <a:pt x="46973" y="7208"/>
                      <a:pt x="46966" y="7208"/>
                      <a:pt x="46959" y="7208"/>
                    </a:cubicBezTo>
                    <a:cubicBezTo>
                      <a:pt x="46257" y="7208"/>
                      <a:pt x="45900" y="6351"/>
                      <a:pt x="46400" y="5851"/>
                    </a:cubicBezTo>
                    <a:cubicBezTo>
                      <a:pt x="46561" y="5689"/>
                      <a:pt x="46760" y="5617"/>
                      <a:pt x="46955" y="5617"/>
                    </a:cubicBezTo>
                    <a:close/>
                    <a:moveTo>
                      <a:pt x="38593" y="5733"/>
                    </a:moveTo>
                    <a:cubicBezTo>
                      <a:pt x="38898" y="5733"/>
                      <a:pt x="39206" y="5829"/>
                      <a:pt x="39470" y="6029"/>
                    </a:cubicBezTo>
                    <a:cubicBezTo>
                      <a:pt x="39673" y="6184"/>
                      <a:pt x="39827" y="6387"/>
                      <a:pt x="39923" y="6625"/>
                    </a:cubicBezTo>
                    <a:cubicBezTo>
                      <a:pt x="40173" y="6649"/>
                      <a:pt x="40423" y="6756"/>
                      <a:pt x="40625" y="6899"/>
                    </a:cubicBezTo>
                    <a:cubicBezTo>
                      <a:pt x="40637" y="6911"/>
                      <a:pt x="40649" y="6922"/>
                      <a:pt x="40661" y="6934"/>
                    </a:cubicBezTo>
                    <a:cubicBezTo>
                      <a:pt x="40708" y="6827"/>
                      <a:pt x="40768" y="6708"/>
                      <a:pt x="40839" y="6613"/>
                    </a:cubicBezTo>
                    <a:cubicBezTo>
                      <a:pt x="41126" y="6250"/>
                      <a:pt x="41555" y="6059"/>
                      <a:pt x="41989" y="6059"/>
                    </a:cubicBezTo>
                    <a:cubicBezTo>
                      <a:pt x="42295" y="6059"/>
                      <a:pt x="42602" y="6154"/>
                      <a:pt x="42863" y="6351"/>
                    </a:cubicBezTo>
                    <a:cubicBezTo>
                      <a:pt x="43495" y="6827"/>
                      <a:pt x="43625" y="7732"/>
                      <a:pt x="43161" y="8363"/>
                    </a:cubicBezTo>
                    <a:cubicBezTo>
                      <a:pt x="43054" y="8506"/>
                      <a:pt x="42923" y="8625"/>
                      <a:pt x="42768" y="8720"/>
                    </a:cubicBezTo>
                    <a:cubicBezTo>
                      <a:pt x="43270" y="9691"/>
                      <a:pt x="42549" y="10819"/>
                      <a:pt x="41495" y="10819"/>
                    </a:cubicBezTo>
                    <a:cubicBezTo>
                      <a:pt x="41425" y="10819"/>
                      <a:pt x="41353" y="10814"/>
                      <a:pt x="41280" y="10804"/>
                    </a:cubicBezTo>
                    <a:cubicBezTo>
                      <a:pt x="41256" y="10863"/>
                      <a:pt x="41220" y="10911"/>
                      <a:pt x="41185" y="10971"/>
                    </a:cubicBezTo>
                    <a:cubicBezTo>
                      <a:pt x="40896" y="11361"/>
                      <a:pt x="40462" y="11552"/>
                      <a:pt x="40030" y="11552"/>
                    </a:cubicBezTo>
                    <a:cubicBezTo>
                      <a:pt x="39553" y="11552"/>
                      <a:pt x="39078" y="11319"/>
                      <a:pt x="38803" y="10863"/>
                    </a:cubicBezTo>
                    <a:cubicBezTo>
                      <a:pt x="38593" y="10971"/>
                      <a:pt x="38367" y="11022"/>
                      <a:pt x="38143" y="11022"/>
                    </a:cubicBezTo>
                    <a:cubicBezTo>
                      <a:pt x="37695" y="11022"/>
                      <a:pt x="37256" y="10816"/>
                      <a:pt x="36970" y="10435"/>
                    </a:cubicBezTo>
                    <a:cubicBezTo>
                      <a:pt x="36910" y="10494"/>
                      <a:pt x="36839" y="10542"/>
                      <a:pt x="36767" y="10578"/>
                    </a:cubicBezTo>
                    <a:cubicBezTo>
                      <a:pt x="36530" y="10728"/>
                      <a:pt x="36266" y="10799"/>
                      <a:pt x="36005" y="10799"/>
                    </a:cubicBezTo>
                    <a:cubicBezTo>
                      <a:pt x="35522" y="10799"/>
                      <a:pt x="35050" y="10554"/>
                      <a:pt x="34779" y="10113"/>
                    </a:cubicBezTo>
                    <a:cubicBezTo>
                      <a:pt x="34351" y="9423"/>
                      <a:pt x="34565" y="8530"/>
                      <a:pt x="35255" y="8113"/>
                    </a:cubicBezTo>
                    <a:cubicBezTo>
                      <a:pt x="35315" y="8077"/>
                      <a:pt x="35374" y="8042"/>
                      <a:pt x="35446" y="8018"/>
                    </a:cubicBezTo>
                    <a:cubicBezTo>
                      <a:pt x="35339" y="7601"/>
                      <a:pt x="35434" y="7149"/>
                      <a:pt x="35684" y="6803"/>
                    </a:cubicBezTo>
                    <a:cubicBezTo>
                      <a:pt x="35967" y="6437"/>
                      <a:pt x="36401" y="6234"/>
                      <a:pt x="36844" y="6234"/>
                    </a:cubicBezTo>
                    <a:cubicBezTo>
                      <a:pt x="37035" y="6234"/>
                      <a:pt x="37227" y="6272"/>
                      <a:pt x="37410" y="6351"/>
                    </a:cubicBezTo>
                    <a:cubicBezTo>
                      <a:pt x="37422" y="6339"/>
                      <a:pt x="37422" y="6315"/>
                      <a:pt x="37434" y="6303"/>
                    </a:cubicBezTo>
                    <a:cubicBezTo>
                      <a:pt x="37722" y="5931"/>
                      <a:pt x="38155" y="5733"/>
                      <a:pt x="38593" y="5733"/>
                    </a:cubicBezTo>
                    <a:close/>
                    <a:moveTo>
                      <a:pt x="62934" y="10087"/>
                    </a:moveTo>
                    <a:cubicBezTo>
                      <a:pt x="63678" y="10087"/>
                      <a:pt x="64390" y="10665"/>
                      <a:pt x="64390" y="11542"/>
                    </a:cubicBezTo>
                    <a:cubicBezTo>
                      <a:pt x="64390" y="12340"/>
                      <a:pt x="63735" y="12995"/>
                      <a:pt x="62937" y="12995"/>
                    </a:cubicBezTo>
                    <a:cubicBezTo>
                      <a:pt x="61640" y="12995"/>
                      <a:pt x="60997" y="11435"/>
                      <a:pt x="61913" y="10518"/>
                    </a:cubicBezTo>
                    <a:cubicBezTo>
                      <a:pt x="62211" y="10221"/>
                      <a:pt x="62576" y="10087"/>
                      <a:pt x="62934" y="10087"/>
                    </a:cubicBezTo>
                    <a:close/>
                    <a:moveTo>
                      <a:pt x="29541" y="11715"/>
                    </a:moveTo>
                    <a:cubicBezTo>
                      <a:pt x="30288" y="11715"/>
                      <a:pt x="31005" y="12294"/>
                      <a:pt x="31005" y="13173"/>
                    </a:cubicBezTo>
                    <a:cubicBezTo>
                      <a:pt x="31005" y="13971"/>
                      <a:pt x="30350" y="14614"/>
                      <a:pt x="29552" y="14614"/>
                    </a:cubicBezTo>
                    <a:cubicBezTo>
                      <a:pt x="28255" y="14614"/>
                      <a:pt x="27612" y="13054"/>
                      <a:pt x="28528" y="12137"/>
                    </a:cubicBezTo>
                    <a:cubicBezTo>
                      <a:pt x="28824" y="11846"/>
                      <a:pt x="29186" y="11715"/>
                      <a:pt x="29541" y="11715"/>
                    </a:cubicBezTo>
                    <a:close/>
                    <a:moveTo>
                      <a:pt x="59647" y="14040"/>
                    </a:moveTo>
                    <a:cubicBezTo>
                      <a:pt x="60392" y="14040"/>
                      <a:pt x="61104" y="14618"/>
                      <a:pt x="61104" y="15495"/>
                    </a:cubicBezTo>
                    <a:cubicBezTo>
                      <a:pt x="61092" y="16293"/>
                      <a:pt x="60449" y="16936"/>
                      <a:pt x="59651" y="16947"/>
                    </a:cubicBezTo>
                    <a:cubicBezTo>
                      <a:pt x="58365" y="16947"/>
                      <a:pt x="57711" y="15376"/>
                      <a:pt x="58627" y="14471"/>
                    </a:cubicBezTo>
                    <a:cubicBezTo>
                      <a:pt x="58925" y="14174"/>
                      <a:pt x="59290" y="14040"/>
                      <a:pt x="59647" y="14040"/>
                    </a:cubicBezTo>
                    <a:close/>
                    <a:moveTo>
                      <a:pt x="25834" y="14612"/>
                    </a:moveTo>
                    <a:cubicBezTo>
                      <a:pt x="26578" y="14612"/>
                      <a:pt x="27290" y="15190"/>
                      <a:pt x="27290" y="16066"/>
                    </a:cubicBezTo>
                    <a:cubicBezTo>
                      <a:pt x="27290" y="16864"/>
                      <a:pt x="26647" y="17519"/>
                      <a:pt x="25838" y="17519"/>
                    </a:cubicBezTo>
                    <a:cubicBezTo>
                      <a:pt x="24552" y="17519"/>
                      <a:pt x="23897" y="15947"/>
                      <a:pt x="24814" y="15042"/>
                    </a:cubicBezTo>
                    <a:cubicBezTo>
                      <a:pt x="25111" y="14745"/>
                      <a:pt x="25476" y="14612"/>
                      <a:pt x="25834" y="14612"/>
                    </a:cubicBezTo>
                    <a:close/>
                    <a:moveTo>
                      <a:pt x="48971" y="7906"/>
                    </a:moveTo>
                    <a:cubicBezTo>
                      <a:pt x="49587" y="7906"/>
                      <a:pt x="50200" y="8288"/>
                      <a:pt x="50376" y="9006"/>
                    </a:cubicBezTo>
                    <a:cubicBezTo>
                      <a:pt x="50553" y="8931"/>
                      <a:pt x="50737" y="8895"/>
                      <a:pt x="50919" y="8895"/>
                    </a:cubicBezTo>
                    <a:cubicBezTo>
                      <a:pt x="51402" y="8895"/>
                      <a:pt x="51871" y="9145"/>
                      <a:pt x="52138" y="9577"/>
                    </a:cubicBezTo>
                    <a:cubicBezTo>
                      <a:pt x="52424" y="9127"/>
                      <a:pt x="52888" y="8909"/>
                      <a:pt x="53350" y="8909"/>
                    </a:cubicBezTo>
                    <a:cubicBezTo>
                      <a:pt x="53889" y="8909"/>
                      <a:pt x="54425" y="9204"/>
                      <a:pt x="54674" y="9768"/>
                    </a:cubicBezTo>
                    <a:cubicBezTo>
                      <a:pt x="54780" y="9746"/>
                      <a:pt x="54883" y="9735"/>
                      <a:pt x="54983" y="9735"/>
                    </a:cubicBezTo>
                    <a:cubicBezTo>
                      <a:pt x="56022" y="9735"/>
                      <a:pt x="56768" y="10852"/>
                      <a:pt x="56258" y="11840"/>
                    </a:cubicBezTo>
                    <a:cubicBezTo>
                      <a:pt x="56010" y="12336"/>
                      <a:pt x="55498" y="12634"/>
                      <a:pt x="54966" y="12634"/>
                    </a:cubicBezTo>
                    <a:cubicBezTo>
                      <a:pt x="54809" y="12634"/>
                      <a:pt x="54650" y="12608"/>
                      <a:pt x="54496" y="12554"/>
                    </a:cubicBezTo>
                    <a:lnTo>
                      <a:pt x="54496" y="12554"/>
                    </a:lnTo>
                    <a:cubicBezTo>
                      <a:pt x="54674" y="12947"/>
                      <a:pt x="54651" y="13399"/>
                      <a:pt x="54460" y="13780"/>
                    </a:cubicBezTo>
                    <a:cubicBezTo>
                      <a:pt x="54401" y="13888"/>
                      <a:pt x="54329" y="13995"/>
                      <a:pt x="54246" y="14090"/>
                    </a:cubicBezTo>
                    <a:lnTo>
                      <a:pt x="54293" y="14102"/>
                    </a:lnTo>
                    <a:cubicBezTo>
                      <a:pt x="55008" y="14471"/>
                      <a:pt x="55294" y="15340"/>
                      <a:pt x="54936" y="16054"/>
                    </a:cubicBezTo>
                    <a:cubicBezTo>
                      <a:pt x="54675" y="16560"/>
                      <a:pt x="54163" y="16851"/>
                      <a:pt x="53633" y="16851"/>
                    </a:cubicBezTo>
                    <a:cubicBezTo>
                      <a:pt x="53414" y="16851"/>
                      <a:pt x="53192" y="16802"/>
                      <a:pt x="52984" y="16697"/>
                    </a:cubicBezTo>
                    <a:lnTo>
                      <a:pt x="52936" y="16662"/>
                    </a:lnTo>
                    <a:cubicBezTo>
                      <a:pt x="52912" y="16781"/>
                      <a:pt x="52877" y="16900"/>
                      <a:pt x="52817" y="17019"/>
                    </a:cubicBezTo>
                    <a:cubicBezTo>
                      <a:pt x="52566" y="17521"/>
                      <a:pt x="52056" y="17811"/>
                      <a:pt x="51527" y="17811"/>
                    </a:cubicBezTo>
                    <a:cubicBezTo>
                      <a:pt x="51304" y="17811"/>
                      <a:pt x="51077" y="17760"/>
                      <a:pt x="50864" y="17650"/>
                    </a:cubicBezTo>
                    <a:cubicBezTo>
                      <a:pt x="50650" y="17543"/>
                      <a:pt x="50472" y="17376"/>
                      <a:pt x="50341" y="17174"/>
                    </a:cubicBezTo>
                    <a:cubicBezTo>
                      <a:pt x="50143" y="17265"/>
                      <a:pt x="49937" y="17309"/>
                      <a:pt x="49733" y="17309"/>
                    </a:cubicBezTo>
                    <a:cubicBezTo>
                      <a:pt x="49250" y="17309"/>
                      <a:pt x="48787" y="17062"/>
                      <a:pt x="48519" y="16626"/>
                    </a:cubicBezTo>
                    <a:cubicBezTo>
                      <a:pt x="48244" y="17050"/>
                      <a:pt x="47778" y="17282"/>
                      <a:pt x="47305" y="17282"/>
                    </a:cubicBezTo>
                    <a:cubicBezTo>
                      <a:pt x="47060" y="17282"/>
                      <a:pt x="46813" y="17220"/>
                      <a:pt x="46590" y="17090"/>
                    </a:cubicBezTo>
                    <a:cubicBezTo>
                      <a:pt x="45923" y="16709"/>
                      <a:pt x="45673" y="15864"/>
                      <a:pt x="46019" y="15185"/>
                    </a:cubicBezTo>
                    <a:cubicBezTo>
                      <a:pt x="46054" y="15126"/>
                      <a:pt x="46090" y="15066"/>
                      <a:pt x="46138" y="15007"/>
                    </a:cubicBezTo>
                    <a:lnTo>
                      <a:pt x="46138" y="15007"/>
                    </a:lnTo>
                    <a:cubicBezTo>
                      <a:pt x="46111" y="15008"/>
                      <a:pt x="46084" y="15009"/>
                      <a:pt x="46057" y="15009"/>
                    </a:cubicBezTo>
                    <a:cubicBezTo>
                      <a:pt x="45812" y="15009"/>
                      <a:pt x="45578" y="14959"/>
                      <a:pt x="45364" y="14852"/>
                    </a:cubicBezTo>
                    <a:cubicBezTo>
                      <a:pt x="43978" y="14148"/>
                      <a:pt x="44543" y="12111"/>
                      <a:pt x="46003" y="12111"/>
                    </a:cubicBezTo>
                    <a:cubicBezTo>
                      <a:pt x="46074" y="12111"/>
                      <a:pt x="46146" y="12116"/>
                      <a:pt x="46221" y="12125"/>
                    </a:cubicBezTo>
                    <a:cubicBezTo>
                      <a:pt x="46185" y="11840"/>
                      <a:pt x="46233" y="11542"/>
                      <a:pt x="46364" y="11292"/>
                    </a:cubicBezTo>
                    <a:cubicBezTo>
                      <a:pt x="45650" y="10923"/>
                      <a:pt x="45376" y="10054"/>
                      <a:pt x="45733" y="9339"/>
                    </a:cubicBezTo>
                    <a:cubicBezTo>
                      <a:pt x="45992" y="8837"/>
                      <a:pt x="46499" y="8547"/>
                      <a:pt x="47025" y="8547"/>
                    </a:cubicBezTo>
                    <a:cubicBezTo>
                      <a:pt x="47247" y="8547"/>
                      <a:pt x="47473" y="8599"/>
                      <a:pt x="47686" y="8708"/>
                    </a:cubicBezTo>
                    <a:cubicBezTo>
                      <a:pt x="47954" y="8165"/>
                      <a:pt x="48464" y="7906"/>
                      <a:pt x="48971" y="7906"/>
                    </a:cubicBezTo>
                    <a:close/>
                    <a:moveTo>
                      <a:pt x="65737" y="15488"/>
                    </a:moveTo>
                    <a:cubicBezTo>
                      <a:pt x="66634" y="15488"/>
                      <a:pt x="67333" y="16317"/>
                      <a:pt x="67152" y="17221"/>
                    </a:cubicBezTo>
                    <a:cubicBezTo>
                      <a:pt x="67319" y="17269"/>
                      <a:pt x="67474" y="17352"/>
                      <a:pt x="67617" y="17459"/>
                    </a:cubicBezTo>
                    <a:cubicBezTo>
                      <a:pt x="68248" y="17936"/>
                      <a:pt x="68379" y="18852"/>
                      <a:pt x="67890" y="19483"/>
                    </a:cubicBezTo>
                    <a:lnTo>
                      <a:pt x="67902" y="19495"/>
                    </a:lnTo>
                    <a:cubicBezTo>
                      <a:pt x="67615" y="19867"/>
                      <a:pt x="67182" y="20066"/>
                      <a:pt x="66746" y="20066"/>
                    </a:cubicBezTo>
                    <a:cubicBezTo>
                      <a:pt x="66442" y="20066"/>
                      <a:pt x="66137" y="19970"/>
                      <a:pt x="65878" y="19769"/>
                    </a:cubicBezTo>
                    <a:cubicBezTo>
                      <a:pt x="65584" y="20161"/>
                      <a:pt x="65146" y="20355"/>
                      <a:pt x="64709" y="20355"/>
                    </a:cubicBezTo>
                    <a:cubicBezTo>
                      <a:pt x="64243" y="20355"/>
                      <a:pt x="63780" y="20134"/>
                      <a:pt x="63497" y="19698"/>
                    </a:cubicBezTo>
                    <a:cubicBezTo>
                      <a:pt x="62949" y="18852"/>
                      <a:pt x="63414" y="17709"/>
                      <a:pt x="64390" y="17495"/>
                    </a:cubicBezTo>
                    <a:cubicBezTo>
                      <a:pt x="64021" y="16590"/>
                      <a:pt x="64628" y="15590"/>
                      <a:pt x="65593" y="15495"/>
                    </a:cubicBezTo>
                    <a:cubicBezTo>
                      <a:pt x="65641" y="15490"/>
                      <a:pt x="65690" y="15488"/>
                      <a:pt x="65737" y="15488"/>
                    </a:cubicBezTo>
                    <a:close/>
                    <a:moveTo>
                      <a:pt x="28732" y="18921"/>
                    </a:moveTo>
                    <a:cubicBezTo>
                      <a:pt x="29140" y="18921"/>
                      <a:pt x="29532" y="19240"/>
                      <a:pt x="29540" y="19722"/>
                    </a:cubicBezTo>
                    <a:cubicBezTo>
                      <a:pt x="29540" y="20162"/>
                      <a:pt x="29183" y="20519"/>
                      <a:pt x="28743" y="20519"/>
                    </a:cubicBezTo>
                    <a:cubicBezTo>
                      <a:pt x="28028" y="20519"/>
                      <a:pt x="27671" y="19662"/>
                      <a:pt x="28171" y="19162"/>
                    </a:cubicBezTo>
                    <a:cubicBezTo>
                      <a:pt x="28334" y="18995"/>
                      <a:pt x="28535" y="18921"/>
                      <a:pt x="28732" y="18921"/>
                    </a:cubicBezTo>
                    <a:close/>
                    <a:moveTo>
                      <a:pt x="57640" y="18921"/>
                    </a:moveTo>
                    <a:cubicBezTo>
                      <a:pt x="58047" y="18921"/>
                      <a:pt x="58437" y="19240"/>
                      <a:pt x="58437" y="19722"/>
                    </a:cubicBezTo>
                    <a:cubicBezTo>
                      <a:pt x="58437" y="20162"/>
                      <a:pt x="58080" y="20519"/>
                      <a:pt x="57639" y="20519"/>
                    </a:cubicBezTo>
                    <a:cubicBezTo>
                      <a:pt x="56937" y="20519"/>
                      <a:pt x="56579" y="19662"/>
                      <a:pt x="57080" y="19162"/>
                    </a:cubicBezTo>
                    <a:cubicBezTo>
                      <a:pt x="57242" y="18995"/>
                      <a:pt x="57443" y="18921"/>
                      <a:pt x="57640" y="18921"/>
                    </a:cubicBezTo>
                    <a:close/>
                    <a:moveTo>
                      <a:pt x="17481" y="20405"/>
                    </a:moveTo>
                    <a:cubicBezTo>
                      <a:pt x="17895" y="20405"/>
                      <a:pt x="18289" y="20725"/>
                      <a:pt x="18289" y="21210"/>
                    </a:cubicBezTo>
                    <a:cubicBezTo>
                      <a:pt x="18289" y="21650"/>
                      <a:pt x="17932" y="22008"/>
                      <a:pt x="17491" y="22008"/>
                    </a:cubicBezTo>
                    <a:cubicBezTo>
                      <a:pt x="16777" y="22008"/>
                      <a:pt x="16420" y="21138"/>
                      <a:pt x="16920" y="20638"/>
                    </a:cubicBezTo>
                    <a:cubicBezTo>
                      <a:pt x="17085" y="20477"/>
                      <a:pt x="17285" y="20405"/>
                      <a:pt x="17481" y="20405"/>
                    </a:cubicBezTo>
                    <a:close/>
                    <a:moveTo>
                      <a:pt x="30750" y="21048"/>
                    </a:moveTo>
                    <a:cubicBezTo>
                      <a:pt x="31159" y="21048"/>
                      <a:pt x="31553" y="21365"/>
                      <a:pt x="31553" y="21841"/>
                    </a:cubicBezTo>
                    <a:cubicBezTo>
                      <a:pt x="31553" y="22281"/>
                      <a:pt x="31195" y="22639"/>
                      <a:pt x="30755" y="22639"/>
                    </a:cubicBezTo>
                    <a:cubicBezTo>
                      <a:pt x="30052" y="22639"/>
                      <a:pt x="29695" y="21781"/>
                      <a:pt x="30195" y="21281"/>
                    </a:cubicBezTo>
                    <a:cubicBezTo>
                      <a:pt x="30357" y="21120"/>
                      <a:pt x="30555" y="21048"/>
                      <a:pt x="30750" y="21048"/>
                    </a:cubicBezTo>
                    <a:close/>
                    <a:moveTo>
                      <a:pt x="57623" y="21536"/>
                    </a:moveTo>
                    <a:cubicBezTo>
                      <a:pt x="58032" y="21536"/>
                      <a:pt x="58425" y="21853"/>
                      <a:pt x="58425" y="22329"/>
                    </a:cubicBezTo>
                    <a:lnTo>
                      <a:pt x="58413" y="22329"/>
                    </a:lnTo>
                    <a:cubicBezTo>
                      <a:pt x="58413" y="22770"/>
                      <a:pt x="58068" y="23127"/>
                      <a:pt x="57627" y="23127"/>
                    </a:cubicBezTo>
                    <a:cubicBezTo>
                      <a:pt x="56913" y="23127"/>
                      <a:pt x="56556" y="22270"/>
                      <a:pt x="57068" y="21769"/>
                    </a:cubicBezTo>
                    <a:cubicBezTo>
                      <a:pt x="57229" y="21608"/>
                      <a:pt x="57428" y="21536"/>
                      <a:pt x="57623" y="21536"/>
                    </a:cubicBezTo>
                    <a:close/>
                    <a:moveTo>
                      <a:pt x="61100" y="20863"/>
                    </a:moveTo>
                    <a:cubicBezTo>
                      <a:pt x="61845" y="20863"/>
                      <a:pt x="62556" y="21440"/>
                      <a:pt x="62556" y="22317"/>
                    </a:cubicBezTo>
                    <a:cubicBezTo>
                      <a:pt x="62556" y="23115"/>
                      <a:pt x="61902" y="23770"/>
                      <a:pt x="61104" y="23770"/>
                    </a:cubicBezTo>
                    <a:cubicBezTo>
                      <a:pt x="59806" y="23770"/>
                      <a:pt x="59163" y="22210"/>
                      <a:pt x="60080" y="21293"/>
                    </a:cubicBezTo>
                    <a:cubicBezTo>
                      <a:pt x="60377" y="20996"/>
                      <a:pt x="60742" y="20863"/>
                      <a:pt x="61100" y="20863"/>
                    </a:cubicBezTo>
                    <a:close/>
                    <a:moveTo>
                      <a:pt x="39380" y="14143"/>
                    </a:moveTo>
                    <a:cubicBezTo>
                      <a:pt x="39886" y="14143"/>
                      <a:pt x="40393" y="14399"/>
                      <a:pt x="40661" y="14935"/>
                    </a:cubicBezTo>
                    <a:cubicBezTo>
                      <a:pt x="40873" y="14831"/>
                      <a:pt x="41097" y="14782"/>
                      <a:pt x="41317" y="14782"/>
                    </a:cubicBezTo>
                    <a:cubicBezTo>
                      <a:pt x="41851" y="14782"/>
                      <a:pt x="42361" y="15072"/>
                      <a:pt x="42613" y="15578"/>
                    </a:cubicBezTo>
                    <a:cubicBezTo>
                      <a:pt x="42983" y="16293"/>
                      <a:pt x="42697" y="17162"/>
                      <a:pt x="41982" y="17531"/>
                    </a:cubicBezTo>
                    <a:cubicBezTo>
                      <a:pt x="42113" y="17781"/>
                      <a:pt x="42161" y="18079"/>
                      <a:pt x="42125" y="18364"/>
                    </a:cubicBezTo>
                    <a:cubicBezTo>
                      <a:pt x="42192" y="18355"/>
                      <a:pt x="42259" y="18351"/>
                      <a:pt x="42325" y="18351"/>
                    </a:cubicBezTo>
                    <a:cubicBezTo>
                      <a:pt x="42951" y="18351"/>
                      <a:pt x="43515" y="18750"/>
                      <a:pt x="43709" y="19364"/>
                    </a:cubicBezTo>
                    <a:cubicBezTo>
                      <a:pt x="43923" y="20043"/>
                      <a:pt x="43614" y="20769"/>
                      <a:pt x="42983" y="21091"/>
                    </a:cubicBezTo>
                    <a:cubicBezTo>
                      <a:pt x="42784" y="21190"/>
                      <a:pt x="42569" y="21240"/>
                      <a:pt x="42351" y="21240"/>
                    </a:cubicBezTo>
                    <a:cubicBezTo>
                      <a:pt x="42308" y="21240"/>
                      <a:pt x="42264" y="21238"/>
                      <a:pt x="42221" y="21234"/>
                    </a:cubicBezTo>
                    <a:lnTo>
                      <a:pt x="42221" y="21234"/>
                    </a:lnTo>
                    <a:cubicBezTo>
                      <a:pt x="42268" y="21293"/>
                      <a:pt x="42304" y="21353"/>
                      <a:pt x="42340" y="21412"/>
                    </a:cubicBezTo>
                    <a:cubicBezTo>
                      <a:pt x="42697" y="22103"/>
                      <a:pt x="42459" y="22948"/>
                      <a:pt x="41780" y="23341"/>
                    </a:cubicBezTo>
                    <a:cubicBezTo>
                      <a:pt x="41553" y="23469"/>
                      <a:pt x="41306" y="23529"/>
                      <a:pt x="41063" y="23529"/>
                    </a:cubicBezTo>
                    <a:cubicBezTo>
                      <a:pt x="40578" y="23529"/>
                      <a:pt x="40109" y="23289"/>
                      <a:pt x="39839" y="22853"/>
                    </a:cubicBezTo>
                    <a:cubicBezTo>
                      <a:pt x="39571" y="23289"/>
                      <a:pt x="39102" y="23536"/>
                      <a:pt x="38620" y="23536"/>
                    </a:cubicBezTo>
                    <a:cubicBezTo>
                      <a:pt x="38417" y="23536"/>
                      <a:pt x="38211" y="23492"/>
                      <a:pt x="38018" y="23401"/>
                    </a:cubicBezTo>
                    <a:cubicBezTo>
                      <a:pt x="37887" y="23603"/>
                      <a:pt x="37696" y="23770"/>
                      <a:pt x="37494" y="23877"/>
                    </a:cubicBezTo>
                    <a:cubicBezTo>
                      <a:pt x="37278" y="23987"/>
                      <a:pt x="37050" y="24038"/>
                      <a:pt x="36826" y="24038"/>
                    </a:cubicBezTo>
                    <a:cubicBezTo>
                      <a:pt x="36296" y="24038"/>
                      <a:pt x="35792" y="23748"/>
                      <a:pt x="35541" y="23246"/>
                    </a:cubicBezTo>
                    <a:cubicBezTo>
                      <a:pt x="35482" y="23127"/>
                      <a:pt x="35446" y="23008"/>
                      <a:pt x="35422" y="22889"/>
                    </a:cubicBezTo>
                    <a:cubicBezTo>
                      <a:pt x="35398" y="22901"/>
                      <a:pt x="35386" y="22912"/>
                      <a:pt x="35374" y="22912"/>
                    </a:cubicBezTo>
                    <a:cubicBezTo>
                      <a:pt x="35162" y="23022"/>
                      <a:pt x="34935" y="23074"/>
                      <a:pt x="34712" y="23074"/>
                    </a:cubicBezTo>
                    <a:cubicBezTo>
                      <a:pt x="34183" y="23074"/>
                      <a:pt x="33673" y="22784"/>
                      <a:pt x="33422" y="22281"/>
                    </a:cubicBezTo>
                    <a:cubicBezTo>
                      <a:pt x="33053" y="21567"/>
                      <a:pt x="33338" y="20698"/>
                      <a:pt x="34053" y="20329"/>
                    </a:cubicBezTo>
                    <a:cubicBezTo>
                      <a:pt x="34077" y="20329"/>
                      <a:pt x="34089" y="20317"/>
                      <a:pt x="34100" y="20317"/>
                    </a:cubicBezTo>
                    <a:cubicBezTo>
                      <a:pt x="34017" y="20222"/>
                      <a:pt x="33946" y="20126"/>
                      <a:pt x="33886" y="20019"/>
                    </a:cubicBezTo>
                    <a:cubicBezTo>
                      <a:pt x="33696" y="19638"/>
                      <a:pt x="33684" y="19186"/>
                      <a:pt x="33862" y="18793"/>
                    </a:cubicBezTo>
                    <a:lnTo>
                      <a:pt x="33862" y="18793"/>
                    </a:lnTo>
                    <a:cubicBezTo>
                      <a:pt x="33704" y="18847"/>
                      <a:pt x="33545" y="18872"/>
                      <a:pt x="33389" y="18872"/>
                    </a:cubicBezTo>
                    <a:cubicBezTo>
                      <a:pt x="32652" y="18872"/>
                      <a:pt x="31995" y="18305"/>
                      <a:pt x="31945" y="17519"/>
                    </a:cubicBezTo>
                    <a:cubicBezTo>
                      <a:pt x="31882" y="16658"/>
                      <a:pt x="32568" y="15977"/>
                      <a:pt x="33386" y="15977"/>
                    </a:cubicBezTo>
                    <a:cubicBezTo>
                      <a:pt x="33483" y="15977"/>
                      <a:pt x="33583" y="15986"/>
                      <a:pt x="33684" y="16007"/>
                    </a:cubicBezTo>
                    <a:cubicBezTo>
                      <a:pt x="33934" y="15443"/>
                      <a:pt x="34470" y="15148"/>
                      <a:pt x="35008" y="15148"/>
                    </a:cubicBezTo>
                    <a:cubicBezTo>
                      <a:pt x="35470" y="15148"/>
                      <a:pt x="35934" y="15365"/>
                      <a:pt x="36220" y="15816"/>
                    </a:cubicBezTo>
                    <a:cubicBezTo>
                      <a:pt x="36480" y="15383"/>
                      <a:pt x="36947" y="15139"/>
                      <a:pt x="37431" y="15139"/>
                    </a:cubicBezTo>
                    <a:cubicBezTo>
                      <a:pt x="37612" y="15139"/>
                      <a:pt x="37795" y="15173"/>
                      <a:pt x="37970" y="15245"/>
                    </a:cubicBezTo>
                    <a:cubicBezTo>
                      <a:pt x="38147" y="14525"/>
                      <a:pt x="38762" y="14143"/>
                      <a:pt x="39380" y="14143"/>
                    </a:cubicBezTo>
                    <a:close/>
                    <a:moveTo>
                      <a:pt x="50026" y="19205"/>
                    </a:moveTo>
                    <a:cubicBezTo>
                      <a:pt x="50514" y="19205"/>
                      <a:pt x="51002" y="19446"/>
                      <a:pt x="51281" y="19995"/>
                    </a:cubicBezTo>
                    <a:cubicBezTo>
                      <a:pt x="51412" y="20245"/>
                      <a:pt x="51472" y="20531"/>
                      <a:pt x="51436" y="20817"/>
                    </a:cubicBezTo>
                    <a:lnTo>
                      <a:pt x="51484" y="20853"/>
                    </a:lnTo>
                    <a:cubicBezTo>
                      <a:pt x="51615" y="20698"/>
                      <a:pt x="51769" y="20567"/>
                      <a:pt x="51936" y="20484"/>
                    </a:cubicBezTo>
                    <a:cubicBezTo>
                      <a:pt x="52154" y="20367"/>
                      <a:pt x="52389" y="20312"/>
                      <a:pt x="52620" y="20312"/>
                    </a:cubicBezTo>
                    <a:cubicBezTo>
                      <a:pt x="53147" y="20312"/>
                      <a:pt x="53656" y="20598"/>
                      <a:pt x="53912" y="21103"/>
                    </a:cubicBezTo>
                    <a:cubicBezTo>
                      <a:pt x="54282" y="21817"/>
                      <a:pt x="53984" y="22710"/>
                      <a:pt x="53258" y="23067"/>
                    </a:cubicBezTo>
                    <a:cubicBezTo>
                      <a:pt x="53139" y="23127"/>
                      <a:pt x="53020" y="23163"/>
                      <a:pt x="52889" y="23198"/>
                    </a:cubicBezTo>
                    <a:cubicBezTo>
                      <a:pt x="53067" y="23853"/>
                      <a:pt x="52758" y="24556"/>
                      <a:pt x="52150" y="24865"/>
                    </a:cubicBezTo>
                    <a:lnTo>
                      <a:pt x="52103" y="24889"/>
                    </a:lnTo>
                    <a:cubicBezTo>
                      <a:pt x="52698" y="25532"/>
                      <a:pt x="52591" y="26568"/>
                      <a:pt x="51853" y="27068"/>
                    </a:cubicBezTo>
                    <a:cubicBezTo>
                      <a:pt x="51601" y="27241"/>
                      <a:pt x="51316" y="27323"/>
                      <a:pt x="51034" y="27323"/>
                    </a:cubicBezTo>
                    <a:cubicBezTo>
                      <a:pt x="50502" y="27323"/>
                      <a:pt x="49983" y="27030"/>
                      <a:pt x="49733" y="26508"/>
                    </a:cubicBezTo>
                    <a:cubicBezTo>
                      <a:pt x="49591" y="26246"/>
                      <a:pt x="49543" y="25960"/>
                      <a:pt x="49579" y="25675"/>
                    </a:cubicBezTo>
                    <a:lnTo>
                      <a:pt x="49579" y="25675"/>
                    </a:lnTo>
                    <a:cubicBezTo>
                      <a:pt x="49508" y="25685"/>
                      <a:pt x="49438" y="25689"/>
                      <a:pt x="49369" y="25689"/>
                    </a:cubicBezTo>
                    <a:cubicBezTo>
                      <a:pt x="48367" y="25689"/>
                      <a:pt x="47642" y="24668"/>
                      <a:pt x="48043" y="23698"/>
                    </a:cubicBezTo>
                    <a:cubicBezTo>
                      <a:pt x="47293" y="23520"/>
                      <a:pt x="46804" y="22793"/>
                      <a:pt x="46947" y="22031"/>
                    </a:cubicBezTo>
                    <a:cubicBezTo>
                      <a:pt x="47077" y="21337"/>
                      <a:pt x="47682" y="20850"/>
                      <a:pt x="48365" y="20850"/>
                    </a:cubicBezTo>
                    <a:cubicBezTo>
                      <a:pt x="48431" y="20850"/>
                      <a:pt x="48499" y="20855"/>
                      <a:pt x="48567" y="20865"/>
                    </a:cubicBezTo>
                    <a:cubicBezTo>
                      <a:pt x="48426" y="19858"/>
                      <a:pt x="49225" y="19205"/>
                      <a:pt x="50026" y="19205"/>
                    </a:cubicBezTo>
                    <a:close/>
                    <a:moveTo>
                      <a:pt x="25067" y="19948"/>
                    </a:moveTo>
                    <a:cubicBezTo>
                      <a:pt x="25074" y="19948"/>
                      <a:pt x="25081" y="19948"/>
                      <a:pt x="25087" y="19948"/>
                    </a:cubicBezTo>
                    <a:cubicBezTo>
                      <a:pt x="25957" y="19960"/>
                      <a:pt x="26623" y="20734"/>
                      <a:pt x="26504" y="21603"/>
                    </a:cubicBezTo>
                    <a:cubicBezTo>
                      <a:pt x="26566" y="21595"/>
                      <a:pt x="26627" y="21591"/>
                      <a:pt x="26688" y="21591"/>
                    </a:cubicBezTo>
                    <a:cubicBezTo>
                      <a:pt x="26911" y="21591"/>
                      <a:pt x="27132" y="21643"/>
                      <a:pt x="27338" y="21746"/>
                    </a:cubicBezTo>
                    <a:cubicBezTo>
                      <a:pt x="28052" y="22115"/>
                      <a:pt x="28326" y="22984"/>
                      <a:pt x="27969" y="23698"/>
                    </a:cubicBezTo>
                    <a:cubicBezTo>
                      <a:pt x="27778" y="24067"/>
                      <a:pt x="27433" y="24341"/>
                      <a:pt x="27028" y="24436"/>
                    </a:cubicBezTo>
                    <a:cubicBezTo>
                      <a:pt x="27416" y="25401"/>
                      <a:pt x="26699" y="26418"/>
                      <a:pt x="25714" y="26418"/>
                    </a:cubicBezTo>
                    <a:cubicBezTo>
                      <a:pt x="25641" y="26418"/>
                      <a:pt x="25567" y="26412"/>
                      <a:pt x="25492" y="26401"/>
                    </a:cubicBezTo>
                    <a:lnTo>
                      <a:pt x="25492" y="26401"/>
                    </a:lnTo>
                    <a:cubicBezTo>
                      <a:pt x="25528" y="26687"/>
                      <a:pt x="25480" y="26984"/>
                      <a:pt x="25337" y="27246"/>
                    </a:cubicBezTo>
                    <a:cubicBezTo>
                      <a:pt x="25085" y="27743"/>
                      <a:pt x="24570" y="28031"/>
                      <a:pt x="24038" y="28031"/>
                    </a:cubicBezTo>
                    <a:cubicBezTo>
                      <a:pt x="23818" y="28031"/>
                      <a:pt x="23594" y="27982"/>
                      <a:pt x="23385" y="27877"/>
                    </a:cubicBezTo>
                    <a:cubicBezTo>
                      <a:pt x="22670" y="27508"/>
                      <a:pt x="22397" y="26627"/>
                      <a:pt x="22754" y="25925"/>
                    </a:cubicBezTo>
                    <a:cubicBezTo>
                      <a:pt x="22813" y="25806"/>
                      <a:pt x="22885" y="25710"/>
                      <a:pt x="22968" y="25627"/>
                    </a:cubicBezTo>
                    <a:cubicBezTo>
                      <a:pt x="22956" y="25615"/>
                      <a:pt x="22944" y="25615"/>
                      <a:pt x="22921" y="25603"/>
                    </a:cubicBezTo>
                    <a:cubicBezTo>
                      <a:pt x="22313" y="25294"/>
                      <a:pt x="22004" y="24591"/>
                      <a:pt x="22182" y="23936"/>
                    </a:cubicBezTo>
                    <a:cubicBezTo>
                      <a:pt x="22051" y="23913"/>
                      <a:pt x="21920" y="23865"/>
                      <a:pt x="21801" y="23805"/>
                    </a:cubicBezTo>
                    <a:cubicBezTo>
                      <a:pt x="20980" y="23377"/>
                      <a:pt x="20765" y="22317"/>
                      <a:pt x="21337" y="21603"/>
                    </a:cubicBezTo>
                    <a:cubicBezTo>
                      <a:pt x="21624" y="21244"/>
                      <a:pt x="22040" y="21066"/>
                      <a:pt x="22458" y="21066"/>
                    </a:cubicBezTo>
                    <a:cubicBezTo>
                      <a:pt x="22873" y="21066"/>
                      <a:pt x="23291" y="21241"/>
                      <a:pt x="23587" y="21591"/>
                    </a:cubicBezTo>
                    <a:lnTo>
                      <a:pt x="23623" y="21555"/>
                    </a:lnTo>
                    <a:cubicBezTo>
                      <a:pt x="23528" y="20705"/>
                      <a:pt x="24208" y="19948"/>
                      <a:pt x="25067" y="19948"/>
                    </a:cubicBezTo>
                    <a:close/>
                    <a:moveTo>
                      <a:pt x="75280" y="26501"/>
                    </a:moveTo>
                    <a:cubicBezTo>
                      <a:pt x="75689" y="26501"/>
                      <a:pt x="76082" y="26818"/>
                      <a:pt x="76082" y="27294"/>
                    </a:cubicBezTo>
                    <a:lnTo>
                      <a:pt x="76094" y="27294"/>
                    </a:lnTo>
                    <a:cubicBezTo>
                      <a:pt x="76094" y="27734"/>
                      <a:pt x="75725" y="28092"/>
                      <a:pt x="75284" y="28092"/>
                    </a:cubicBezTo>
                    <a:cubicBezTo>
                      <a:pt x="74582" y="28092"/>
                      <a:pt x="74225" y="27234"/>
                      <a:pt x="74725" y="26734"/>
                    </a:cubicBezTo>
                    <a:cubicBezTo>
                      <a:pt x="74886" y="26573"/>
                      <a:pt x="75085" y="26501"/>
                      <a:pt x="75280" y="26501"/>
                    </a:cubicBezTo>
                    <a:close/>
                    <a:moveTo>
                      <a:pt x="11552" y="26070"/>
                    </a:moveTo>
                    <a:cubicBezTo>
                      <a:pt x="11868" y="26070"/>
                      <a:pt x="12186" y="26205"/>
                      <a:pt x="12407" y="26484"/>
                    </a:cubicBezTo>
                    <a:cubicBezTo>
                      <a:pt x="12665" y="26206"/>
                      <a:pt x="13008" y="26071"/>
                      <a:pt x="13350" y="26071"/>
                    </a:cubicBezTo>
                    <a:cubicBezTo>
                      <a:pt x="13781" y="26071"/>
                      <a:pt x="14209" y="26286"/>
                      <a:pt x="14455" y="26699"/>
                    </a:cubicBezTo>
                    <a:cubicBezTo>
                      <a:pt x="14896" y="27437"/>
                      <a:pt x="14515" y="28389"/>
                      <a:pt x="13681" y="28616"/>
                    </a:cubicBezTo>
                    <a:cubicBezTo>
                      <a:pt x="13615" y="29031"/>
                      <a:pt x="13293" y="29228"/>
                      <a:pt x="12969" y="29228"/>
                    </a:cubicBezTo>
                    <a:cubicBezTo>
                      <a:pt x="12597" y="29228"/>
                      <a:pt x="12222" y="28968"/>
                      <a:pt x="12229" y="28485"/>
                    </a:cubicBezTo>
                    <a:cubicBezTo>
                      <a:pt x="12229" y="28366"/>
                      <a:pt x="12253" y="28246"/>
                      <a:pt x="12324" y="28139"/>
                    </a:cubicBezTo>
                    <a:cubicBezTo>
                      <a:pt x="12288" y="28092"/>
                      <a:pt x="12253" y="28044"/>
                      <a:pt x="12229" y="28008"/>
                    </a:cubicBezTo>
                    <a:cubicBezTo>
                      <a:pt x="12038" y="28163"/>
                      <a:pt x="11788" y="28246"/>
                      <a:pt x="11550" y="28246"/>
                    </a:cubicBezTo>
                    <a:cubicBezTo>
                      <a:pt x="10740" y="28246"/>
                      <a:pt x="10217" y="27401"/>
                      <a:pt x="10562" y="26687"/>
                    </a:cubicBezTo>
                    <a:cubicBezTo>
                      <a:pt x="10761" y="26282"/>
                      <a:pt x="11155" y="26070"/>
                      <a:pt x="11552" y="26070"/>
                    </a:cubicBezTo>
                    <a:close/>
                    <a:moveTo>
                      <a:pt x="55829" y="23766"/>
                    </a:moveTo>
                    <a:cubicBezTo>
                      <a:pt x="55864" y="23766"/>
                      <a:pt x="55900" y="23767"/>
                      <a:pt x="55937" y="23770"/>
                    </a:cubicBezTo>
                    <a:cubicBezTo>
                      <a:pt x="56734" y="23817"/>
                      <a:pt x="57341" y="24508"/>
                      <a:pt x="57282" y="25306"/>
                    </a:cubicBezTo>
                    <a:cubicBezTo>
                      <a:pt x="57282" y="25437"/>
                      <a:pt x="57258" y="25556"/>
                      <a:pt x="57211" y="25675"/>
                    </a:cubicBezTo>
                    <a:lnTo>
                      <a:pt x="57270" y="25675"/>
                    </a:lnTo>
                    <a:cubicBezTo>
                      <a:pt x="57520" y="25687"/>
                      <a:pt x="57770" y="25770"/>
                      <a:pt x="57973" y="25925"/>
                    </a:cubicBezTo>
                    <a:cubicBezTo>
                      <a:pt x="58176" y="25823"/>
                      <a:pt x="58388" y="25765"/>
                      <a:pt x="58609" y="25765"/>
                    </a:cubicBezTo>
                    <a:cubicBezTo>
                      <a:pt x="58646" y="25765"/>
                      <a:pt x="58684" y="25766"/>
                      <a:pt x="58723" y="25770"/>
                    </a:cubicBezTo>
                    <a:cubicBezTo>
                      <a:pt x="59520" y="25818"/>
                      <a:pt x="60128" y="26508"/>
                      <a:pt x="60080" y="27306"/>
                    </a:cubicBezTo>
                    <a:cubicBezTo>
                      <a:pt x="60068" y="27330"/>
                      <a:pt x="60068" y="27342"/>
                      <a:pt x="60068" y="27365"/>
                    </a:cubicBezTo>
                    <a:cubicBezTo>
                      <a:pt x="60699" y="27568"/>
                      <a:pt x="61104" y="28163"/>
                      <a:pt x="61068" y="28830"/>
                    </a:cubicBezTo>
                    <a:cubicBezTo>
                      <a:pt x="61044" y="29258"/>
                      <a:pt x="60818" y="29663"/>
                      <a:pt x="60461" y="29913"/>
                    </a:cubicBezTo>
                    <a:cubicBezTo>
                      <a:pt x="60497" y="29973"/>
                      <a:pt x="60520" y="30032"/>
                      <a:pt x="60544" y="30104"/>
                    </a:cubicBezTo>
                    <a:cubicBezTo>
                      <a:pt x="60782" y="30866"/>
                      <a:pt x="60354" y="31687"/>
                      <a:pt x="59592" y="31925"/>
                    </a:cubicBezTo>
                    <a:cubicBezTo>
                      <a:pt x="59449" y="31970"/>
                      <a:pt x="59305" y="31991"/>
                      <a:pt x="59163" y="31991"/>
                    </a:cubicBezTo>
                    <a:cubicBezTo>
                      <a:pt x="58546" y="31991"/>
                      <a:pt x="57976" y="31592"/>
                      <a:pt x="57782" y="30973"/>
                    </a:cubicBezTo>
                    <a:cubicBezTo>
                      <a:pt x="57746" y="30890"/>
                      <a:pt x="57734" y="30806"/>
                      <a:pt x="57722" y="30723"/>
                    </a:cubicBezTo>
                    <a:cubicBezTo>
                      <a:pt x="57611" y="30750"/>
                      <a:pt x="57499" y="30763"/>
                      <a:pt x="57389" y="30763"/>
                    </a:cubicBezTo>
                    <a:cubicBezTo>
                      <a:pt x="56816" y="30763"/>
                      <a:pt x="56287" y="30415"/>
                      <a:pt x="56068" y="29866"/>
                    </a:cubicBezTo>
                    <a:cubicBezTo>
                      <a:pt x="55929" y="29905"/>
                      <a:pt x="55783" y="29928"/>
                      <a:pt x="55635" y="29928"/>
                    </a:cubicBezTo>
                    <a:cubicBezTo>
                      <a:pt x="55605" y="29928"/>
                      <a:pt x="55574" y="29927"/>
                      <a:pt x="55544" y="29925"/>
                    </a:cubicBezTo>
                    <a:cubicBezTo>
                      <a:pt x="54746" y="29878"/>
                      <a:pt x="54139" y="29187"/>
                      <a:pt x="54186" y="28389"/>
                    </a:cubicBezTo>
                    <a:cubicBezTo>
                      <a:pt x="54198" y="28318"/>
                      <a:pt x="54210" y="28258"/>
                      <a:pt x="54222" y="28199"/>
                    </a:cubicBezTo>
                    <a:cubicBezTo>
                      <a:pt x="53222" y="27568"/>
                      <a:pt x="53365" y="26080"/>
                      <a:pt x="54460" y="25639"/>
                    </a:cubicBezTo>
                    <a:cubicBezTo>
                      <a:pt x="54401" y="25472"/>
                      <a:pt x="54377" y="25294"/>
                      <a:pt x="54389" y="25127"/>
                    </a:cubicBezTo>
                    <a:cubicBezTo>
                      <a:pt x="54446" y="24354"/>
                      <a:pt x="55077" y="23766"/>
                      <a:pt x="55829" y="23766"/>
                    </a:cubicBezTo>
                    <a:close/>
                    <a:moveTo>
                      <a:pt x="30995" y="26082"/>
                    </a:moveTo>
                    <a:cubicBezTo>
                      <a:pt x="31692" y="26082"/>
                      <a:pt x="32314" y="26575"/>
                      <a:pt x="32434" y="27294"/>
                    </a:cubicBezTo>
                    <a:cubicBezTo>
                      <a:pt x="32446" y="27294"/>
                      <a:pt x="32457" y="27282"/>
                      <a:pt x="32481" y="27270"/>
                    </a:cubicBezTo>
                    <a:cubicBezTo>
                      <a:pt x="32657" y="27196"/>
                      <a:pt x="32853" y="27151"/>
                      <a:pt x="33049" y="27151"/>
                    </a:cubicBezTo>
                    <a:cubicBezTo>
                      <a:pt x="33106" y="27151"/>
                      <a:pt x="33163" y="27155"/>
                      <a:pt x="33219" y="27163"/>
                    </a:cubicBezTo>
                    <a:cubicBezTo>
                      <a:pt x="33374" y="26949"/>
                      <a:pt x="33565" y="26794"/>
                      <a:pt x="33803" y="26687"/>
                    </a:cubicBezTo>
                    <a:cubicBezTo>
                      <a:pt x="33994" y="26604"/>
                      <a:pt x="34193" y="26564"/>
                      <a:pt x="34389" y="26564"/>
                    </a:cubicBezTo>
                    <a:cubicBezTo>
                      <a:pt x="34949" y="26564"/>
                      <a:pt x="35481" y="26887"/>
                      <a:pt x="35720" y="27425"/>
                    </a:cubicBezTo>
                    <a:cubicBezTo>
                      <a:pt x="35720" y="27449"/>
                      <a:pt x="35732" y="27461"/>
                      <a:pt x="35732" y="27473"/>
                    </a:cubicBezTo>
                    <a:cubicBezTo>
                      <a:pt x="35811" y="27460"/>
                      <a:pt x="35891" y="27453"/>
                      <a:pt x="35969" y="27453"/>
                    </a:cubicBezTo>
                    <a:cubicBezTo>
                      <a:pt x="36537" y="27453"/>
                      <a:pt x="37063" y="27784"/>
                      <a:pt x="37303" y="28318"/>
                    </a:cubicBezTo>
                    <a:cubicBezTo>
                      <a:pt x="37470" y="28711"/>
                      <a:pt x="37458" y="29163"/>
                      <a:pt x="37268" y="29556"/>
                    </a:cubicBezTo>
                    <a:cubicBezTo>
                      <a:pt x="37327" y="29592"/>
                      <a:pt x="37375" y="29639"/>
                      <a:pt x="37434" y="29687"/>
                    </a:cubicBezTo>
                    <a:cubicBezTo>
                      <a:pt x="37994" y="30259"/>
                      <a:pt x="37994" y="31175"/>
                      <a:pt x="37434" y="31735"/>
                    </a:cubicBezTo>
                    <a:lnTo>
                      <a:pt x="37434" y="31723"/>
                    </a:lnTo>
                    <a:cubicBezTo>
                      <a:pt x="37144" y="32013"/>
                      <a:pt x="36768" y="32159"/>
                      <a:pt x="36391" y="32159"/>
                    </a:cubicBezTo>
                    <a:cubicBezTo>
                      <a:pt x="36026" y="32159"/>
                      <a:pt x="35662" y="32022"/>
                      <a:pt x="35374" y="31747"/>
                    </a:cubicBezTo>
                    <a:cubicBezTo>
                      <a:pt x="35327" y="31687"/>
                      <a:pt x="35267" y="31616"/>
                      <a:pt x="35220" y="31544"/>
                    </a:cubicBezTo>
                    <a:cubicBezTo>
                      <a:pt x="34952" y="31777"/>
                      <a:pt x="34618" y="31893"/>
                      <a:pt x="34285" y="31893"/>
                    </a:cubicBezTo>
                    <a:cubicBezTo>
                      <a:pt x="33952" y="31893"/>
                      <a:pt x="33618" y="31777"/>
                      <a:pt x="33350" y="31544"/>
                    </a:cubicBezTo>
                    <a:cubicBezTo>
                      <a:pt x="33219" y="31675"/>
                      <a:pt x="33077" y="31771"/>
                      <a:pt x="32922" y="31842"/>
                    </a:cubicBezTo>
                    <a:cubicBezTo>
                      <a:pt x="32717" y="31944"/>
                      <a:pt x="32504" y="31992"/>
                      <a:pt x="32295" y="31992"/>
                    </a:cubicBezTo>
                    <a:cubicBezTo>
                      <a:pt x="31678" y="31992"/>
                      <a:pt x="31106" y="31575"/>
                      <a:pt x="30945" y="30925"/>
                    </a:cubicBezTo>
                    <a:cubicBezTo>
                      <a:pt x="29767" y="30830"/>
                      <a:pt x="29207" y="29437"/>
                      <a:pt x="29981" y="28544"/>
                    </a:cubicBezTo>
                    <a:cubicBezTo>
                      <a:pt x="29850" y="28425"/>
                      <a:pt x="29755" y="28270"/>
                      <a:pt x="29683" y="28115"/>
                    </a:cubicBezTo>
                    <a:cubicBezTo>
                      <a:pt x="29326" y="27318"/>
                      <a:pt x="29755" y="26389"/>
                      <a:pt x="30588" y="26139"/>
                    </a:cubicBezTo>
                    <a:cubicBezTo>
                      <a:pt x="30725" y="26101"/>
                      <a:pt x="30861" y="26082"/>
                      <a:pt x="30995" y="26082"/>
                    </a:cubicBezTo>
                    <a:close/>
                    <a:moveTo>
                      <a:pt x="17178" y="29733"/>
                    </a:moveTo>
                    <a:cubicBezTo>
                      <a:pt x="17922" y="29733"/>
                      <a:pt x="18634" y="30311"/>
                      <a:pt x="18634" y="31187"/>
                    </a:cubicBezTo>
                    <a:cubicBezTo>
                      <a:pt x="18634" y="31985"/>
                      <a:pt x="17979" y="32628"/>
                      <a:pt x="17182" y="32628"/>
                    </a:cubicBezTo>
                    <a:cubicBezTo>
                      <a:pt x="15896" y="32628"/>
                      <a:pt x="15241" y="31068"/>
                      <a:pt x="16158" y="30163"/>
                    </a:cubicBezTo>
                    <a:cubicBezTo>
                      <a:pt x="16455" y="29866"/>
                      <a:pt x="16820" y="29733"/>
                      <a:pt x="17178" y="29733"/>
                    </a:cubicBezTo>
                    <a:close/>
                    <a:moveTo>
                      <a:pt x="12487" y="31157"/>
                    </a:moveTo>
                    <a:cubicBezTo>
                      <a:pt x="12901" y="31157"/>
                      <a:pt x="13300" y="31477"/>
                      <a:pt x="13300" y="31961"/>
                    </a:cubicBezTo>
                    <a:cubicBezTo>
                      <a:pt x="13300" y="32402"/>
                      <a:pt x="12943" y="32759"/>
                      <a:pt x="12503" y="32759"/>
                    </a:cubicBezTo>
                    <a:cubicBezTo>
                      <a:pt x="11788" y="32759"/>
                      <a:pt x="11431" y="31890"/>
                      <a:pt x="11931" y="31390"/>
                    </a:cubicBezTo>
                    <a:cubicBezTo>
                      <a:pt x="12092" y="31229"/>
                      <a:pt x="12291" y="31157"/>
                      <a:pt x="12487" y="31157"/>
                    </a:cubicBezTo>
                    <a:close/>
                    <a:moveTo>
                      <a:pt x="8615" y="31176"/>
                    </a:moveTo>
                    <a:cubicBezTo>
                      <a:pt x="9365" y="31176"/>
                      <a:pt x="10086" y="31757"/>
                      <a:pt x="10086" y="32628"/>
                    </a:cubicBezTo>
                    <a:cubicBezTo>
                      <a:pt x="10086" y="33430"/>
                      <a:pt x="9442" y="34081"/>
                      <a:pt x="8654" y="34081"/>
                    </a:cubicBezTo>
                    <a:cubicBezTo>
                      <a:pt x="8647" y="34081"/>
                      <a:pt x="8640" y="34081"/>
                      <a:pt x="8633" y="34081"/>
                    </a:cubicBezTo>
                    <a:cubicBezTo>
                      <a:pt x="7335" y="34081"/>
                      <a:pt x="6692" y="32521"/>
                      <a:pt x="7597" y="31604"/>
                    </a:cubicBezTo>
                    <a:cubicBezTo>
                      <a:pt x="7893" y="31308"/>
                      <a:pt x="8257" y="31176"/>
                      <a:pt x="8615" y="31176"/>
                    </a:cubicBezTo>
                    <a:close/>
                    <a:moveTo>
                      <a:pt x="47370" y="28179"/>
                    </a:moveTo>
                    <a:cubicBezTo>
                      <a:pt x="47568" y="28179"/>
                      <a:pt x="47768" y="28220"/>
                      <a:pt x="47959" y="28306"/>
                    </a:cubicBezTo>
                    <a:cubicBezTo>
                      <a:pt x="48674" y="28627"/>
                      <a:pt x="49007" y="29449"/>
                      <a:pt x="48721" y="30175"/>
                    </a:cubicBezTo>
                    <a:cubicBezTo>
                      <a:pt x="48650" y="30342"/>
                      <a:pt x="48543" y="30485"/>
                      <a:pt x="48424" y="30604"/>
                    </a:cubicBezTo>
                    <a:cubicBezTo>
                      <a:pt x="49198" y="31497"/>
                      <a:pt x="48626" y="32890"/>
                      <a:pt x="47459" y="32985"/>
                    </a:cubicBezTo>
                    <a:cubicBezTo>
                      <a:pt x="47435" y="33045"/>
                      <a:pt x="47424" y="33104"/>
                      <a:pt x="47388" y="33164"/>
                    </a:cubicBezTo>
                    <a:cubicBezTo>
                      <a:pt x="47149" y="33711"/>
                      <a:pt x="46616" y="34036"/>
                      <a:pt x="46060" y="34036"/>
                    </a:cubicBezTo>
                    <a:cubicBezTo>
                      <a:pt x="45867" y="34036"/>
                      <a:pt x="45670" y="33997"/>
                      <a:pt x="45483" y="33914"/>
                    </a:cubicBezTo>
                    <a:cubicBezTo>
                      <a:pt x="45316" y="33842"/>
                      <a:pt x="45173" y="33735"/>
                      <a:pt x="45054" y="33616"/>
                    </a:cubicBezTo>
                    <a:cubicBezTo>
                      <a:pt x="44780" y="33842"/>
                      <a:pt x="44447" y="33955"/>
                      <a:pt x="44114" y="33955"/>
                    </a:cubicBezTo>
                    <a:cubicBezTo>
                      <a:pt x="43780" y="33955"/>
                      <a:pt x="43447" y="33842"/>
                      <a:pt x="43173" y="33616"/>
                    </a:cubicBezTo>
                    <a:cubicBezTo>
                      <a:pt x="43125" y="33676"/>
                      <a:pt x="43078" y="33747"/>
                      <a:pt x="43018" y="33807"/>
                    </a:cubicBezTo>
                    <a:cubicBezTo>
                      <a:pt x="42733" y="34092"/>
                      <a:pt x="42360" y="34235"/>
                      <a:pt x="41990" y="34235"/>
                    </a:cubicBezTo>
                    <a:cubicBezTo>
                      <a:pt x="41619" y="34235"/>
                      <a:pt x="41250" y="34092"/>
                      <a:pt x="40970" y="33807"/>
                    </a:cubicBezTo>
                    <a:cubicBezTo>
                      <a:pt x="40399" y="33247"/>
                      <a:pt x="40399" y="32318"/>
                      <a:pt x="40970" y="31759"/>
                    </a:cubicBezTo>
                    <a:cubicBezTo>
                      <a:pt x="41018" y="31711"/>
                      <a:pt x="41066" y="31664"/>
                      <a:pt x="41125" y="31628"/>
                    </a:cubicBezTo>
                    <a:cubicBezTo>
                      <a:pt x="40620" y="30640"/>
                      <a:pt x="41350" y="29520"/>
                      <a:pt x="42392" y="29520"/>
                    </a:cubicBezTo>
                    <a:cubicBezTo>
                      <a:pt x="42479" y="29520"/>
                      <a:pt x="42569" y="29528"/>
                      <a:pt x="42661" y="29544"/>
                    </a:cubicBezTo>
                    <a:cubicBezTo>
                      <a:pt x="42661" y="29520"/>
                      <a:pt x="42673" y="29509"/>
                      <a:pt x="42673" y="29497"/>
                    </a:cubicBezTo>
                    <a:cubicBezTo>
                      <a:pt x="42911" y="28949"/>
                      <a:pt x="43445" y="28624"/>
                      <a:pt x="44006" y="28624"/>
                    </a:cubicBezTo>
                    <a:cubicBezTo>
                      <a:pt x="44201" y="28624"/>
                      <a:pt x="44399" y="28664"/>
                      <a:pt x="44590" y="28747"/>
                    </a:cubicBezTo>
                    <a:cubicBezTo>
                      <a:pt x="44828" y="28854"/>
                      <a:pt x="45019" y="29020"/>
                      <a:pt x="45173" y="29223"/>
                    </a:cubicBezTo>
                    <a:cubicBezTo>
                      <a:pt x="45222" y="29218"/>
                      <a:pt x="45272" y="29216"/>
                      <a:pt x="45321" y="29216"/>
                    </a:cubicBezTo>
                    <a:cubicBezTo>
                      <a:pt x="45525" y="29216"/>
                      <a:pt x="45730" y="29256"/>
                      <a:pt x="45911" y="29342"/>
                    </a:cubicBezTo>
                    <a:cubicBezTo>
                      <a:pt x="45935" y="29342"/>
                      <a:pt x="45947" y="29354"/>
                      <a:pt x="45959" y="29366"/>
                    </a:cubicBezTo>
                    <a:cubicBezTo>
                      <a:pt x="45983" y="29235"/>
                      <a:pt x="46007" y="29116"/>
                      <a:pt x="46066" y="29008"/>
                    </a:cubicBezTo>
                    <a:cubicBezTo>
                      <a:pt x="46310" y="28485"/>
                      <a:pt x="46829" y="28179"/>
                      <a:pt x="47370" y="28179"/>
                    </a:cubicBezTo>
                    <a:close/>
                    <a:moveTo>
                      <a:pt x="38190" y="33609"/>
                    </a:moveTo>
                    <a:cubicBezTo>
                      <a:pt x="38598" y="33609"/>
                      <a:pt x="38991" y="33927"/>
                      <a:pt x="38994" y="34408"/>
                    </a:cubicBezTo>
                    <a:lnTo>
                      <a:pt x="38994" y="34408"/>
                    </a:lnTo>
                    <a:cubicBezTo>
                      <a:pt x="38991" y="34846"/>
                      <a:pt x="38635" y="35212"/>
                      <a:pt x="38196" y="35212"/>
                    </a:cubicBezTo>
                    <a:cubicBezTo>
                      <a:pt x="37482" y="35212"/>
                      <a:pt x="37137" y="34342"/>
                      <a:pt x="37637" y="33842"/>
                    </a:cubicBezTo>
                    <a:cubicBezTo>
                      <a:pt x="37798" y="33681"/>
                      <a:pt x="37996" y="33609"/>
                      <a:pt x="38190" y="33609"/>
                    </a:cubicBezTo>
                    <a:close/>
                    <a:moveTo>
                      <a:pt x="67856" y="24050"/>
                    </a:moveTo>
                    <a:cubicBezTo>
                      <a:pt x="67899" y="24050"/>
                      <a:pt x="67942" y="24052"/>
                      <a:pt x="67986" y="24055"/>
                    </a:cubicBezTo>
                    <a:cubicBezTo>
                      <a:pt x="68783" y="24115"/>
                      <a:pt x="69379" y="24817"/>
                      <a:pt x="69307" y="25615"/>
                    </a:cubicBezTo>
                    <a:cubicBezTo>
                      <a:pt x="69593" y="25639"/>
                      <a:pt x="69867" y="25746"/>
                      <a:pt x="70093" y="25937"/>
                    </a:cubicBezTo>
                    <a:cubicBezTo>
                      <a:pt x="70361" y="25334"/>
                      <a:pt x="70882" y="25066"/>
                      <a:pt x="71401" y="25066"/>
                    </a:cubicBezTo>
                    <a:cubicBezTo>
                      <a:pt x="72175" y="25066"/>
                      <a:pt x="72946" y="25663"/>
                      <a:pt x="72867" y="26639"/>
                    </a:cubicBezTo>
                    <a:cubicBezTo>
                      <a:pt x="72843" y="26901"/>
                      <a:pt x="72748" y="27151"/>
                      <a:pt x="72593" y="27365"/>
                    </a:cubicBezTo>
                    <a:lnTo>
                      <a:pt x="72808" y="27365"/>
                    </a:lnTo>
                    <a:cubicBezTo>
                      <a:pt x="73605" y="27437"/>
                      <a:pt x="74201" y="28139"/>
                      <a:pt x="74129" y="28937"/>
                    </a:cubicBezTo>
                    <a:lnTo>
                      <a:pt x="74141" y="28925"/>
                    </a:lnTo>
                    <a:lnTo>
                      <a:pt x="74141" y="28925"/>
                    </a:lnTo>
                    <a:cubicBezTo>
                      <a:pt x="74082" y="29675"/>
                      <a:pt x="73463" y="30247"/>
                      <a:pt x="72712" y="30259"/>
                    </a:cubicBezTo>
                    <a:cubicBezTo>
                      <a:pt x="73034" y="30902"/>
                      <a:pt x="72832" y="31687"/>
                      <a:pt x="72224" y="32080"/>
                    </a:cubicBezTo>
                    <a:cubicBezTo>
                      <a:pt x="72331" y="32306"/>
                      <a:pt x="72367" y="32545"/>
                      <a:pt x="72355" y="32783"/>
                    </a:cubicBezTo>
                    <a:cubicBezTo>
                      <a:pt x="72287" y="33544"/>
                      <a:pt x="71645" y="34120"/>
                      <a:pt x="70894" y="34120"/>
                    </a:cubicBezTo>
                    <a:cubicBezTo>
                      <a:pt x="70857" y="34120"/>
                      <a:pt x="70820" y="34119"/>
                      <a:pt x="70784" y="34116"/>
                    </a:cubicBezTo>
                    <a:cubicBezTo>
                      <a:pt x="70665" y="34104"/>
                      <a:pt x="70534" y="34069"/>
                      <a:pt x="70426" y="34033"/>
                    </a:cubicBezTo>
                    <a:lnTo>
                      <a:pt x="70426" y="34081"/>
                    </a:lnTo>
                    <a:cubicBezTo>
                      <a:pt x="70347" y="34829"/>
                      <a:pt x="69705" y="35394"/>
                      <a:pt x="68965" y="35394"/>
                    </a:cubicBezTo>
                    <a:cubicBezTo>
                      <a:pt x="68929" y="35394"/>
                      <a:pt x="68892" y="35393"/>
                      <a:pt x="68855" y="35390"/>
                    </a:cubicBezTo>
                    <a:cubicBezTo>
                      <a:pt x="68069" y="35319"/>
                      <a:pt x="67474" y="34628"/>
                      <a:pt x="67533" y="33842"/>
                    </a:cubicBezTo>
                    <a:cubicBezTo>
                      <a:pt x="67533" y="33830"/>
                      <a:pt x="67533" y="33807"/>
                      <a:pt x="67533" y="33795"/>
                    </a:cubicBezTo>
                    <a:cubicBezTo>
                      <a:pt x="67414" y="33819"/>
                      <a:pt x="67295" y="33819"/>
                      <a:pt x="67164" y="33819"/>
                    </a:cubicBezTo>
                    <a:cubicBezTo>
                      <a:pt x="66736" y="33771"/>
                      <a:pt x="66355" y="33545"/>
                      <a:pt x="66104" y="33199"/>
                    </a:cubicBezTo>
                    <a:cubicBezTo>
                      <a:pt x="65946" y="33886"/>
                      <a:pt x="65339" y="34325"/>
                      <a:pt x="64692" y="34325"/>
                    </a:cubicBezTo>
                    <a:cubicBezTo>
                      <a:pt x="64463" y="34325"/>
                      <a:pt x="64230" y="34270"/>
                      <a:pt x="64009" y="34152"/>
                    </a:cubicBezTo>
                    <a:cubicBezTo>
                      <a:pt x="63164" y="33700"/>
                      <a:pt x="62985" y="32568"/>
                      <a:pt x="63652" y="31878"/>
                    </a:cubicBezTo>
                    <a:cubicBezTo>
                      <a:pt x="63461" y="31616"/>
                      <a:pt x="63378" y="31283"/>
                      <a:pt x="63402" y="30949"/>
                    </a:cubicBezTo>
                    <a:cubicBezTo>
                      <a:pt x="63461" y="30211"/>
                      <a:pt x="64069" y="29639"/>
                      <a:pt x="64807" y="29628"/>
                    </a:cubicBezTo>
                    <a:cubicBezTo>
                      <a:pt x="64497" y="28997"/>
                      <a:pt x="64688" y="28235"/>
                      <a:pt x="65259" y="27830"/>
                    </a:cubicBezTo>
                    <a:cubicBezTo>
                      <a:pt x="64349" y="26908"/>
                      <a:pt x="65034" y="25372"/>
                      <a:pt x="66288" y="25372"/>
                    </a:cubicBezTo>
                    <a:cubicBezTo>
                      <a:pt x="66329" y="25372"/>
                      <a:pt x="66371" y="25374"/>
                      <a:pt x="66414" y="25377"/>
                    </a:cubicBezTo>
                    <a:cubicBezTo>
                      <a:pt x="66482" y="24623"/>
                      <a:pt x="67113" y="24050"/>
                      <a:pt x="67856" y="24050"/>
                    </a:cubicBezTo>
                    <a:close/>
                    <a:moveTo>
                      <a:pt x="24870" y="30680"/>
                    </a:moveTo>
                    <a:cubicBezTo>
                      <a:pt x="24918" y="30680"/>
                      <a:pt x="24967" y="30682"/>
                      <a:pt x="25016" y="30687"/>
                    </a:cubicBezTo>
                    <a:cubicBezTo>
                      <a:pt x="25980" y="30771"/>
                      <a:pt x="26576" y="31771"/>
                      <a:pt x="26207" y="32676"/>
                    </a:cubicBezTo>
                    <a:cubicBezTo>
                      <a:pt x="27421" y="32938"/>
                      <a:pt x="27754" y="34509"/>
                      <a:pt x="26766" y="35247"/>
                    </a:cubicBezTo>
                    <a:cubicBezTo>
                      <a:pt x="26505" y="35441"/>
                      <a:pt x="26198" y="35534"/>
                      <a:pt x="25894" y="35534"/>
                    </a:cubicBezTo>
                    <a:cubicBezTo>
                      <a:pt x="25450" y="35534"/>
                      <a:pt x="25013" y="35336"/>
                      <a:pt x="24730" y="34962"/>
                    </a:cubicBezTo>
                    <a:cubicBezTo>
                      <a:pt x="24472" y="35148"/>
                      <a:pt x="24174" y="35238"/>
                      <a:pt x="23878" y="35238"/>
                    </a:cubicBezTo>
                    <a:cubicBezTo>
                      <a:pt x="23436" y="35238"/>
                      <a:pt x="22998" y="35037"/>
                      <a:pt x="22706" y="34652"/>
                    </a:cubicBezTo>
                    <a:cubicBezTo>
                      <a:pt x="22230" y="34021"/>
                      <a:pt x="22361" y="33116"/>
                      <a:pt x="22980" y="32640"/>
                    </a:cubicBezTo>
                    <a:cubicBezTo>
                      <a:pt x="23123" y="32533"/>
                      <a:pt x="23290" y="32449"/>
                      <a:pt x="23456" y="32414"/>
                    </a:cubicBezTo>
                    <a:cubicBezTo>
                      <a:pt x="23275" y="31509"/>
                      <a:pt x="23964" y="30680"/>
                      <a:pt x="24870" y="30680"/>
                    </a:cubicBezTo>
                    <a:close/>
                    <a:moveTo>
                      <a:pt x="54047" y="32010"/>
                    </a:moveTo>
                    <a:cubicBezTo>
                      <a:pt x="54438" y="32010"/>
                      <a:pt x="54818" y="32246"/>
                      <a:pt x="54960" y="32664"/>
                    </a:cubicBezTo>
                    <a:cubicBezTo>
                      <a:pt x="55091" y="32628"/>
                      <a:pt x="55210" y="32616"/>
                      <a:pt x="55341" y="32616"/>
                    </a:cubicBezTo>
                    <a:cubicBezTo>
                      <a:pt x="56318" y="32616"/>
                      <a:pt x="57115" y="33414"/>
                      <a:pt x="57115" y="34390"/>
                    </a:cubicBezTo>
                    <a:cubicBezTo>
                      <a:pt x="57115" y="35366"/>
                      <a:pt x="56318" y="36152"/>
                      <a:pt x="55341" y="36152"/>
                    </a:cubicBezTo>
                    <a:cubicBezTo>
                      <a:pt x="54365" y="36152"/>
                      <a:pt x="53579" y="35366"/>
                      <a:pt x="53579" y="34390"/>
                    </a:cubicBezTo>
                    <a:cubicBezTo>
                      <a:pt x="53579" y="34211"/>
                      <a:pt x="53603" y="34045"/>
                      <a:pt x="53662" y="33878"/>
                    </a:cubicBezTo>
                    <a:cubicBezTo>
                      <a:pt x="53020" y="33592"/>
                      <a:pt x="52877" y="32747"/>
                      <a:pt x="53389" y="32271"/>
                    </a:cubicBezTo>
                    <a:cubicBezTo>
                      <a:pt x="53579" y="32093"/>
                      <a:pt x="53815" y="32010"/>
                      <a:pt x="54047" y="32010"/>
                    </a:cubicBezTo>
                    <a:close/>
                    <a:moveTo>
                      <a:pt x="75189" y="33340"/>
                    </a:moveTo>
                    <a:cubicBezTo>
                      <a:pt x="75931" y="33340"/>
                      <a:pt x="76645" y="33918"/>
                      <a:pt x="76653" y="34795"/>
                    </a:cubicBezTo>
                    <a:cubicBezTo>
                      <a:pt x="76653" y="35593"/>
                      <a:pt x="75999" y="36247"/>
                      <a:pt x="75201" y="36247"/>
                    </a:cubicBezTo>
                    <a:cubicBezTo>
                      <a:pt x="73903" y="36247"/>
                      <a:pt x="73260" y="34688"/>
                      <a:pt x="74177" y="33771"/>
                    </a:cubicBezTo>
                    <a:cubicBezTo>
                      <a:pt x="74470" y="33474"/>
                      <a:pt x="74833" y="33340"/>
                      <a:pt x="75189" y="33340"/>
                    </a:cubicBezTo>
                    <a:close/>
                    <a:moveTo>
                      <a:pt x="42651" y="35443"/>
                    </a:moveTo>
                    <a:cubicBezTo>
                      <a:pt x="43065" y="35443"/>
                      <a:pt x="43459" y="35763"/>
                      <a:pt x="43459" y="36247"/>
                    </a:cubicBezTo>
                    <a:cubicBezTo>
                      <a:pt x="43447" y="36676"/>
                      <a:pt x="43090" y="37033"/>
                      <a:pt x="42661" y="37033"/>
                    </a:cubicBezTo>
                    <a:cubicBezTo>
                      <a:pt x="41947" y="37033"/>
                      <a:pt x="41590" y="36176"/>
                      <a:pt x="42090" y="35676"/>
                    </a:cubicBezTo>
                    <a:cubicBezTo>
                      <a:pt x="42254" y="35515"/>
                      <a:pt x="42455" y="35443"/>
                      <a:pt x="42651" y="35443"/>
                    </a:cubicBezTo>
                    <a:close/>
                    <a:moveTo>
                      <a:pt x="39859" y="36574"/>
                    </a:moveTo>
                    <a:cubicBezTo>
                      <a:pt x="40268" y="36574"/>
                      <a:pt x="40661" y="36891"/>
                      <a:pt x="40661" y="37367"/>
                    </a:cubicBezTo>
                    <a:cubicBezTo>
                      <a:pt x="40673" y="37807"/>
                      <a:pt x="40304" y="38164"/>
                      <a:pt x="39863" y="38164"/>
                    </a:cubicBezTo>
                    <a:cubicBezTo>
                      <a:pt x="39161" y="38164"/>
                      <a:pt x="38803" y="37307"/>
                      <a:pt x="39304" y="36807"/>
                    </a:cubicBezTo>
                    <a:cubicBezTo>
                      <a:pt x="39465" y="36646"/>
                      <a:pt x="39664" y="36574"/>
                      <a:pt x="39859" y="36574"/>
                    </a:cubicBezTo>
                    <a:close/>
                    <a:moveTo>
                      <a:pt x="11830" y="35534"/>
                    </a:moveTo>
                    <a:cubicBezTo>
                      <a:pt x="12580" y="35534"/>
                      <a:pt x="13300" y="36115"/>
                      <a:pt x="13300" y="36986"/>
                    </a:cubicBezTo>
                    <a:cubicBezTo>
                      <a:pt x="13288" y="37783"/>
                      <a:pt x="12645" y="38438"/>
                      <a:pt x="11848" y="38438"/>
                    </a:cubicBezTo>
                    <a:cubicBezTo>
                      <a:pt x="10550" y="38438"/>
                      <a:pt x="9907" y="36878"/>
                      <a:pt x="10812" y="35962"/>
                    </a:cubicBezTo>
                    <a:cubicBezTo>
                      <a:pt x="11108" y="35666"/>
                      <a:pt x="11472" y="35534"/>
                      <a:pt x="11830" y="35534"/>
                    </a:cubicBezTo>
                    <a:close/>
                    <a:moveTo>
                      <a:pt x="36395" y="36043"/>
                    </a:moveTo>
                    <a:cubicBezTo>
                      <a:pt x="37139" y="36043"/>
                      <a:pt x="37851" y="36621"/>
                      <a:pt x="37851" y="37498"/>
                    </a:cubicBezTo>
                    <a:cubicBezTo>
                      <a:pt x="37851" y="38295"/>
                      <a:pt x="37208" y="38950"/>
                      <a:pt x="36398" y="38950"/>
                    </a:cubicBezTo>
                    <a:cubicBezTo>
                      <a:pt x="35113" y="38950"/>
                      <a:pt x="34458" y="37390"/>
                      <a:pt x="35374" y="36474"/>
                    </a:cubicBezTo>
                    <a:cubicBezTo>
                      <a:pt x="35672" y="36176"/>
                      <a:pt x="36037" y="36043"/>
                      <a:pt x="36395" y="36043"/>
                    </a:cubicBezTo>
                    <a:close/>
                    <a:moveTo>
                      <a:pt x="16202" y="38210"/>
                    </a:moveTo>
                    <a:cubicBezTo>
                      <a:pt x="16946" y="38210"/>
                      <a:pt x="17658" y="38788"/>
                      <a:pt x="17658" y="39665"/>
                    </a:cubicBezTo>
                    <a:cubicBezTo>
                      <a:pt x="17658" y="40462"/>
                      <a:pt x="17003" y="41117"/>
                      <a:pt x="16205" y="41117"/>
                    </a:cubicBezTo>
                    <a:cubicBezTo>
                      <a:pt x="14908" y="41117"/>
                      <a:pt x="14265" y="39557"/>
                      <a:pt x="15181" y="38641"/>
                    </a:cubicBezTo>
                    <a:cubicBezTo>
                      <a:pt x="15479" y="38343"/>
                      <a:pt x="15844" y="38210"/>
                      <a:pt x="16202" y="38210"/>
                    </a:cubicBezTo>
                    <a:close/>
                    <a:moveTo>
                      <a:pt x="70207" y="38091"/>
                    </a:moveTo>
                    <a:cubicBezTo>
                      <a:pt x="70554" y="38091"/>
                      <a:pt x="70905" y="38228"/>
                      <a:pt x="71165" y="38510"/>
                    </a:cubicBezTo>
                    <a:cubicBezTo>
                      <a:pt x="71393" y="38223"/>
                      <a:pt x="71703" y="38094"/>
                      <a:pt x="72008" y="38094"/>
                    </a:cubicBezTo>
                    <a:cubicBezTo>
                      <a:pt x="72565" y="38094"/>
                      <a:pt x="73105" y="38520"/>
                      <a:pt x="73105" y="39188"/>
                    </a:cubicBezTo>
                    <a:cubicBezTo>
                      <a:pt x="73114" y="39836"/>
                      <a:pt x="72581" y="40282"/>
                      <a:pt x="72016" y="40282"/>
                    </a:cubicBezTo>
                    <a:cubicBezTo>
                      <a:pt x="71781" y="40282"/>
                      <a:pt x="71541" y="40205"/>
                      <a:pt x="71331" y="40034"/>
                    </a:cubicBezTo>
                    <a:cubicBezTo>
                      <a:pt x="71308" y="40069"/>
                      <a:pt x="71284" y="40117"/>
                      <a:pt x="71248" y="40165"/>
                    </a:cubicBezTo>
                    <a:cubicBezTo>
                      <a:pt x="71308" y="40272"/>
                      <a:pt x="71343" y="40391"/>
                      <a:pt x="71343" y="40510"/>
                    </a:cubicBezTo>
                    <a:cubicBezTo>
                      <a:pt x="71343" y="40992"/>
                      <a:pt x="70971" y="41248"/>
                      <a:pt x="70600" y="41248"/>
                    </a:cubicBezTo>
                    <a:cubicBezTo>
                      <a:pt x="70275" y="41248"/>
                      <a:pt x="69951" y="41052"/>
                      <a:pt x="69879" y="40641"/>
                    </a:cubicBezTo>
                    <a:cubicBezTo>
                      <a:pt x="69045" y="40415"/>
                      <a:pt x="68652" y="39450"/>
                      <a:pt x="69105" y="38712"/>
                    </a:cubicBezTo>
                    <a:cubicBezTo>
                      <a:pt x="69349" y="38303"/>
                      <a:pt x="69776" y="38091"/>
                      <a:pt x="70207" y="38091"/>
                    </a:cubicBezTo>
                    <a:close/>
                    <a:moveTo>
                      <a:pt x="76208" y="38634"/>
                    </a:moveTo>
                    <a:cubicBezTo>
                      <a:pt x="76951" y="38634"/>
                      <a:pt x="77669" y="39210"/>
                      <a:pt x="77677" y="40081"/>
                    </a:cubicBezTo>
                    <a:cubicBezTo>
                      <a:pt x="77677" y="40891"/>
                      <a:pt x="77023" y="41534"/>
                      <a:pt x="76225" y="41534"/>
                    </a:cubicBezTo>
                    <a:cubicBezTo>
                      <a:pt x="74927" y="41534"/>
                      <a:pt x="74284" y="39974"/>
                      <a:pt x="75201" y="39057"/>
                    </a:cubicBezTo>
                    <a:cubicBezTo>
                      <a:pt x="75493" y="38765"/>
                      <a:pt x="75853" y="38634"/>
                      <a:pt x="76208" y="38634"/>
                    </a:cubicBezTo>
                    <a:close/>
                    <a:moveTo>
                      <a:pt x="61565" y="36128"/>
                    </a:moveTo>
                    <a:cubicBezTo>
                      <a:pt x="61899" y="36128"/>
                      <a:pt x="62234" y="36242"/>
                      <a:pt x="62509" y="36474"/>
                    </a:cubicBezTo>
                    <a:cubicBezTo>
                      <a:pt x="62699" y="36640"/>
                      <a:pt x="62842" y="36855"/>
                      <a:pt x="62926" y="37093"/>
                    </a:cubicBezTo>
                    <a:cubicBezTo>
                      <a:pt x="63176" y="37140"/>
                      <a:pt x="63414" y="37248"/>
                      <a:pt x="63616" y="37414"/>
                    </a:cubicBezTo>
                    <a:cubicBezTo>
                      <a:pt x="63616" y="37426"/>
                      <a:pt x="63628" y="37438"/>
                      <a:pt x="63652" y="37450"/>
                    </a:cubicBezTo>
                    <a:cubicBezTo>
                      <a:pt x="63699" y="37343"/>
                      <a:pt x="63771" y="37236"/>
                      <a:pt x="63842" y="37140"/>
                    </a:cubicBezTo>
                    <a:cubicBezTo>
                      <a:pt x="64130" y="36807"/>
                      <a:pt x="64537" y="36635"/>
                      <a:pt x="64946" y="36635"/>
                    </a:cubicBezTo>
                    <a:cubicBezTo>
                      <a:pt x="65281" y="36635"/>
                      <a:pt x="65617" y="36750"/>
                      <a:pt x="65890" y="36986"/>
                    </a:cubicBezTo>
                    <a:cubicBezTo>
                      <a:pt x="66497" y="37498"/>
                      <a:pt x="66569" y="38414"/>
                      <a:pt x="66045" y="39022"/>
                    </a:cubicBezTo>
                    <a:lnTo>
                      <a:pt x="66069" y="39022"/>
                    </a:lnTo>
                    <a:cubicBezTo>
                      <a:pt x="65950" y="39153"/>
                      <a:pt x="65819" y="39260"/>
                      <a:pt x="65664" y="39343"/>
                    </a:cubicBezTo>
                    <a:cubicBezTo>
                      <a:pt x="66098" y="40319"/>
                      <a:pt x="65366" y="41375"/>
                      <a:pt x="64359" y="41375"/>
                    </a:cubicBezTo>
                    <a:cubicBezTo>
                      <a:pt x="64260" y="41375"/>
                      <a:pt x="64159" y="41364"/>
                      <a:pt x="64057" y="41343"/>
                    </a:cubicBezTo>
                    <a:cubicBezTo>
                      <a:pt x="64021" y="41391"/>
                      <a:pt x="63985" y="41450"/>
                      <a:pt x="63949" y="41498"/>
                    </a:cubicBezTo>
                    <a:cubicBezTo>
                      <a:pt x="63659" y="41847"/>
                      <a:pt x="63253" y="42015"/>
                      <a:pt x="62850" y="42015"/>
                    </a:cubicBezTo>
                    <a:cubicBezTo>
                      <a:pt x="62345" y="42015"/>
                      <a:pt x="61845" y="41751"/>
                      <a:pt x="61580" y="41248"/>
                    </a:cubicBezTo>
                    <a:cubicBezTo>
                      <a:pt x="61390" y="41331"/>
                      <a:pt x="61190" y="41371"/>
                      <a:pt x="60993" y="41371"/>
                    </a:cubicBezTo>
                    <a:cubicBezTo>
                      <a:pt x="60514" y="41371"/>
                      <a:pt x="60052" y="41134"/>
                      <a:pt x="59782" y="40712"/>
                    </a:cubicBezTo>
                    <a:cubicBezTo>
                      <a:pt x="59711" y="40760"/>
                      <a:pt x="59639" y="40808"/>
                      <a:pt x="59568" y="40855"/>
                    </a:cubicBezTo>
                    <a:cubicBezTo>
                      <a:pt x="59350" y="40973"/>
                      <a:pt x="59114" y="41030"/>
                      <a:pt x="58882" y="41030"/>
                    </a:cubicBezTo>
                    <a:cubicBezTo>
                      <a:pt x="58366" y="41030"/>
                      <a:pt x="57866" y="40752"/>
                      <a:pt x="57603" y="40260"/>
                    </a:cubicBezTo>
                    <a:cubicBezTo>
                      <a:pt x="57222" y="39557"/>
                      <a:pt x="57484" y="38676"/>
                      <a:pt x="58199" y="38295"/>
                    </a:cubicBezTo>
                    <a:cubicBezTo>
                      <a:pt x="58258" y="38272"/>
                      <a:pt x="58318" y="38236"/>
                      <a:pt x="58389" y="38212"/>
                    </a:cubicBezTo>
                    <a:cubicBezTo>
                      <a:pt x="58218" y="37278"/>
                      <a:pt x="58954" y="36512"/>
                      <a:pt x="59804" y="36512"/>
                    </a:cubicBezTo>
                    <a:cubicBezTo>
                      <a:pt x="60016" y="36512"/>
                      <a:pt x="60235" y="36560"/>
                      <a:pt x="60449" y="36664"/>
                    </a:cubicBezTo>
                    <a:cubicBezTo>
                      <a:pt x="60461" y="36652"/>
                      <a:pt x="60461" y="36640"/>
                      <a:pt x="60473" y="36628"/>
                    </a:cubicBezTo>
                    <a:cubicBezTo>
                      <a:pt x="60760" y="36296"/>
                      <a:pt x="61161" y="36128"/>
                      <a:pt x="61565" y="36128"/>
                    </a:cubicBezTo>
                    <a:close/>
                    <a:moveTo>
                      <a:pt x="67685" y="41650"/>
                    </a:moveTo>
                    <a:cubicBezTo>
                      <a:pt x="68096" y="41650"/>
                      <a:pt x="68486" y="41969"/>
                      <a:pt x="68486" y="42451"/>
                    </a:cubicBezTo>
                    <a:lnTo>
                      <a:pt x="68498" y="42451"/>
                    </a:lnTo>
                    <a:cubicBezTo>
                      <a:pt x="68498" y="42891"/>
                      <a:pt x="68129" y="43248"/>
                      <a:pt x="67688" y="43248"/>
                    </a:cubicBezTo>
                    <a:cubicBezTo>
                      <a:pt x="66974" y="43248"/>
                      <a:pt x="66616" y="42391"/>
                      <a:pt x="67117" y="41891"/>
                    </a:cubicBezTo>
                    <a:cubicBezTo>
                      <a:pt x="67283" y="41724"/>
                      <a:pt x="67487" y="41650"/>
                      <a:pt x="67685" y="41650"/>
                    </a:cubicBezTo>
                    <a:close/>
                    <a:moveTo>
                      <a:pt x="49052" y="34413"/>
                    </a:moveTo>
                    <a:cubicBezTo>
                      <a:pt x="49635" y="34413"/>
                      <a:pt x="50183" y="34764"/>
                      <a:pt x="50412" y="35343"/>
                    </a:cubicBezTo>
                    <a:cubicBezTo>
                      <a:pt x="50594" y="35272"/>
                      <a:pt x="50774" y="35239"/>
                      <a:pt x="50948" y="35239"/>
                    </a:cubicBezTo>
                    <a:cubicBezTo>
                      <a:pt x="51967" y="35239"/>
                      <a:pt x="52749" y="36359"/>
                      <a:pt x="52210" y="37367"/>
                    </a:cubicBezTo>
                    <a:cubicBezTo>
                      <a:pt x="52603" y="37510"/>
                      <a:pt x="52912" y="37819"/>
                      <a:pt x="53067" y="38200"/>
                    </a:cubicBezTo>
                    <a:cubicBezTo>
                      <a:pt x="53162" y="38450"/>
                      <a:pt x="53186" y="38712"/>
                      <a:pt x="53139" y="38974"/>
                    </a:cubicBezTo>
                    <a:cubicBezTo>
                      <a:pt x="53273" y="38936"/>
                      <a:pt x="53405" y="38919"/>
                      <a:pt x="53534" y="38919"/>
                    </a:cubicBezTo>
                    <a:cubicBezTo>
                      <a:pt x="54468" y="38919"/>
                      <a:pt x="55203" y="39845"/>
                      <a:pt x="54889" y="40808"/>
                    </a:cubicBezTo>
                    <a:cubicBezTo>
                      <a:pt x="55948" y="41415"/>
                      <a:pt x="55817" y="42974"/>
                      <a:pt x="54686" y="43415"/>
                    </a:cubicBezTo>
                    <a:cubicBezTo>
                      <a:pt x="54518" y="43477"/>
                      <a:pt x="54344" y="43507"/>
                      <a:pt x="54173" y="43507"/>
                    </a:cubicBezTo>
                    <a:cubicBezTo>
                      <a:pt x="53655" y="43507"/>
                      <a:pt x="53160" y="43234"/>
                      <a:pt x="52900" y="42760"/>
                    </a:cubicBezTo>
                    <a:cubicBezTo>
                      <a:pt x="52758" y="43165"/>
                      <a:pt x="52448" y="43498"/>
                      <a:pt x="52055" y="43653"/>
                    </a:cubicBezTo>
                    <a:cubicBezTo>
                      <a:pt x="51936" y="43689"/>
                      <a:pt x="51817" y="43713"/>
                      <a:pt x="51686" y="43736"/>
                    </a:cubicBezTo>
                    <a:cubicBezTo>
                      <a:pt x="51698" y="43748"/>
                      <a:pt x="51710" y="43760"/>
                      <a:pt x="51710" y="43772"/>
                    </a:cubicBezTo>
                    <a:cubicBezTo>
                      <a:pt x="52007" y="44522"/>
                      <a:pt x="51638" y="45368"/>
                      <a:pt x="50876" y="45653"/>
                    </a:cubicBezTo>
                    <a:cubicBezTo>
                      <a:pt x="50703" y="45722"/>
                      <a:pt x="50525" y="45755"/>
                      <a:pt x="50350" y="45755"/>
                    </a:cubicBezTo>
                    <a:cubicBezTo>
                      <a:pt x="49770" y="45755"/>
                      <a:pt x="49227" y="45396"/>
                      <a:pt x="49007" y="44820"/>
                    </a:cubicBezTo>
                    <a:cubicBezTo>
                      <a:pt x="48995" y="44796"/>
                      <a:pt x="48995" y="44784"/>
                      <a:pt x="48995" y="44772"/>
                    </a:cubicBezTo>
                    <a:cubicBezTo>
                      <a:pt x="48888" y="44844"/>
                      <a:pt x="48781" y="44903"/>
                      <a:pt x="48662" y="44951"/>
                    </a:cubicBezTo>
                    <a:cubicBezTo>
                      <a:pt x="48493" y="45016"/>
                      <a:pt x="48318" y="45047"/>
                      <a:pt x="48145" y="45047"/>
                    </a:cubicBezTo>
                    <a:cubicBezTo>
                      <a:pt x="47566" y="45047"/>
                      <a:pt x="47013" y="44696"/>
                      <a:pt x="46793" y="44117"/>
                    </a:cubicBezTo>
                    <a:cubicBezTo>
                      <a:pt x="46709" y="43891"/>
                      <a:pt x="46673" y="43641"/>
                      <a:pt x="46709" y="43403"/>
                    </a:cubicBezTo>
                    <a:cubicBezTo>
                      <a:pt x="46292" y="43272"/>
                      <a:pt x="45959" y="42963"/>
                      <a:pt x="45804" y="42558"/>
                    </a:cubicBezTo>
                    <a:cubicBezTo>
                      <a:pt x="45709" y="42308"/>
                      <a:pt x="45685" y="42046"/>
                      <a:pt x="45733" y="41784"/>
                    </a:cubicBezTo>
                    <a:lnTo>
                      <a:pt x="45733" y="41784"/>
                    </a:lnTo>
                    <a:cubicBezTo>
                      <a:pt x="45600" y="41822"/>
                      <a:pt x="45466" y="41840"/>
                      <a:pt x="45334" y="41840"/>
                    </a:cubicBezTo>
                    <a:cubicBezTo>
                      <a:pt x="44725" y="41840"/>
                      <a:pt x="44167" y="41450"/>
                      <a:pt x="43971" y="40843"/>
                    </a:cubicBezTo>
                    <a:cubicBezTo>
                      <a:pt x="43733" y="40105"/>
                      <a:pt x="44114" y="39307"/>
                      <a:pt x="44840" y="39033"/>
                    </a:cubicBezTo>
                    <a:cubicBezTo>
                      <a:pt x="44899" y="39022"/>
                      <a:pt x="44971" y="38998"/>
                      <a:pt x="45042" y="38986"/>
                    </a:cubicBezTo>
                    <a:cubicBezTo>
                      <a:pt x="44828" y="38819"/>
                      <a:pt x="44673" y="38605"/>
                      <a:pt x="44578" y="38355"/>
                    </a:cubicBezTo>
                    <a:cubicBezTo>
                      <a:pt x="44158" y="37280"/>
                      <a:pt x="45030" y="36377"/>
                      <a:pt x="45947" y="36377"/>
                    </a:cubicBezTo>
                    <a:cubicBezTo>
                      <a:pt x="46331" y="36377"/>
                      <a:pt x="46722" y="36534"/>
                      <a:pt x="47031" y="36902"/>
                    </a:cubicBezTo>
                    <a:cubicBezTo>
                      <a:pt x="47197" y="36664"/>
                      <a:pt x="47424" y="36486"/>
                      <a:pt x="47697" y="36378"/>
                    </a:cubicBezTo>
                    <a:cubicBezTo>
                      <a:pt x="47412" y="35628"/>
                      <a:pt x="47781" y="34795"/>
                      <a:pt x="48531" y="34509"/>
                    </a:cubicBezTo>
                    <a:cubicBezTo>
                      <a:pt x="48703" y="34444"/>
                      <a:pt x="48879" y="34413"/>
                      <a:pt x="49052" y="34413"/>
                    </a:cubicBezTo>
                    <a:close/>
                    <a:moveTo>
                      <a:pt x="44798" y="44408"/>
                    </a:moveTo>
                    <a:cubicBezTo>
                      <a:pt x="45208" y="44408"/>
                      <a:pt x="45602" y="44728"/>
                      <a:pt x="45602" y="45213"/>
                    </a:cubicBezTo>
                    <a:cubicBezTo>
                      <a:pt x="45602" y="45653"/>
                      <a:pt x="45245" y="45999"/>
                      <a:pt x="44804" y="46011"/>
                    </a:cubicBezTo>
                    <a:cubicBezTo>
                      <a:pt x="44090" y="46011"/>
                      <a:pt x="43733" y="45141"/>
                      <a:pt x="44245" y="44641"/>
                    </a:cubicBezTo>
                    <a:cubicBezTo>
                      <a:pt x="44406" y="44480"/>
                      <a:pt x="44604" y="44408"/>
                      <a:pt x="44798" y="44408"/>
                    </a:cubicBezTo>
                    <a:close/>
                    <a:moveTo>
                      <a:pt x="6267" y="44035"/>
                    </a:moveTo>
                    <a:cubicBezTo>
                      <a:pt x="7013" y="44035"/>
                      <a:pt x="7728" y="44616"/>
                      <a:pt x="7728" y="45487"/>
                    </a:cubicBezTo>
                    <a:cubicBezTo>
                      <a:pt x="7728" y="46296"/>
                      <a:pt x="7085" y="46939"/>
                      <a:pt x="6287" y="46939"/>
                    </a:cubicBezTo>
                    <a:cubicBezTo>
                      <a:pt x="6283" y="46939"/>
                      <a:pt x="6278" y="46939"/>
                      <a:pt x="6273" y="46939"/>
                    </a:cubicBezTo>
                    <a:cubicBezTo>
                      <a:pt x="4985" y="46939"/>
                      <a:pt x="4338" y="45376"/>
                      <a:pt x="5252" y="44463"/>
                    </a:cubicBezTo>
                    <a:cubicBezTo>
                      <a:pt x="5548" y="44167"/>
                      <a:pt x="5911" y="44035"/>
                      <a:pt x="6267" y="44035"/>
                    </a:cubicBezTo>
                    <a:close/>
                    <a:moveTo>
                      <a:pt x="25663" y="37502"/>
                    </a:moveTo>
                    <a:cubicBezTo>
                      <a:pt x="26280" y="37502"/>
                      <a:pt x="26893" y="37881"/>
                      <a:pt x="27076" y="38593"/>
                    </a:cubicBezTo>
                    <a:cubicBezTo>
                      <a:pt x="27251" y="38522"/>
                      <a:pt x="27434" y="38487"/>
                      <a:pt x="27615" y="38487"/>
                    </a:cubicBezTo>
                    <a:cubicBezTo>
                      <a:pt x="28099" y="38487"/>
                      <a:pt x="28569" y="38731"/>
                      <a:pt x="28838" y="39164"/>
                    </a:cubicBezTo>
                    <a:cubicBezTo>
                      <a:pt x="29124" y="38719"/>
                      <a:pt x="29585" y="38502"/>
                      <a:pt x="30044" y="38502"/>
                    </a:cubicBezTo>
                    <a:cubicBezTo>
                      <a:pt x="30580" y="38502"/>
                      <a:pt x="31112" y="38797"/>
                      <a:pt x="31362" y="39367"/>
                    </a:cubicBezTo>
                    <a:cubicBezTo>
                      <a:pt x="31471" y="39343"/>
                      <a:pt x="31579" y="39331"/>
                      <a:pt x="31684" y="39331"/>
                    </a:cubicBezTo>
                    <a:cubicBezTo>
                      <a:pt x="32717" y="39331"/>
                      <a:pt x="33466" y="40444"/>
                      <a:pt x="32957" y="41439"/>
                    </a:cubicBezTo>
                    <a:cubicBezTo>
                      <a:pt x="32699" y="41937"/>
                      <a:pt x="32190" y="42228"/>
                      <a:pt x="31658" y="42228"/>
                    </a:cubicBezTo>
                    <a:cubicBezTo>
                      <a:pt x="31504" y="42228"/>
                      <a:pt x="31348" y="42204"/>
                      <a:pt x="31195" y="42153"/>
                    </a:cubicBezTo>
                    <a:lnTo>
                      <a:pt x="31195" y="42153"/>
                    </a:lnTo>
                    <a:cubicBezTo>
                      <a:pt x="31362" y="42546"/>
                      <a:pt x="31350" y="42998"/>
                      <a:pt x="31160" y="43379"/>
                    </a:cubicBezTo>
                    <a:cubicBezTo>
                      <a:pt x="31100" y="43486"/>
                      <a:pt x="31029" y="43582"/>
                      <a:pt x="30945" y="43677"/>
                    </a:cubicBezTo>
                    <a:cubicBezTo>
                      <a:pt x="30969" y="43677"/>
                      <a:pt x="30981" y="43689"/>
                      <a:pt x="31005" y="43689"/>
                    </a:cubicBezTo>
                    <a:cubicBezTo>
                      <a:pt x="31695" y="44070"/>
                      <a:pt x="31969" y="44927"/>
                      <a:pt x="31612" y="45630"/>
                    </a:cubicBezTo>
                    <a:cubicBezTo>
                      <a:pt x="31357" y="46139"/>
                      <a:pt x="30848" y="46431"/>
                      <a:pt x="30318" y="46431"/>
                    </a:cubicBezTo>
                    <a:cubicBezTo>
                      <a:pt x="30105" y="46431"/>
                      <a:pt x="29888" y="46383"/>
                      <a:pt x="29683" y="46284"/>
                    </a:cubicBezTo>
                    <a:cubicBezTo>
                      <a:pt x="29671" y="46272"/>
                      <a:pt x="29648" y="46261"/>
                      <a:pt x="29636" y="46249"/>
                    </a:cubicBezTo>
                    <a:cubicBezTo>
                      <a:pt x="29612" y="46368"/>
                      <a:pt x="29576" y="46487"/>
                      <a:pt x="29517" y="46606"/>
                    </a:cubicBezTo>
                    <a:cubicBezTo>
                      <a:pt x="29264" y="47112"/>
                      <a:pt x="28748" y="47403"/>
                      <a:pt x="28211" y="47403"/>
                    </a:cubicBezTo>
                    <a:cubicBezTo>
                      <a:pt x="27989" y="47403"/>
                      <a:pt x="27764" y="47353"/>
                      <a:pt x="27552" y="47249"/>
                    </a:cubicBezTo>
                    <a:cubicBezTo>
                      <a:pt x="27338" y="47130"/>
                      <a:pt x="27159" y="46963"/>
                      <a:pt x="27028" y="46773"/>
                    </a:cubicBezTo>
                    <a:cubicBezTo>
                      <a:pt x="26836" y="46858"/>
                      <a:pt x="26632" y="46899"/>
                      <a:pt x="26429" y="46899"/>
                    </a:cubicBezTo>
                    <a:cubicBezTo>
                      <a:pt x="26206" y="46899"/>
                      <a:pt x="25984" y="46849"/>
                      <a:pt x="25778" y="46749"/>
                    </a:cubicBezTo>
                    <a:cubicBezTo>
                      <a:pt x="25540" y="46618"/>
                      <a:pt x="25349" y="46439"/>
                      <a:pt x="25207" y="46225"/>
                    </a:cubicBezTo>
                    <a:cubicBezTo>
                      <a:pt x="24932" y="46649"/>
                      <a:pt x="24471" y="46881"/>
                      <a:pt x="23994" y="46881"/>
                    </a:cubicBezTo>
                    <a:cubicBezTo>
                      <a:pt x="23748" y="46881"/>
                      <a:pt x="23497" y="46819"/>
                      <a:pt x="23266" y="46689"/>
                    </a:cubicBezTo>
                    <a:cubicBezTo>
                      <a:pt x="22599" y="46308"/>
                      <a:pt x="22349" y="45463"/>
                      <a:pt x="22706" y="44772"/>
                    </a:cubicBezTo>
                    <a:cubicBezTo>
                      <a:pt x="22742" y="44713"/>
                      <a:pt x="22778" y="44653"/>
                      <a:pt x="22825" y="44594"/>
                    </a:cubicBezTo>
                    <a:lnTo>
                      <a:pt x="22825" y="44594"/>
                    </a:lnTo>
                    <a:cubicBezTo>
                      <a:pt x="22782" y="44598"/>
                      <a:pt x="22738" y="44600"/>
                      <a:pt x="22694" y="44600"/>
                    </a:cubicBezTo>
                    <a:cubicBezTo>
                      <a:pt x="22473" y="44600"/>
                      <a:pt x="22252" y="44550"/>
                      <a:pt x="22063" y="44451"/>
                    </a:cubicBezTo>
                    <a:cubicBezTo>
                      <a:pt x="20669" y="43748"/>
                      <a:pt x="21228" y="41708"/>
                      <a:pt x="22681" y="41708"/>
                    </a:cubicBezTo>
                    <a:cubicBezTo>
                      <a:pt x="22755" y="41708"/>
                      <a:pt x="22831" y="41713"/>
                      <a:pt x="22909" y="41724"/>
                    </a:cubicBezTo>
                    <a:cubicBezTo>
                      <a:pt x="22873" y="41439"/>
                      <a:pt x="22932" y="41141"/>
                      <a:pt x="23063" y="40891"/>
                    </a:cubicBezTo>
                    <a:cubicBezTo>
                      <a:pt x="22337" y="40534"/>
                      <a:pt x="22051" y="39653"/>
                      <a:pt x="22409" y="38926"/>
                    </a:cubicBezTo>
                    <a:cubicBezTo>
                      <a:pt x="22668" y="38424"/>
                      <a:pt x="23180" y="38134"/>
                      <a:pt x="23710" y="38134"/>
                    </a:cubicBezTo>
                    <a:cubicBezTo>
                      <a:pt x="23934" y="38134"/>
                      <a:pt x="24161" y="38186"/>
                      <a:pt x="24373" y="38295"/>
                    </a:cubicBezTo>
                    <a:cubicBezTo>
                      <a:pt x="24647" y="37758"/>
                      <a:pt x="25156" y="37502"/>
                      <a:pt x="25663" y="37502"/>
                    </a:cubicBezTo>
                    <a:close/>
                    <a:moveTo>
                      <a:pt x="40822" y="40209"/>
                    </a:moveTo>
                    <a:cubicBezTo>
                      <a:pt x="41568" y="40209"/>
                      <a:pt x="42215" y="40784"/>
                      <a:pt x="42268" y="41558"/>
                    </a:cubicBezTo>
                    <a:cubicBezTo>
                      <a:pt x="42280" y="41736"/>
                      <a:pt x="42256" y="41915"/>
                      <a:pt x="42209" y="42081"/>
                    </a:cubicBezTo>
                    <a:cubicBezTo>
                      <a:pt x="43292" y="42510"/>
                      <a:pt x="43435" y="43998"/>
                      <a:pt x="42447" y="44629"/>
                    </a:cubicBezTo>
                    <a:cubicBezTo>
                      <a:pt x="42459" y="44689"/>
                      <a:pt x="42471" y="44760"/>
                      <a:pt x="42482" y="44820"/>
                    </a:cubicBezTo>
                    <a:cubicBezTo>
                      <a:pt x="42530" y="45618"/>
                      <a:pt x="41923" y="46308"/>
                      <a:pt x="41125" y="46368"/>
                    </a:cubicBezTo>
                    <a:cubicBezTo>
                      <a:pt x="40947" y="46368"/>
                      <a:pt x="40768" y="46344"/>
                      <a:pt x="40601" y="46296"/>
                    </a:cubicBezTo>
                    <a:cubicBezTo>
                      <a:pt x="40379" y="46851"/>
                      <a:pt x="39842" y="47201"/>
                      <a:pt x="39263" y="47201"/>
                    </a:cubicBezTo>
                    <a:cubicBezTo>
                      <a:pt x="39158" y="47201"/>
                      <a:pt x="39052" y="47189"/>
                      <a:pt x="38946" y="47165"/>
                    </a:cubicBezTo>
                    <a:cubicBezTo>
                      <a:pt x="38934" y="47249"/>
                      <a:pt x="38911" y="47332"/>
                      <a:pt x="38899" y="47415"/>
                    </a:cubicBezTo>
                    <a:cubicBezTo>
                      <a:pt x="38678" y="47991"/>
                      <a:pt x="38126" y="48350"/>
                      <a:pt x="37534" y="48350"/>
                    </a:cubicBezTo>
                    <a:cubicBezTo>
                      <a:pt x="37390" y="48350"/>
                      <a:pt x="37245" y="48329"/>
                      <a:pt x="37101" y="48285"/>
                    </a:cubicBezTo>
                    <a:cubicBezTo>
                      <a:pt x="36363" y="48058"/>
                      <a:pt x="35934" y="47296"/>
                      <a:pt x="36125" y="46546"/>
                    </a:cubicBezTo>
                    <a:cubicBezTo>
                      <a:pt x="36148" y="46475"/>
                      <a:pt x="36172" y="46415"/>
                      <a:pt x="36208" y="46344"/>
                    </a:cubicBezTo>
                    <a:cubicBezTo>
                      <a:pt x="35851" y="46094"/>
                      <a:pt x="35636" y="45701"/>
                      <a:pt x="35601" y="45260"/>
                    </a:cubicBezTo>
                    <a:cubicBezTo>
                      <a:pt x="35565" y="44606"/>
                      <a:pt x="35970" y="43998"/>
                      <a:pt x="36601" y="43796"/>
                    </a:cubicBezTo>
                    <a:cubicBezTo>
                      <a:pt x="36601" y="43784"/>
                      <a:pt x="36601" y="43760"/>
                      <a:pt x="36589" y="43748"/>
                    </a:cubicBezTo>
                    <a:cubicBezTo>
                      <a:pt x="36532" y="42873"/>
                      <a:pt x="37250" y="42206"/>
                      <a:pt x="38041" y="42206"/>
                    </a:cubicBezTo>
                    <a:cubicBezTo>
                      <a:pt x="38250" y="42206"/>
                      <a:pt x="38465" y="42253"/>
                      <a:pt x="38672" y="42355"/>
                    </a:cubicBezTo>
                    <a:cubicBezTo>
                      <a:pt x="38887" y="42212"/>
                      <a:pt x="39137" y="42129"/>
                      <a:pt x="39387" y="42117"/>
                    </a:cubicBezTo>
                    <a:lnTo>
                      <a:pt x="39446" y="42117"/>
                    </a:lnTo>
                    <a:cubicBezTo>
                      <a:pt x="39173" y="41284"/>
                      <a:pt x="39685" y="40403"/>
                      <a:pt x="40542" y="40236"/>
                    </a:cubicBezTo>
                    <a:cubicBezTo>
                      <a:pt x="40636" y="40218"/>
                      <a:pt x="40730" y="40209"/>
                      <a:pt x="40822" y="40209"/>
                    </a:cubicBezTo>
                    <a:close/>
                    <a:moveTo>
                      <a:pt x="13754" y="44035"/>
                    </a:moveTo>
                    <a:cubicBezTo>
                      <a:pt x="14480" y="44035"/>
                      <a:pt x="15140" y="44563"/>
                      <a:pt x="15265" y="45332"/>
                    </a:cubicBezTo>
                    <a:cubicBezTo>
                      <a:pt x="15789" y="45368"/>
                      <a:pt x="16205" y="45808"/>
                      <a:pt x="16205" y="46344"/>
                    </a:cubicBezTo>
                    <a:cubicBezTo>
                      <a:pt x="16205" y="46960"/>
                      <a:pt x="15702" y="47357"/>
                      <a:pt x="15185" y="47357"/>
                    </a:cubicBezTo>
                    <a:cubicBezTo>
                      <a:pt x="14903" y="47357"/>
                      <a:pt x="14618" y="47240"/>
                      <a:pt x="14408" y="46975"/>
                    </a:cubicBezTo>
                    <a:cubicBezTo>
                      <a:pt x="14324" y="47011"/>
                      <a:pt x="14229" y="47046"/>
                      <a:pt x="14134" y="47070"/>
                    </a:cubicBezTo>
                    <a:cubicBezTo>
                      <a:pt x="14341" y="47852"/>
                      <a:pt x="13727" y="48543"/>
                      <a:pt x="13002" y="48543"/>
                    </a:cubicBezTo>
                    <a:cubicBezTo>
                      <a:pt x="12854" y="48543"/>
                      <a:pt x="12701" y="48514"/>
                      <a:pt x="12550" y="48451"/>
                    </a:cubicBezTo>
                    <a:cubicBezTo>
                      <a:pt x="11657" y="48082"/>
                      <a:pt x="11574" y="46844"/>
                      <a:pt x="12419" y="46356"/>
                    </a:cubicBezTo>
                    <a:cubicBezTo>
                      <a:pt x="11931" y="45522"/>
                      <a:pt x="12312" y="44451"/>
                      <a:pt x="13229" y="44129"/>
                    </a:cubicBezTo>
                    <a:cubicBezTo>
                      <a:pt x="13403" y="44065"/>
                      <a:pt x="13581" y="44035"/>
                      <a:pt x="13754" y="44035"/>
                    </a:cubicBezTo>
                    <a:close/>
                    <a:moveTo>
                      <a:pt x="80658" y="47539"/>
                    </a:moveTo>
                    <a:cubicBezTo>
                      <a:pt x="81070" y="47539"/>
                      <a:pt x="81464" y="47857"/>
                      <a:pt x="81464" y="48332"/>
                    </a:cubicBezTo>
                    <a:cubicBezTo>
                      <a:pt x="81452" y="48773"/>
                      <a:pt x="81106" y="49130"/>
                      <a:pt x="80666" y="49130"/>
                    </a:cubicBezTo>
                    <a:cubicBezTo>
                      <a:pt x="79951" y="49130"/>
                      <a:pt x="79594" y="48273"/>
                      <a:pt x="80094" y="47773"/>
                    </a:cubicBezTo>
                    <a:cubicBezTo>
                      <a:pt x="80260" y="47611"/>
                      <a:pt x="80461" y="47539"/>
                      <a:pt x="80658" y="47539"/>
                    </a:cubicBezTo>
                    <a:close/>
                    <a:moveTo>
                      <a:pt x="63092" y="43522"/>
                    </a:moveTo>
                    <a:cubicBezTo>
                      <a:pt x="63371" y="43522"/>
                      <a:pt x="63653" y="43602"/>
                      <a:pt x="63902" y="43772"/>
                    </a:cubicBezTo>
                    <a:cubicBezTo>
                      <a:pt x="64628" y="44260"/>
                      <a:pt x="64747" y="45272"/>
                      <a:pt x="64176" y="45927"/>
                    </a:cubicBezTo>
                    <a:cubicBezTo>
                      <a:pt x="64176" y="45951"/>
                      <a:pt x="64188" y="45963"/>
                      <a:pt x="64199" y="45987"/>
                    </a:cubicBezTo>
                    <a:cubicBezTo>
                      <a:pt x="64324" y="45954"/>
                      <a:pt x="64448" y="45939"/>
                      <a:pt x="64569" y="45939"/>
                    </a:cubicBezTo>
                    <a:cubicBezTo>
                      <a:pt x="65418" y="45939"/>
                      <a:pt x="66122" y="46698"/>
                      <a:pt x="65997" y="47594"/>
                    </a:cubicBezTo>
                    <a:lnTo>
                      <a:pt x="66009" y="47594"/>
                    </a:lnTo>
                    <a:cubicBezTo>
                      <a:pt x="65911" y="48314"/>
                      <a:pt x="65284" y="48834"/>
                      <a:pt x="64575" y="48834"/>
                    </a:cubicBezTo>
                    <a:cubicBezTo>
                      <a:pt x="64510" y="48834"/>
                      <a:pt x="64444" y="48829"/>
                      <a:pt x="64378" y="48820"/>
                    </a:cubicBezTo>
                    <a:cubicBezTo>
                      <a:pt x="64235" y="48797"/>
                      <a:pt x="64116" y="48761"/>
                      <a:pt x="63997" y="48701"/>
                    </a:cubicBezTo>
                    <a:cubicBezTo>
                      <a:pt x="63783" y="49280"/>
                      <a:pt x="63231" y="49656"/>
                      <a:pt x="62628" y="49656"/>
                    </a:cubicBezTo>
                    <a:cubicBezTo>
                      <a:pt x="62561" y="49656"/>
                      <a:pt x="62493" y="49651"/>
                      <a:pt x="62425" y="49642"/>
                    </a:cubicBezTo>
                    <a:lnTo>
                      <a:pt x="62378" y="49630"/>
                    </a:lnTo>
                    <a:lnTo>
                      <a:pt x="62378" y="49630"/>
                    </a:lnTo>
                    <a:cubicBezTo>
                      <a:pt x="62390" y="49749"/>
                      <a:pt x="62390" y="49880"/>
                      <a:pt x="62378" y="49999"/>
                    </a:cubicBezTo>
                    <a:cubicBezTo>
                      <a:pt x="62268" y="50743"/>
                      <a:pt x="61633" y="51246"/>
                      <a:pt x="60945" y="51246"/>
                    </a:cubicBezTo>
                    <a:cubicBezTo>
                      <a:pt x="60740" y="51246"/>
                      <a:pt x="60531" y="51202"/>
                      <a:pt x="60330" y="51106"/>
                    </a:cubicBezTo>
                    <a:cubicBezTo>
                      <a:pt x="59437" y="50702"/>
                      <a:pt x="59211" y="49547"/>
                      <a:pt x="59866" y="48832"/>
                    </a:cubicBezTo>
                    <a:cubicBezTo>
                      <a:pt x="58877" y="48320"/>
                      <a:pt x="58806" y="46927"/>
                      <a:pt x="59735" y="46332"/>
                    </a:cubicBezTo>
                    <a:cubicBezTo>
                      <a:pt x="59461" y="46011"/>
                      <a:pt x="59342" y="45594"/>
                      <a:pt x="59389" y="45177"/>
                    </a:cubicBezTo>
                    <a:cubicBezTo>
                      <a:pt x="59498" y="44457"/>
                      <a:pt x="60117" y="43937"/>
                      <a:pt x="60833" y="43937"/>
                    </a:cubicBezTo>
                    <a:cubicBezTo>
                      <a:pt x="60899" y="43937"/>
                      <a:pt x="60965" y="43942"/>
                      <a:pt x="61032" y="43951"/>
                    </a:cubicBezTo>
                    <a:cubicBezTo>
                      <a:pt x="61318" y="43986"/>
                      <a:pt x="61580" y="44117"/>
                      <a:pt x="61794" y="44308"/>
                    </a:cubicBezTo>
                    <a:cubicBezTo>
                      <a:pt x="62058" y="43804"/>
                      <a:pt x="62570" y="43522"/>
                      <a:pt x="63092" y="43522"/>
                    </a:cubicBezTo>
                    <a:close/>
                    <a:moveTo>
                      <a:pt x="22286" y="48521"/>
                    </a:moveTo>
                    <a:cubicBezTo>
                      <a:pt x="23030" y="48521"/>
                      <a:pt x="23742" y="49099"/>
                      <a:pt x="23742" y="49975"/>
                    </a:cubicBezTo>
                    <a:cubicBezTo>
                      <a:pt x="23742" y="50773"/>
                      <a:pt x="23099" y="51428"/>
                      <a:pt x="22301" y="51428"/>
                    </a:cubicBezTo>
                    <a:cubicBezTo>
                      <a:pt x="21004" y="51428"/>
                      <a:pt x="20361" y="49868"/>
                      <a:pt x="21266" y="48951"/>
                    </a:cubicBezTo>
                    <a:cubicBezTo>
                      <a:pt x="21563" y="48654"/>
                      <a:pt x="21928" y="48521"/>
                      <a:pt x="22286" y="48521"/>
                    </a:cubicBezTo>
                    <a:close/>
                    <a:moveTo>
                      <a:pt x="10069" y="48809"/>
                    </a:moveTo>
                    <a:cubicBezTo>
                      <a:pt x="11010" y="48809"/>
                      <a:pt x="11838" y="49770"/>
                      <a:pt x="11419" y="50809"/>
                    </a:cubicBezTo>
                    <a:cubicBezTo>
                      <a:pt x="12622" y="51071"/>
                      <a:pt x="12967" y="52642"/>
                      <a:pt x="11967" y="53380"/>
                    </a:cubicBezTo>
                    <a:cubicBezTo>
                      <a:pt x="11704" y="53580"/>
                      <a:pt x="11397" y="53676"/>
                      <a:pt x="11094" y="53676"/>
                    </a:cubicBezTo>
                    <a:cubicBezTo>
                      <a:pt x="10654" y="53676"/>
                      <a:pt x="10219" y="53475"/>
                      <a:pt x="9931" y="53095"/>
                    </a:cubicBezTo>
                    <a:cubicBezTo>
                      <a:pt x="9673" y="53294"/>
                      <a:pt x="9367" y="53390"/>
                      <a:pt x="9063" y="53390"/>
                    </a:cubicBezTo>
                    <a:cubicBezTo>
                      <a:pt x="8624" y="53390"/>
                      <a:pt x="8188" y="53189"/>
                      <a:pt x="7907" y="52809"/>
                    </a:cubicBezTo>
                    <a:cubicBezTo>
                      <a:pt x="7419" y="52166"/>
                      <a:pt x="7550" y="51261"/>
                      <a:pt x="8192" y="50773"/>
                    </a:cubicBezTo>
                    <a:cubicBezTo>
                      <a:pt x="8335" y="50678"/>
                      <a:pt x="8490" y="50594"/>
                      <a:pt x="8657" y="50547"/>
                    </a:cubicBezTo>
                    <a:cubicBezTo>
                      <a:pt x="8550" y="49999"/>
                      <a:pt x="8764" y="49440"/>
                      <a:pt x="9205" y="49106"/>
                    </a:cubicBezTo>
                    <a:cubicBezTo>
                      <a:pt x="9481" y="48899"/>
                      <a:pt x="9781" y="48809"/>
                      <a:pt x="10069" y="48809"/>
                    </a:cubicBezTo>
                    <a:close/>
                    <a:moveTo>
                      <a:pt x="81723" y="50861"/>
                    </a:moveTo>
                    <a:cubicBezTo>
                      <a:pt x="82278" y="50861"/>
                      <a:pt x="82821" y="51289"/>
                      <a:pt x="82821" y="51964"/>
                    </a:cubicBezTo>
                    <a:cubicBezTo>
                      <a:pt x="82821" y="52559"/>
                      <a:pt x="82333" y="53047"/>
                      <a:pt x="81725" y="53047"/>
                    </a:cubicBezTo>
                    <a:cubicBezTo>
                      <a:pt x="81475" y="53047"/>
                      <a:pt x="81237" y="52964"/>
                      <a:pt x="81047" y="52809"/>
                    </a:cubicBezTo>
                    <a:cubicBezTo>
                      <a:pt x="81023" y="52857"/>
                      <a:pt x="80987" y="52892"/>
                      <a:pt x="80963" y="52940"/>
                    </a:cubicBezTo>
                    <a:cubicBezTo>
                      <a:pt x="81011" y="53047"/>
                      <a:pt x="81047" y="53166"/>
                      <a:pt x="81047" y="53285"/>
                    </a:cubicBezTo>
                    <a:cubicBezTo>
                      <a:pt x="81053" y="53774"/>
                      <a:pt x="80681" y="54032"/>
                      <a:pt x="80310" y="54032"/>
                    </a:cubicBezTo>
                    <a:cubicBezTo>
                      <a:pt x="79985" y="54032"/>
                      <a:pt x="79661" y="53833"/>
                      <a:pt x="79594" y="53416"/>
                    </a:cubicBezTo>
                    <a:cubicBezTo>
                      <a:pt x="78761" y="53190"/>
                      <a:pt x="78368" y="52238"/>
                      <a:pt x="78820" y="51499"/>
                    </a:cubicBezTo>
                    <a:cubicBezTo>
                      <a:pt x="79066" y="51087"/>
                      <a:pt x="79498" y="50872"/>
                      <a:pt x="79933" y="50872"/>
                    </a:cubicBezTo>
                    <a:cubicBezTo>
                      <a:pt x="80277" y="50872"/>
                      <a:pt x="80623" y="51006"/>
                      <a:pt x="80880" y="51285"/>
                    </a:cubicBezTo>
                    <a:cubicBezTo>
                      <a:pt x="81105" y="50992"/>
                      <a:pt x="81416" y="50861"/>
                      <a:pt x="81723" y="50861"/>
                    </a:cubicBezTo>
                    <a:close/>
                    <a:moveTo>
                      <a:pt x="72019" y="43566"/>
                    </a:moveTo>
                    <a:cubicBezTo>
                      <a:pt x="72056" y="43566"/>
                      <a:pt x="72092" y="43567"/>
                      <a:pt x="72129" y="43570"/>
                    </a:cubicBezTo>
                    <a:cubicBezTo>
                      <a:pt x="72915" y="43617"/>
                      <a:pt x="73510" y="44296"/>
                      <a:pt x="73474" y="45094"/>
                    </a:cubicBezTo>
                    <a:cubicBezTo>
                      <a:pt x="73760" y="45106"/>
                      <a:pt x="74034" y="45213"/>
                      <a:pt x="74272" y="45391"/>
                    </a:cubicBezTo>
                    <a:cubicBezTo>
                      <a:pt x="74491" y="44802"/>
                      <a:pt x="75044" y="44457"/>
                      <a:pt x="75618" y="44457"/>
                    </a:cubicBezTo>
                    <a:cubicBezTo>
                      <a:pt x="75856" y="44457"/>
                      <a:pt x="76097" y="44516"/>
                      <a:pt x="76320" y="44641"/>
                    </a:cubicBezTo>
                    <a:cubicBezTo>
                      <a:pt x="77094" y="45070"/>
                      <a:pt x="77308" y="46082"/>
                      <a:pt x="76772" y="46784"/>
                    </a:cubicBezTo>
                    <a:cubicBezTo>
                      <a:pt x="76835" y="46776"/>
                      <a:pt x="76898" y="46772"/>
                      <a:pt x="76959" y="46772"/>
                    </a:cubicBezTo>
                    <a:cubicBezTo>
                      <a:pt x="77769" y="46772"/>
                      <a:pt x="78421" y="47479"/>
                      <a:pt x="78332" y="48320"/>
                    </a:cubicBezTo>
                    <a:lnTo>
                      <a:pt x="78344" y="48320"/>
                    </a:lnTo>
                    <a:cubicBezTo>
                      <a:pt x="78285" y="49047"/>
                      <a:pt x="77689" y="49630"/>
                      <a:pt x="76963" y="49654"/>
                    </a:cubicBezTo>
                    <a:cubicBezTo>
                      <a:pt x="77082" y="49892"/>
                      <a:pt x="77130" y="50154"/>
                      <a:pt x="77118" y="50416"/>
                    </a:cubicBezTo>
                    <a:cubicBezTo>
                      <a:pt x="77082" y="50844"/>
                      <a:pt x="76856" y="51249"/>
                      <a:pt x="76499" y="51499"/>
                    </a:cubicBezTo>
                    <a:cubicBezTo>
                      <a:pt x="76594" y="51714"/>
                      <a:pt x="76642" y="51952"/>
                      <a:pt x="76630" y="52190"/>
                    </a:cubicBezTo>
                    <a:cubicBezTo>
                      <a:pt x="76584" y="52958"/>
                      <a:pt x="75930" y="53550"/>
                      <a:pt x="75170" y="53550"/>
                    </a:cubicBezTo>
                    <a:cubicBezTo>
                      <a:pt x="75140" y="53550"/>
                      <a:pt x="75111" y="53549"/>
                      <a:pt x="75082" y="53547"/>
                    </a:cubicBezTo>
                    <a:cubicBezTo>
                      <a:pt x="74963" y="53535"/>
                      <a:pt x="74832" y="53511"/>
                      <a:pt x="74725" y="53464"/>
                    </a:cubicBezTo>
                    <a:cubicBezTo>
                      <a:pt x="74725" y="53488"/>
                      <a:pt x="74725" y="53500"/>
                      <a:pt x="74725" y="53523"/>
                    </a:cubicBezTo>
                    <a:cubicBezTo>
                      <a:pt x="74667" y="54291"/>
                      <a:pt x="74025" y="54871"/>
                      <a:pt x="73266" y="54871"/>
                    </a:cubicBezTo>
                    <a:cubicBezTo>
                      <a:pt x="73236" y="54871"/>
                      <a:pt x="73207" y="54871"/>
                      <a:pt x="73177" y="54869"/>
                    </a:cubicBezTo>
                    <a:cubicBezTo>
                      <a:pt x="72379" y="54809"/>
                      <a:pt x="71772" y="54119"/>
                      <a:pt x="71831" y="53321"/>
                    </a:cubicBezTo>
                    <a:lnTo>
                      <a:pt x="71831" y="53261"/>
                    </a:lnTo>
                    <a:cubicBezTo>
                      <a:pt x="71700" y="53297"/>
                      <a:pt x="71581" y="53297"/>
                      <a:pt x="71462" y="53297"/>
                    </a:cubicBezTo>
                    <a:cubicBezTo>
                      <a:pt x="71034" y="53261"/>
                      <a:pt x="70641" y="53047"/>
                      <a:pt x="70391" y="52702"/>
                    </a:cubicBezTo>
                    <a:cubicBezTo>
                      <a:pt x="70250" y="53384"/>
                      <a:pt x="69646" y="53859"/>
                      <a:pt x="68974" y="53859"/>
                    </a:cubicBezTo>
                    <a:cubicBezTo>
                      <a:pt x="68907" y="53859"/>
                      <a:pt x="68839" y="53855"/>
                      <a:pt x="68771" y="53845"/>
                    </a:cubicBezTo>
                    <a:cubicBezTo>
                      <a:pt x="68009" y="53738"/>
                      <a:pt x="67474" y="53071"/>
                      <a:pt x="67521" y="52309"/>
                    </a:cubicBezTo>
                    <a:cubicBezTo>
                      <a:pt x="67545" y="51976"/>
                      <a:pt x="67688" y="51666"/>
                      <a:pt x="67914" y="51416"/>
                    </a:cubicBezTo>
                    <a:cubicBezTo>
                      <a:pt x="67259" y="50487"/>
                      <a:pt x="67902" y="49201"/>
                      <a:pt x="69045" y="49166"/>
                    </a:cubicBezTo>
                    <a:cubicBezTo>
                      <a:pt x="68712" y="48547"/>
                      <a:pt x="68891" y="47773"/>
                      <a:pt x="69462" y="47356"/>
                    </a:cubicBezTo>
                    <a:cubicBezTo>
                      <a:pt x="69152" y="47058"/>
                      <a:pt x="68998" y="46653"/>
                      <a:pt x="69033" y="46237"/>
                    </a:cubicBezTo>
                    <a:cubicBezTo>
                      <a:pt x="69079" y="45475"/>
                      <a:pt x="69710" y="44887"/>
                      <a:pt x="70472" y="44887"/>
                    </a:cubicBezTo>
                    <a:cubicBezTo>
                      <a:pt x="70508" y="44887"/>
                      <a:pt x="70544" y="44889"/>
                      <a:pt x="70581" y="44891"/>
                    </a:cubicBezTo>
                    <a:cubicBezTo>
                      <a:pt x="70649" y="44142"/>
                      <a:pt x="71270" y="43566"/>
                      <a:pt x="72019" y="43566"/>
                    </a:cubicBezTo>
                    <a:close/>
                    <a:moveTo>
                      <a:pt x="53406" y="46297"/>
                    </a:moveTo>
                    <a:cubicBezTo>
                      <a:pt x="53625" y="46297"/>
                      <a:pt x="53847" y="46347"/>
                      <a:pt x="54055" y="46451"/>
                    </a:cubicBezTo>
                    <a:cubicBezTo>
                      <a:pt x="54770" y="46808"/>
                      <a:pt x="55055" y="47689"/>
                      <a:pt x="54698" y="48404"/>
                    </a:cubicBezTo>
                    <a:cubicBezTo>
                      <a:pt x="54639" y="48511"/>
                      <a:pt x="54567" y="48606"/>
                      <a:pt x="54484" y="48701"/>
                    </a:cubicBezTo>
                    <a:cubicBezTo>
                      <a:pt x="54508" y="48701"/>
                      <a:pt x="54520" y="48713"/>
                      <a:pt x="54544" y="48713"/>
                    </a:cubicBezTo>
                    <a:cubicBezTo>
                      <a:pt x="54770" y="48832"/>
                      <a:pt x="54960" y="49011"/>
                      <a:pt x="55091" y="49225"/>
                    </a:cubicBezTo>
                    <a:cubicBezTo>
                      <a:pt x="55130" y="49222"/>
                      <a:pt x="55168" y="49220"/>
                      <a:pt x="55206" y="49220"/>
                    </a:cubicBezTo>
                    <a:cubicBezTo>
                      <a:pt x="55427" y="49220"/>
                      <a:pt x="55638" y="49277"/>
                      <a:pt x="55841" y="49368"/>
                    </a:cubicBezTo>
                    <a:cubicBezTo>
                      <a:pt x="56556" y="49725"/>
                      <a:pt x="56841" y="50606"/>
                      <a:pt x="56484" y="51321"/>
                    </a:cubicBezTo>
                    <a:lnTo>
                      <a:pt x="56460" y="51356"/>
                    </a:lnTo>
                    <a:cubicBezTo>
                      <a:pt x="56960" y="51797"/>
                      <a:pt x="57103" y="52511"/>
                      <a:pt x="56806" y="53107"/>
                    </a:cubicBezTo>
                    <a:cubicBezTo>
                      <a:pt x="56615" y="53488"/>
                      <a:pt x="56258" y="53773"/>
                      <a:pt x="55829" y="53869"/>
                    </a:cubicBezTo>
                    <a:cubicBezTo>
                      <a:pt x="55829" y="53940"/>
                      <a:pt x="55829" y="54012"/>
                      <a:pt x="55829" y="54083"/>
                    </a:cubicBezTo>
                    <a:cubicBezTo>
                      <a:pt x="55740" y="54817"/>
                      <a:pt x="55122" y="55353"/>
                      <a:pt x="54401" y="55353"/>
                    </a:cubicBezTo>
                    <a:cubicBezTo>
                      <a:pt x="54350" y="55353"/>
                      <a:pt x="54298" y="55351"/>
                      <a:pt x="54246" y="55345"/>
                    </a:cubicBezTo>
                    <a:cubicBezTo>
                      <a:pt x="53460" y="55274"/>
                      <a:pt x="52877" y="54583"/>
                      <a:pt x="52936" y="53809"/>
                    </a:cubicBezTo>
                    <a:cubicBezTo>
                      <a:pt x="52948" y="53714"/>
                      <a:pt x="52960" y="53631"/>
                      <a:pt x="52984" y="53559"/>
                    </a:cubicBezTo>
                    <a:cubicBezTo>
                      <a:pt x="52293" y="53428"/>
                      <a:pt x="51781" y="52821"/>
                      <a:pt x="51793" y="52107"/>
                    </a:cubicBezTo>
                    <a:cubicBezTo>
                      <a:pt x="51626" y="52095"/>
                      <a:pt x="51448" y="52035"/>
                      <a:pt x="51293" y="51964"/>
                    </a:cubicBezTo>
                    <a:cubicBezTo>
                      <a:pt x="50579" y="51595"/>
                      <a:pt x="50293" y="50725"/>
                      <a:pt x="50650" y="50011"/>
                    </a:cubicBezTo>
                    <a:cubicBezTo>
                      <a:pt x="50686" y="49952"/>
                      <a:pt x="50722" y="49904"/>
                      <a:pt x="50757" y="49856"/>
                    </a:cubicBezTo>
                    <a:cubicBezTo>
                      <a:pt x="50105" y="48896"/>
                      <a:pt x="50787" y="47594"/>
                      <a:pt x="51944" y="47594"/>
                    </a:cubicBezTo>
                    <a:cubicBezTo>
                      <a:pt x="51949" y="47594"/>
                      <a:pt x="51955" y="47594"/>
                      <a:pt x="51960" y="47594"/>
                    </a:cubicBezTo>
                    <a:cubicBezTo>
                      <a:pt x="51984" y="47427"/>
                      <a:pt x="52031" y="47261"/>
                      <a:pt x="52103" y="47094"/>
                    </a:cubicBezTo>
                    <a:cubicBezTo>
                      <a:pt x="52364" y="46588"/>
                      <a:pt x="52876" y="46297"/>
                      <a:pt x="53406" y="46297"/>
                    </a:cubicBezTo>
                    <a:close/>
                    <a:moveTo>
                      <a:pt x="17968" y="51239"/>
                    </a:moveTo>
                    <a:cubicBezTo>
                      <a:pt x="18461" y="51239"/>
                      <a:pt x="18956" y="51592"/>
                      <a:pt x="18956" y="52214"/>
                    </a:cubicBezTo>
                    <a:cubicBezTo>
                      <a:pt x="18944" y="52595"/>
                      <a:pt x="18718" y="52952"/>
                      <a:pt x="18372" y="53107"/>
                    </a:cubicBezTo>
                    <a:cubicBezTo>
                      <a:pt x="18420" y="53273"/>
                      <a:pt x="18444" y="53440"/>
                      <a:pt x="18456" y="53619"/>
                    </a:cubicBezTo>
                    <a:cubicBezTo>
                      <a:pt x="18456" y="54683"/>
                      <a:pt x="17577" y="55392"/>
                      <a:pt x="16666" y="55392"/>
                    </a:cubicBezTo>
                    <a:cubicBezTo>
                      <a:pt x="16231" y="55392"/>
                      <a:pt x="15789" y="55230"/>
                      <a:pt x="15431" y="54869"/>
                    </a:cubicBezTo>
                    <a:cubicBezTo>
                      <a:pt x="14312" y="53750"/>
                      <a:pt x="15098" y="51845"/>
                      <a:pt x="16682" y="51845"/>
                    </a:cubicBezTo>
                    <a:cubicBezTo>
                      <a:pt x="16813" y="51845"/>
                      <a:pt x="16944" y="51857"/>
                      <a:pt x="17063" y="51892"/>
                    </a:cubicBezTo>
                    <a:cubicBezTo>
                      <a:pt x="17217" y="51444"/>
                      <a:pt x="17592" y="51239"/>
                      <a:pt x="17968" y="51239"/>
                    </a:cubicBezTo>
                    <a:close/>
                    <a:moveTo>
                      <a:pt x="34038" y="48627"/>
                    </a:moveTo>
                    <a:cubicBezTo>
                      <a:pt x="34532" y="48627"/>
                      <a:pt x="35017" y="48875"/>
                      <a:pt x="35291" y="49332"/>
                    </a:cubicBezTo>
                    <a:cubicBezTo>
                      <a:pt x="35708" y="50047"/>
                      <a:pt x="35458" y="50975"/>
                      <a:pt x="34720" y="51356"/>
                    </a:cubicBezTo>
                    <a:lnTo>
                      <a:pt x="34732" y="51356"/>
                    </a:lnTo>
                    <a:cubicBezTo>
                      <a:pt x="34648" y="51392"/>
                      <a:pt x="34577" y="51428"/>
                      <a:pt x="34493" y="51464"/>
                    </a:cubicBezTo>
                    <a:cubicBezTo>
                      <a:pt x="34815" y="52095"/>
                      <a:pt x="34624" y="52869"/>
                      <a:pt x="34041" y="53273"/>
                    </a:cubicBezTo>
                    <a:cubicBezTo>
                      <a:pt x="34565" y="54154"/>
                      <a:pt x="34053" y="55274"/>
                      <a:pt x="33053" y="55440"/>
                    </a:cubicBezTo>
                    <a:cubicBezTo>
                      <a:pt x="32981" y="55452"/>
                      <a:pt x="32922" y="55464"/>
                      <a:pt x="32850" y="55464"/>
                    </a:cubicBezTo>
                    <a:cubicBezTo>
                      <a:pt x="32633" y="56087"/>
                      <a:pt x="32066" y="56425"/>
                      <a:pt x="31492" y="56425"/>
                    </a:cubicBezTo>
                    <a:cubicBezTo>
                      <a:pt x="31057" y="56425"/>
                      <a:pt x="30619" y="56232"/>
                      <a:pt x="30326" y="55821"/>
                    </a:cubicBezTo>
                    <a:cubicBezTo>
                      <a:pt x="30171" y="55917"/>
                      <a:pt x="30005" y="55976"/>
                      <a:pt x="29838" y="56012"/>
                    </a:cubicBezTo>
                    <a:cubicBezTo>
                      <a:pt x="29757" y="56025"/>
                      <a:pt x="29676" y="56032"/>
                      <a:pt x="29596" y="56032"/>
                    </a:cubicBezTo>
                    <a:cubicBezTo>
                      <a:pt x="28902" y="56032"/>
                      <a:pt x="28277" y="55537"/>
                      <a:pt x="28159" y="54821"/>
                    </a:cubicBezTo>
                    <a:cubicBezTo>
                      <a:pt x="28016" y="54035"/>
                      <a:pt x="28552" y="53285"/>
                      <a:pt x="29338" y="53142"/>
                    </a:cubicBezTo>
                    <a:cubicBezTo>
                      <a:pt x="29398" y="53136"/>
                      <a:pt x="29460" y="53133"/>
                      <a:pt x="29523" y="53133"/>
                    </a:cubicBezTo>
                    <a:cubicBezTo>
                      <a:pt x="29585" y="53133"/>
                      <a:pt x="29648" y="53136"/>
                      <a:pt x="29707" y="53142"/>
                    </a:cubicBezTo>
                    <a:cubicBezTo>
                      <a:pt x="29707" y="53119"/>
                      <a:pt x="29695" y="53107"/>
                      <a:pt x="29695" y="53083"/>
                    </a:cubicBezTo>
                    <a:cubicBezTo>
                      <a:pt x="29659" y="52833"/>
                      <a:pt x="29683" y="52583"/>
                      <a:pt x="29767" y="52345"/>
                    </a:cubicBezTo>
                    <a:cubicBezTo>
                      <a:pt x="29040" y="51487"/>
                      <a:pt x="29517" y="50166"/>
                      <a:pt x="30624" y="49987"/>
                    </a:cubicBezTo>
                    <a:lnTo>
                      <a:pt x="30683" y="49987"/>
                    </a:lnTo>
                    <a:cubicBezTo>
                      <a:pt x="30741" y="49171"/>
                      <a:pt x="31414" y="48645"/>
                      <a:pt x="32123" y="48645"/>
                    </a:cubicBezTo>
                    <a:cubicBezTo>
                      <a:pt x="32448" y="48645"/>
                      <a:pt x="32780" y="48756"/>
                      <a:pt x="33065" y="48999"/>
                    </a:cubicBezTo>
                    <a:cubicBezTo>
                      <a:pt x="33112" y="48951"/>
                      <a:pt x="33172" y="48916"/>
                      <a:pt x="33231" y="48868"/>
                    </a:cubicBezTo>
                    <a:cubicBezTo>
                      <a:pt x="33480" y="48705"/>
                      <a:pt x="33760" y="48627"/>
                      <a:pt x="34038" y="48627"/>
                    </a:cubicBezTo>
                    <a:close/>
                    <a:moveTo>
                      <a:pt x="23381" y="53864"/>
                    </a:moveTo>
                    <a:cubicBezTo>
                      <a:pt x="23697" y="53864"/>
                      <a:pt x="24016" y="53999"/>
                      <a:pt x="24242" y="54297"/>
                    </a:cubicBezTo>
                    <a:cubicBezTo>
                      <a:pt x="24480" y="54023"/>
                      <a:pt x="24826" y="53881"/>
                      <a:pt x="25195" y="53881"/>
                    </a:cubicBezTo>
                    <a:cubicBezTo>
                      <a:pt x="25838" y="53881"/>
                      <a:pt x="26385" y="54357"/>
                      <a:pt x="26469" y="55000"/>
                    </a:cubicBezTo>
                    <a:cubicBezTo>
                      <a:pt x="26552" y="55643"/>
                      <a:pt x="26147" y="56250"/>
                      <a:pt x="25528" y="56417"/>
                    </a:cubicBezTo>
                    <a:cubicBezTo>
                      <a:pt x="25461" y="56773"/>
                      <a:pt x="25152" y="57020"/>
                      <a:pt x="24810" y="57020"/>
                    </a:cubicBezTo>
                    <a:cubicBezTo>
                      <a:pt x="24729" y="57020"/>
                      <a:pt x="24646" y="57006"/>
                      <a:pt x="24564" y="56976"/>
                    </a:cubicBezTo>
                    <a:cubicBezTo>
                      <a:pt x="24135" y="56833"/>
                      <a:pt x="23944" y="56345"/>
                      <a:pt x="24159" y="55940"/>
                    </a:cubicBezTo>
                    <a:cubicBezTo>
                      <a:pt x="24123" y="55893"/>
                      <a:pt x="24099" y="55857"/>
                      <a:pt x="24075" y="55809"/>
                    </a:cubicBezTo>
                    <a:cubicBezTo>
                      <a:pt x="23864" y="55981"/>
                      <a:pt x="23624" y="56058"/>
                      <a:pt x="23390" y="56058"/>
                    </a:cubicBezTo>
                    <a:cubicBezTo>
                      <a:pt x="22781" y="56058"/>
                      <a:pt x="22212" y="55539"/>
                      <a:pt x="22289" y="54833"/>
                    </a:cubicBezTo>
                    <a:cubicBezTo>
                      <a:pt x="22356" y="54227"/>
                      <a:pt x="22863" y="53864"/>
                      <a:pt x="23381" y="53864"/>
                    </a:cubicBezTo>
                    <a:close/>
                    <a:moveTo>
                      <a:pt x="64392" y="52445"/>
                    </a:moveTo>
                    <a:cubicBezTo>
                      <a:pt x="65288" y="52445"/>
                      <a:pt x="65988" y="53274"/>
                      <a:pt x="65807" y="54178"/>
                    </a:cubicBezTo>
                    <a:cubicBezTo>
                      <a:pt x="65974" y="54226"/>
                      <a:pt x="66140" y="54297"/>
                      <a:pt x="66283" y="54404"/>
                    </a:cubicBezTo>
                    <a:cubicBezTo>
                      <a:pt x="66914" y="54893"/>
                      <a:pt x="67033" y="55797"/>
                      <a:pt x="66545" y="56440"/>
                    </a:cubicBezTo>
                    <a:lnTo>
                      <a:pt x="66569" y="56440"/>
                    </a:lnTo>
                    <a:cubicBezTo>
                      <a:pt x="66279" y="56815"/>
                      <a:pt x="65843" y="57013"/>
                      <a:pt x="65404" y="57013"/>
                    </a:cubicBezTo>
                    <a:cubicBezTo>
                      <a:pt x="65103" y="57013"/>
                      <a:pt x="64801" y="56920"/>
                      <a:pt x="64545" y="56726"/>
                    </a:cubicBezTo>
                    <a:cubicBezTo>
                      <a:pt x="64252" y="57111"/>
                      <a:pt x="63819" y="57301"/>
                      <a:pt x="63385" y="57301"/>
                    </a:cubicBezTo>
                    <a:cubicBezTo>
                      <a:pt x="62919" y="57301"/>
                      <a:pt x="62453" y="57081"/>
                      <a:pt x="62164" y="56643"/>
                    </a:cubicBezTo>
                    <a:cubicBezTo>
                      <a:pt x="61616" y="55809"/>
                      <a:pt x="62068" y="54678"/>
                      <a:pt x="63056" y="54452"/>
                    </a:cubicBezTo>
                    <a:cubicBezTo>
                      <a:pt x="62675" y="53547"/>
                      <a:pt x="63283" y="52547"/>
                      <a:pt x="64247" y="52452"/>
                    </a:cubicBezTo>
                    <a:cubicBezTo>
                      <a:pt x="64296" y="52447"/>
                      <a:pt x="64344" y="52445"/>
                      <a:pt x="64392" y="52445"/>
                    </a:cubicBezTo>
                    <a:close/>
                    <a:moveTo>
                      <a:pt x="76216" y="55855"/>
                    </a:moveTo>
                    <a:cubicBezTo>
                      <a:pt x="76960" y="55855"/>
                      <a:pt x="77677" y="56433"/>
                      <a:pt x="77677" y="57310"/>
                    </a:cubicBezTo>
                    <a:cubicBezTo>
                      <a:pt x="77677" y="58107"/>
                      <a:pt x="77023" y="58762"/>
                      <a:pt x="76225" y="58762"/>
                    </a:cubicBezTo>
                    <a:cubicBezTo>
                      <a:pt x="74927" y="58762"/>
                      <a:pt x="74284" y="57190"/>
                      <a:pt x="75201" y="56286"/>
                    </a:cubicBezTo>
                    <a:cubicBezTo>
                      <a:pt x="75494" y="55988"/>
                      <a:pt x="75858" y="55855"/>
                      <a:pt x="76216" y="55855"/>
                    </a:cubicBezTo>
                    <a:close/>
                    <a:moveTo>
                      <a:pt x="43551" y="47642"/>
                    </a:moveTo>
                    <a:cubicBezTo>
                      <a:pt x="43723" y="47642"/>
                      <a:pt x="43897" y="47672"/>
                      <a:pt x="44066" y="47737"/>
                    </a:cubicBezTo>
                    <a:cubicBezTo>
                      <a:pt x="44816" y="48035"/>
                      <a:pt x="45197" y="48880"/>
                      <a:pt x="44899" y="49630"/>
                    </a:cubicBezTo>
                    <a:cubicBezTo>
                      <a:pt x="45173" y="49725"/>
                      <a:pt x="45400" y="49904"/>
                      <a:pt x="45566" y="50154"/>
                    </a:cubicBezTo>
                    <a:cubicBezTo>
                      <a:pt x="45878" y="49789"/>
                      <a:pt x="46269" y="49633"/>
                      <a:pt x="46650" y="49633"/>
                    </a:cubicBezTo>
                    <a:cubicBezTo>
                      <a:pt x="47563" y="49633"/>
                      <a:pt x="48422" y="50528"/>
                      <a:pt x="48019" y="51595"/>
                    </a:cubicBezTo>
                    <a:cubicBezTo>
                      <a:pt x="47924" y="51845"/>
                      <a:pt x="47757" y="52059"/>
                      <a:pt x="47555" y="52214"/>
                    </a:cubicBezTo>
                    <a:cubicBezTo>
                      <a:pt x="47626" y="52238"/>
                      <a:pt x="47686" y="52249"/>
                      <a:pt x="47757" y="52273"/>
                    </a:cubicBezTo>
                    <a:cubicBezTo>
                      <a:pt x="48507" y="52559"/>
                      <a:pt x="48876" y="53404"/>
                      <a:pt x="48590" y="54154"/>
                    </a:cubicBezTo>
                    <a:cubicBezTo>
                      <a:pt x="48374" y="54725"/>
                      <a:pt x="47824" y="55084"/>
                      <a:pt x="47236" y="55084"/>
                    </a:cubicBezTo>
                    <a:cubicBezTo>
                      <a:pt x="47113" y="55084"/>
                      <a:pt x="46988" y="55069"/>
                      <a:pt x="46864" y="55035"/>
                    </a:cubicBezTo>
                    <a:lnTo>
                      <a:pt x="46864" y="55035"/>
                    </a:lnTo>
                    <a:cubicBezTo>
                      <a:pt x="46995" y="55750"/>
                      <a:pt x="46578" y="56440"/>
                      <a:pt x="45888" y="56655"/>
                    </a:cubicBezTo>
                    <a:cubicBezTo>
                      <a:pt x="45923" y="56893"/>
                      <a:pt x="45888" y="57131"/>
                      <a:pt x="45804" y="57357"/>
                    </a:cubicBezTo>
                    <a:cubicBezTo>
                      <a:pt x="45585" y="57934"/>
                      <a:pt x="45035" y="58292"/>
                      <a:pt x="44457" y="58292"/>
                    </a:cubicBezTo>
                    <a:cubicBezTo>
                      <a:pt x="44283" y="58292"/>
                      <a:pt x="44106" y="58260"/>
                      <a:pt x="43935" y="58191"/>
                    </a:cubicBezTo>
                    <a:cubicBezTo>
                      <a:pt x="43816" y="58143"/>
                      <a:pt x="43709" y="58083"/>
                      <a:pt x="43602" y="58012"/>
                    </a:cubicBezTo>
                    <a:cubicBezTo>
                      <a:pt x="43590" y="58036"/>
                      <a:pt x="43590" y="58048"/>
                      <a:pt x="43590" y="58072"/>
                    </a:cubicBezTo>
                    <a:cubicBezTo>
                      <a:pt x="43370" y="58640"/>
                      <a:pt x="42817" y="58990"/>
                      <a:pt x="42238" y="58990"/>
                    </a:cubicBezTo>
                    <a:cubicBezTo>
                      <a:pt x="42065" y="58990"/>
                      <a:pt x="41890" y="58959"/>
                      <a:pt x="41720" y="58893"/>
                    </a:cubicBezTo>
                    <a:cubicBezTo>
                      <a:pt x="40970" y="58607"/>
                      <a:pt x="40601" y="57774"/>
                      <a:pt x="40887" y="57024"/>
                    </a:cubicBezTo>
                    <a:cubicBezTo>
                      <a:pt x="40887" y="57012"/>
                      <a:pt x="40911" y="57000"/>
                      <a:pt x="40911" y="56976"/>
                    </a:cubicBezTo>
                    <a:cubicBezTo>
                      <a:pt x="40780" y="56964"/>
                      <a:pt x="40661" y="56940"/>
                      <a:pt x="40542" y="56893"/>
                    </a:cubicBezTo>
                    <a:cubicBezTo>
                      <a:pt x="40149" y="56738"/>
                      <a:pt x="39839" y="56405"/>
                      <a:pt x="39696" y="56000"/>
                    </a:cubicBezTo>
                    <a:cubicBezTo>
                      <a:pt x="39441" y="56477"/>
                      <a:pt x="38940" y="56753"/>
                      <a:pt x="38423" y="56753"/>
                    </a:cubicBezTo>
                    <a:cubicBezTo>
                      <a:pt x="38219" y="56753"/>
                      <a:pt x="38011" y="56710"/>
                      <a:pt x="37815" y="56619"/>
                    </a:cubicBezTo>
                    <a:cubicBezTo>
                      <a:pt x="37125" y="56298"/>
                      <a:pt x="36803" y="55488"/>
                      <a:pt x="37077" y="54785"/>
                    </a:cubicBezTo>
                    <a:cubicBezTo>
                      <a:pt x="37196" y="54476"/>
                      <a:pt x="37422" y="54214"/>
                      <a:pt x="37708" y="54047"/>
                    </a:cubicBezTo>
                    <a:cubicBezTo>
                      <a:pt x="37394" y="53094"/>
                      <a:pt x="38130" y="52159"/>
                      <a:pt x="39066" y="52159"/>
                    </a:cubicBezTo>
                    <a:cubicBezTo>
                      <a:pt x="39194" y="52159"/>
                      <a:pt x="39325" y="52177"/>
                      <a:pt x="39458" y="52214"/>
                    </a:cubicBezTo>
                    <a:cubicBezTo>
                      <a:pt x="39411" y="51952"/>
                      <a:pt x="39446" y="51690"/>
                      <a:pt x="39530" y="51452"/>
                    </a:cubicBezTo>
                    <a:cubicBezTo>
                      <a:pt x="39685" y="51059"/>
                      <a:pt x="39994" y="50749"/>
                      <a:pt x="40387" y="50606"/>
                    </a:cubicBezTo>
                    <a:cubicBezTo>
                      <a:pt x="39848" y="49599"/>
                      <a:pt x="40630" y="48479"/>
                      <a:pt x="41657" y="48479"/>
                    </a:cubicBezTo>
                    <a:cubicBezTo>
                      <a:pt x="41831" y="48479"/>
                      <a:pt x="42013" y="48511"/>
                      <a:pt x="42197" y="48582"/>
                    </a:cubicBezTo>
                    <a:cubicBezTo>
                      <a:pt x="42409" y="48001"/>
                      <a:pt x="42964" y="47642"/>
                      <a:pt x="43551" y="47642"/>
                    </a:cubicBezTo>
                    <a:close/>
                    <a:moveTo>
                      <a:pt x="59064" y="56426"/>
                    </a:moveTo>
                    <a:cubicBezTo>
                      <a:pt x="59809" y="56426"/>
                      <a:pt x="60520" y="57004"/>
                      <a:pt x="60520" y="57881"/>
                    </a:cubicBezTo>
                    <a:cubicBezTo>
                      <a:pt x="60520" y="58679"/>
                      <a:pt x="59878" y="59322"/>
                      <a:pt x="59080" y="59334"/>
                    </a:cubicBezTo>
                    <a:cubicBezTo>
                      <a:pt x="57782" y="59334"/>
                      <a:pt x="57139" y="57774"/>
                      <a:pt x="58044" y="56857"/>
                    </a:cubicBezTo>
                    <a:cubicBezTo>
                      <a:pt x="58341" y="56560"/>
                      <a:pt x="58706" y="56426"/>
                      <a:pt x="59064" y="56426"/>
                    </a:cubicBezTo>
                    <a:close/>
                    <a:moveTo>
                      <a:pt x="70309" y="56552"/>
                    </a:moveTo>
                    <a:cubicBezTo>
                      <a:pt x="71206" y="56552"/>
                      <a:pt x="71905" y="57382"/>
                      <a:pt x="71724" y="58286"/>
                    </a:cubicBezTo>
                    <a:cubicBezTo>
                      <a:pt x="71891" y="58333"/>
                      <a:pt x="72046" y="58417"/>
                      <a:pt x="72189" y="58524"/>
                    </a:cubicBezTo>
                    <a:cubicBezTo>
                      <a:pt x="72832" y="59000"/>
                      <a:pt x="72962" y="59905"/>
                      <a:pt x="72474" y="60548"/>
                    </a:cubicBezTo>
                    <a:lnTo>
                      <a:pt x="72486" y="60548"/>
                    </a:lnTo>
                    <a:cubicBezTo>
                      <a:pt x="72203" y="60931"/>
                      <a:pt x="71764" y="61132"/>
                      <a:pt x="71319" y="61132"/>
                    </a:cubicBezTo>
                    <a:cubicBezTo>
                      <a:pt x="71016" y="61132"/>
                      <a:pt x="70711" y="61039"/>
                      <a:pt x="70450" y="60846"/>
                    </a:cubicBezTo>
                    <a:cubicBezTo>
                      <a:pt x="70158" y="61230"/>
                      <a:pt x="69724" y="61421"/>
                      <a:pt x="69292" y="61421"/>
                    </a:cubicBezTo>
                    <a:cubicBezTo>
                      <a:pt x="68827" y="61421"/>
                      <a:pt x="68365" y="61200"/>
                      <a:pt x="68081" y="60762"/>
                    </a:cubicBezTo>
                    <a:cubicBezTo>
                      <a:pt x="67533" y="59917"/>
                      <a:pt x="67986" y="58786"/>
                      <a:pt x="68962" y="58560"/>
                    </a:cubicBezTo>
                    <a:cubicBezTo>
                      <a:pt x="68593" y="57655"/>
                      <a:pt x="69200" y="56655"/>
                      <a:pt x="70165" y="56559"/>
                    </a:cubicBezTo>
                    <a:cubicBezTo>
                      <a:pt x="70213" y="56555"/>
                      <a:pt x="70262" y="56552"/>
                      <a:pt x="70309" y="56552"/>
                    </a:cubicBezTo>
                    <a:close/>
                    <a:moveTo>
                      <a:pt x="64357" y="59339"/>
                    </a:moveTo>
                    <a:cubicBezTo>
                      <a:pt x="65103" y="59339"/>
                      <a:pt x="65819" y="59915"/>
                      <a:pt x="65819" y="60786"/>
                    </a:cubicBezTo>
                    <a:lnTo>
                      <a:pt x="65843" y="60774"/>
                    </a:lnTo>
                    <a:lnTo>
                      <a:pt x="65843" y="60774"/>
                    </a:lnTo>
                    <a:cubicBezTo>
                      <a:pt x="65843" y="61588"/>
                      <a:pt x="65199" y="62239"/>
                      <a:pt x="64400" y="62239"/>
                    </a:cubicBezTo>
                    <a:cubicBezTo>
                      <a:pt x="64393" y="62239"/>
                      <a:pt x="64385" y="62239"/>
                      <a:pt x="64378" y="62239"/>
                    </a:cubicBezTo>
                    <a:cubicBezTo>
                      <a:pt x="63080" y="62239"/>
                      <a:pt x="62437" y="60679"/>
                      <a:pt x="63342" y="59762"/>
                    </a:cubicBezTo>
                    <a:cubicBezTo>
                      <a:pt x="63638" y="59470"/>
                      <a:pt x="64001" y="59339"/>
                      <a:pt x="64357" y="59339"/>
                    </a:cubicBezTo>
                    <a:close/>
                    <a:moveTo>
                      <a:pt x="51860" y="57871"/>
                    </a:moveTo>
                    <a:cubicBezTo>
                      <a:pt x="52302" y="57871"/>
                      <a:pt x="52738" y="58072"/>
                      <a:pt x="53020" y="58453"/>
                    </a:cubicBezTo>
                    <a:cubicBezTo>
                      <a:pt x="53031" y="58464"/>
                      <a:pt x="53043" y="58476"/>
                      <a:pt x="53055" y="58488"/>
                    </a:cubicBezTo>
                    <a:cubicBezTo>
                      <a:pt x="53244" y="58407"/>
                      <a:pt x="53436" y="58370"/>
                      <a:pt x="53621" y="58370"/>
                    </a:cubicBezTo>
                    <a:cubicBezTo>
                      <a:pt x="54498" y="58370"/>
                      <a:pt x="55246" y="59202"/>
                      <a:pt x="55020" y="60155"/>
                    </a:cubicBezTo>
                    <a:cubicBezTo>
                      <a:pt x="55079" y="60191"/>
                      <a:pt x="55151" y="60215"/>
                      <a:pt x="55210" y="60250"/>
                    </a:cubicBezTo>
                    <a:cubicBezTo>
                      <a:pt x="55889" y="60667"/>
                      <a:pt x="56103" y="61560"/>
                      <a:pt x="55687" y="62251"/>
                    </a:cubicBezTo>
                    <a:cubicBezTo>
                      <a:pt x="55408" y="62692"/>
                      <a:pt x="54934" y="62936"/>
                      <a:pt x="54449" y="62936"/>
                    </a:cubicBezTo>
                    <a:cubicBezTo>
                      <a:pt x="54188" y="62936"/>
                      <a:pt x="53924" y="62865"/>
                      <a:pt x="53686" y="62715"/>
                    </a:cubicBezTo>
                    <a:cubicBezTo>
                      <a:pt x="53603" y="62667"/>
                      <a:pt x="53543" y="62620"/>
                      <a:pt x="53484" y="62572"/>
                    </a:cubicBezTo>
                    <a:cubicBezTo>
                      <a:pt x="53206" y="62953"/>
                      <a:pt x="52769" y="63159"/>
                      <a:pt x="52322" y="63159"/>
                    </a:cubicBezTo>
                    <a:cubicBezTo>
                      <a:pt x="52099" y="63159"/>
                      <a:pt x="51873" y="63108"/>
                      <a:pt x="51662" y="63001"/>
                    </a:cubicBezTo>
                    <a:cubicBezTo>
                      <a:pt x="51567" y="63156"/>
                      <a:pt x="51448" y="63286"/>
                      <a:pt x="51305" y="63394"/>
                    </a:cubicBezTo>
                    <a:cubicBezTo>
                      <a:pt x="51046" y="63589"/>
                      <a:pt x="50739" y="63684"/>
                      <a:pt x="50435" y="63684"/>
                    </a:cubicBezTo>
                    <a:cubicBezTo>
                      <a:pt x="49996" y="63684"/>
                      <a:pt x="49562" y="63487"/>
                      <a:pt x="49281" y="63108"/>
                    </a:cubicBezTo>
                    <a:cubicBezTo>
                      <a:pt x="49245" y="63048"/>
                      <a:pt x="49210" y="63001"/>
                      <a:pt x="49174" y="62941"/>
                    </a:cubicBezTo>
                    <a:cubicBezTo>
                      <a:pt x="49102" y="62952"/>
                      <a:pt x="49030" y="62957"/>
                      <a:pt x="48961" y="62957"/>
                    </a:cubicBezTo>
                    <a:cubicBezTo>
                      <a:pt x="47917" y="62957"/>
                      <a:pt x="47194" y="61829"/>
                      <a:pt x="47686" y="60858"/>
                    </a:cubicBezTo>
                    <a:cubicBezTo>
                      <a:pt x="47543" y="60762"/>
                      <a:pt x="47412" y="60643"/>
                      <a:pt x="47305" y="60512"/>
                    </a:cubicBezTo>
                    <a:cubicBezTo>
                      <a:pt x="46816" y="59869"/>
                      <a:pt x="46947" y="58965"/>
                      <a:pt x="47578" y="58476"/>
                    </a:cubicBezTo>
                    <a:cubicBezTo>
                      <a:pt x="47842" y="58276"/>
                      <a:pt x="48150" y="58180"/>
                      <a:pt x="48455" y="58180"/>
                    </a:cubicBezTo>
                    <a:cubicBezTo>
                      <a:pt x="48894" y="58180"/>
                      <a:pt x="49327" y="58378"/>
                      <a:pt x="49614" y="58750"/>
                    </a:cubicBezTo>
                    <a:cubicBezTo>
                      <a:pt x="49686" y="58857"/>
                      <a:pt x="49745" y="58965"/>
                      <a:pt x="49793" y="59084"/>
                    </a:cubicBezTo>
                    <a:cubicBezTo>
                      <a:pt x="49805" y="59072"/>
                      <a:pt x="49817" y="59048"/>
                      <a:pt x="49841" y="59048"/>
                    </a:cubicBezTo>
                    <a:cubicBezTo>
                      <a:pt x="50043" y="58893"/>
                      <a:pt x="50281" y="58798"/>
                      <a:pt x="50531" y="58762"/>
                    </a:cubicBezTo>
                    <a:cubicBezTo>
                      <a:pt x="50626" y="58524"/>
                      <a:pt x="50793" y="58322"/>
                      <a:pt x="50984" y="58167"/>
                    </a:cubicBezTo>
                    <a:cubicBezTo>
                      <a:pt x="51246" y="57967"/>
                      <a:pt x="51555" y="57871"/>
                      <a:pt x="51860" y="57871"/>
                    </a:cubicBezTo>
                    <a:close/>
                    <a:moveTo>
                      <a:pt x="59647" y="61665"/>
                    </a:moveTo>
                    <a:cubicBezTo>
                      <a:pt x="60392" y="61665"/>
                      <a:pt x="61104" y="62243"/>
                      <a:pt x="61104" y="63120"/>
                    </a:cubicBezTo>
                    <a:cubicBezTo>
                      <a:pt x="61092" y="63918"/>
                      <a:pt x="60449" y="64560"/>
                      <a:pt x="59651" y="64572"/>
                    </a:cubicBezTo>
                    <a:cubicBezTo>
                      <a:pt x="58365" y="64572"/>
                      <a:pt x="57711" y="63001"/>
                      <a:pt x="58627" y="62096"/>
                    </a:cubicBezTo>
                    <a:cubicBezTo>
                      <a:pt x="58925" y="61798"/>
                      <a:pt x="59290" y="61665"/>
                      <a:pt x="59647" y="61665"/>
                    </a:cubicBezTo>
                    <a:close/>
                    <a:moveTo>
                      <a:pt x="68176" y="63118"/>
                    </a:moveTo>
                    <a:cubicBezTo>
                      <a:pt x="68918" y="63118"/>
                      <a:pt x="69633" y="63696"/>
                      <a:pt x="69641" y="64572"/>
                    </a:cubicBezTo>
                    <a:cubicBezTo>
                      <a:pt x="69653" y="65370"/>
                      <a:pt x="68986" y="66025"/>
                      <a:pt x="68188" y="66025"/>
                    </a:cubicBezTo>
                    <a:cubicBezTo>
                      <a:pt x="66890" y="66025"/>
                      <a:pt x="66247" y="64465"/>
                      <a:pt x="67164" y="63548"/>
                    </a:cubicBezTo>
                    <a:cubicBezTo>
                      <a:pt x="67458" y="63251"/>
                      <a:pt x="67820" y="63118"/>
                      <a:pt x="68176" y="63118"/>
                    </a:cubicBezTo>
                    <a:close/>
                    <a:moveTo>
                      <a:pt x="34439" y="58721"/>
                    </a:moveTo>
                    <a:cubicBezTo>
                      <a:pt x="34927" y="58721"/>
                      <a:pt x="35416" y="58962"/>
                      <a:pt x="35696" y="59512"/>
                    </a:cubicBezTo>
                    <a:cubicBezTo>
                      <a:pt x="35977" y="59255"/>
                      <a:pt x="36333" y="59127"/>
                      <a:pt x="36687" y="59127"/>
                    </a:cubicBezTo>
                    <a:cubicBezTo>
                      <a:pt x="37053" y="59127"/>
                      <a:pt x="37418" y="59264"/>
                      <a:pt x="37696" y="59536"/>
                    </a:cubicBezTo>
                    <a:cubicBezTo>
                      <a:pt x="38244" y="60084"/>
                      <a:pt x="38280" y="60953"/>
                      <a:pt x="37768" y="61536"/>
                    </a:cubicBezTo>
                    <a:cubicBezTo>
                      <a:pt x="38706" y="62130"/>
                      <a:pt x="38637" y="63518"/>
                      <a:pt x="37644" y="64021"/>
                    </a:cubicBezTo>
                    <a:lnTo>
                      <a:pt x="37644" y="64021"/>
                    </a:lnTo>
                    <a:cubicBezTo>
                      <a:pt x="37642" y="64018"/>
                      <a:pt x="37639" y="64015"/>
                      <a:pt x="37637" y="64013"/>
                    </a:cubicBezTo>
                    <a:lnTo>
                      <a:pt x="37637" y="64025"/>
                    </a:lnTo>
                    <a:cubicBezTo>
                      <a:pt x="37639" y="64023"/>
                      <a:pt x="37642" y="64022"/>
                      <a:pt x="37644" y="64021"/>
                    </a:cubicBezTo>
                    <a:lnTo>
                      <a:pt x="37644" y="64021"/>
                    </a:lnTo>
                    <a:cubicBezTo>
                      <a:pt x="37842" y="64234"/>
                      <a:pt x="37959" y="64493"/>
                      <a:pt x="38006" y="64787"/>
                    </a:cubicBezTo>
                    <a:cubicBezTo>
                      <a:pt x="38113" y="65572"/>
                      <a:pt x="37565" y="66311"/>
                      <a:pt x="36779" y="66430"/>
                    </a:cubicBezTo>
                    <a:cubicBezTo>
                      <a:pt x="36707" y="66440"/>
                      <a:pt x="36636" y="66446"/>
                      <a:pt x="36565" y="66446"/>
                    </a:cubicBezTo>
                    <a:cubicBezTo>
                      <a:pt x="35853" y="66446"/>
                      <a:pt x="35233" y="65918"/>
                      <a:pt x="35124" y="65203"/>
                    </a:cubicBezTo>
                    <a:cubicBezTo>
                      <a:pt x="35113" y="65072"/>
                      <a:pt x="35113" y="64953"/>
                      <a:pt x="35124" y="64834"/>
                    </a:cubicBezTo>
                    <a:cubicBezTo>
                      <a:pt x="35113" y="64834"/>
                      <a:pt x="35101" y="64846"/>
                      <a:pt x="35077" y="64846"/>
                    </a:cubicBezTo>
                    <a:cubicBezTo>
                      <a:pt x="35009" y="64856"/>
                      <a:pt x="34941" y="64860"/>
                      <a:pt x="34874" y="64860"/>
                    </a:cubicBezTo>
                    <a:cubicBezTo>
                      <a:pt x="34271" y="64860"/>
                      <a:pt x="33721" y="64484"/>
                      <a:pt x="33517" y="63906"/>
                    </a:cubicBezTo>
                    <a:cubicBezTo>
                      <a:pt x="33386" y="63965"/>
                      <a:pt x="33255" y="64001"/>
                      <a:pt x="33124" y="64025"/>
                    </a:cubicBezTo>
                    <a:cubicBezTo>
                      <a:pt x="33058" y="64034"/>
                      <a:pt x="32992" y="64038"/>
                      <a:pt x="32927" y="64038"/>
                    </a:cubicBezTo>
                    <a:cubicBezTo>
                      <a:pt x="32219" y="64038"/>
                      <a:pt x="31591" y="63517"/>
                      <a:pt x="31493" y="62786"/>
                    </a:cubicBezTo>
                    <a:cubicBezTo>
                      <a:pt x="31374" y="61989"/>
                      <a:pt x="31922" y="61262"/>
                      <a:pt x="32719" y="61143"/>
                    </a:cubicBezTo>
                    <a:cubicBezTo>
                      <a:pt x="32787" y="61135"/>
                      <a:pt x="32853" y="61131"/>
                      <a:pt x="32918" y="61131"/>
                    </a:cubicBezTo>
                    <a:cubicBezTo>
                      <a:pt x="33049" y="61131"/>
                      <a:pt x="33176" y="61147"/>
                      <a:pt x="33303" y="61179"/>
                    </a:cubicBezTo>
                    <a:cubicBezTo>
                      <a:pt x="33315" y="61167"/>
                      <a:pt x="33315" y="61143"/>
                      <a:pt x="33327" y="61131"/>
                    </a:cubicBezTo>
                    <a:cubicBezTo>
                      <a:pt x="33136" y="60917"/>
                      <a:pt x="33017" y="60655"/>
                      <a:pt x="32981" y="60369"/>
                    </a:cubicBezTo>
                    <a:cubicBezTo>
                      <a:pt x="32841" y="59371"/>
                      <a:pt x="33638" y="58721"/>
                      <a:pt x="34439" y="58721"/>
                    </a:cubicBezTo>
                    <a:close/>
                    <a:moveTo>
                      <a:pt x="55881" y="64561"/>
                    </a:moveTo>
                    <a:cubicBezTo>
                      <a:pt x="56632" y="64561"/>
                      <a:pt x="57353" y="65146"/>
                      <a:pt x="57353" y="66025"/>
                    </a:cubicBezTo>
                    <a:cubicBezTo>
                      <a:pt x="57341" y="66823"/>
                      <a:pt x="56699" y="67466"/>
                      <a:pt x="55889" y="67477"/>
                    </a:cubicBezTo>
                    <a:cubicBezTo>
                      <a:pt x="54603" y="67466"/>
                      <a:pt x="53948" y="65906"/>
                      <a:pt x="54865" y="64989"/>
                    </a:cubicBezTo>
                    <a:cubicBezTo>
                      <a:pt x="55161" y="64694"/>
                      <a:pt x="55524" y="64561"/>
                      <a:pt x="55881" y="64561"/>
                    </a:cubicBezTo>
                    <a:close/>
                    <a:moveTo>
                      <a:pt x="63538" y="64197"/>
                    </a:moveTo>
                    <a:cubicBezTo>
                      <a:pt x="63709" y="64197"/>
                      <a:pt x="63884" y="64225"/>
                      <a:pt x="64057" y="64287"/>
                    </a:cubicBezTo>
                    <a:cubicBezTo>
                      <a:pt x="64961" y="64608"/>
                      <a:pt x="65354" y="65680"/>
                      <a:pt x="64866" y="66513"/>
                    </a:cubicBezTo>
                    <a:cubicBezTo>
                      <a:pt x="65890" y="67120"/>
                      <a:pt x="65462" y="68680"/>
                      <a:pt x="64271" y="68680"/>
                    </a:cubicBezTo>
                    <a:lnTo>
                      <a:pt x="64271" y="68668"/>
                    </a:lnTo>
                    <a:cubicBezTo>
                      <a:pt x="64265" y="68668"/>
                      <a:pt x="64259" y="68668"/>
                      <a:pt x="64252" y="68668"/>
                    </a:cubicBezTo>
                    <a:cubicBezTo>
                      <a:pt x="63500" y="68668"/>
                      <a:pt x="62951" y="67948"/>
                      <a:pt x="63140" y="67227"/>
                    </a:cubicBezTo>
                    <a:cubicBezTo>
                      <a:pt x="63056" y="67192"/>
                      <a:pt x="62961" y="67168"/>
                      <a:pt x="62878" y="67120"/>
                    </a:cubicBezTo>
                    <a:cubicBezTo>
                      <a:pt x="62673" y="67384"/>
                      <a:pt x="62379" y="67512"/>
                      <a:pt x="62085" y="67512"/>
                    </a:cubicBezTo>
                    <a:cubicBezTo>
                      <a:pt x="61730" y="67512"/>
                      <a:pt x="61376" y="67324"/>
                      <a:pt x="61187" y="66966"/>
                    </a:cubicBezTo>
                    <a:cubicBezTo>
                      <a:pt x="60854" y="66323"/>
                      <a:pt x="61294" y="65537"/>
                      <a:pt x="62021" y="65489"/>
                    </a:cubicBezTo>
                    <a:cubicBezTo>
                      <a:pt x="62146" y="64718"/>
                      <a:pt x="62810" y="64197"/>
                      <a:pt x="63538" y="64197"/>
                    </a:cubicBezTo>
                    <a:close/>
                    <a:moveTo>
                      <a:pt x="25481" y="58710"/>
                    </a:moveTo>
                    <a:cubicBezTo>
                      <a:pt x="26233" y="58710"/>
                      <a:pt x="26876" y="59298"/>
                      <a:pt x="26921" y="60060"/>
                    </a:cubicBezTo>
                    <a:cubicBezTo>
                      <a:pt x="26959" y="60057"/>
                      <a:pt x="26997" y="60056"/>
                      <a:pt x="27034" y="60056"/>
                    </a:cubicBezTo>
                    <a:cubicBezTo>
                      <a:pt x="28306" y="60056"/>
                      <a:pt x="28966" y="61611"/>
                      <a:pt x="28052" y="62536"/>
                    </a:cubicBezTo>
                    <a:cubicBezTo>
                      <a:pt x="28612" y="62953"/>
                      <a:pt x="28790" y="63715"/>
                      <a:pt x="28457" y="64334"/>
                    </a:cubicBezTo>
                    <a:cubicBezTo>
                      <a:pt x="29195" y="64358"/>
                      <a:pt x="29802" y="64941"/>
                      <a:pt x="29862" y="65680"/>
                    </a:cubicBezTo>
                    <a:cubicBezTo>
                      <a:pt x="29874" y="66013"/>
                      <a:pt x="29779" y="66334"/>
                      <a:pt x="29588" y="66608"/>
                    </a:cubicBezTo>
                    <a:cubicBezTo>
                      <a:pt x="29814" y="66846"/>
                      <a:pt x="29957" y="67156"/>
                      <a:pt x="29981" y="67489"/>
                    </a:cubicBezTo>
                    <a:cubicBezTo>
                      <a:pt x="30029" y="68287"/>
                      <a:pt x="29433" y="68978"/>
                      <a:pt x="28636" y="69037"/>
                    </a:cubicBezTo>
                    <a:cubicBezTo>
                      <a:pt x="28603" y="69039"/>
                      <a:pt x="28570" y="69040"/>
                      <a:pt x="28538" y="69040"/>
                    </a:cubicBezTo>
                    <a:cubicBezTo>
                      <a:pt x="27852" y="69040"/>
                      <a:pt x="27260" y="68565"/>
                      <a:pt x="27123" y="67894"/>
                    </a:cubicBezTo>
                    <a:cubicBezTo>
                      <a:pt x="26861" y="68239"/>
                      <a:pt x="26480" y="68466"/>
                      <a:pt x="26052" y="68490"/>
                    </a:cubicBezTo>
                    <a:cubicBezTo>
                      <a:pt x="26017" y="68493"/>
                      <a:pt x="25983" y="68494"/>
                      <a:pt x="25949" y="68494"/>
                    </a:cubicBezTo>
                    <a:cubicBezTo>
                      <a:pt x="25857" y="68494"/>
                      <a:pt x="25770" y="68483"/>
                      <a:pt x="25683" y="68466"/>
                    </a:cubicBezTo>
                    <a:cubicBezTo>
                      <a:pt x="25683" y="68478"/>
                      <a:pt x="25683" y="68501"/>
                      <a:pt x="25683" y="68513"/>
                    </a:cubicBezTo>
                    <a:cubicBezTo>
                      <a:pt x="25742" y="69311"/>
                      <a:pt x="25135" y="70002"/>
                      <a:pt x="24337" y="70061"/>
                    </a:cubicBezTo>
                    <a:cubicBezTo>
                      <a:pt x="24301" y="70064"/>
                      <a:pt x="24265" y="70065"/>
                      <a:pt x="24229" y="70065"/>
                    </a:cubicBezTo>
                    <a:cubicBezTo>
                      <a:pt x="23478" y="70065"/>
                      <a:pt x="22846" y="69477"/>
                      <a:pt x="22790" y="68716"/>
                    </a:cubicBezTo>
                    <a:cubicBezTo>
                      <a:pt x="22790" y="68692"/>
                      <a:pt x="22790" y="68680"/>
                      <a:pt x="22790" y="68656"/>
                    </a:cubicBezTo>
                    <a:cubicBezTo>
                      <a:pt x="22670" y="68704"/>
                      <a:pt x="22551" y="68728"/>
                      <a:pt x="22432" y="68740"/>
                    </a:cubicBezTo>
                    <a:cubicBezTo>
                      <a:pt x="22396" y="68742"/>
                      <a:pt x="22359" y="68744"/>
                      <a:pt x="22323" y="68744"/>
                    </a:cubicBezTo>
                    <a:cubicBezTo>
                      <a:pt x="21561" y="68744"/>
                      <a:pt x="20930" y="68155"/>
                      <a:pt x="20885" y="67382"/>
                    </a:cubicBezTo>
                    <a:cubicBezTo>
                      <a:pt x="20873" y="67144"/>
                      <a:pt x="20908" y="66906"/>
                      <a:pt x="21016" y="66692"/>
                    </a:cubicBezTo>
                    <a:cubicBezTo>
                      <a:pt x="20420" y="66287"/>
                      <a:pt x="20218" y="65489"/>
                      <a:pt x="20551" y="64846"/>
                    </a:cubicBezTo>
                    <a:cubicBezTo>
                      <a:pt x="19777" y="64834"/>
                      <a:pt x="19158" y="64203"/>
                      <a:pt x="19146" y="63429"/>
                    </a:cubicBezTo>
                    <a:cubicBezTo>
                      <a:pt x="19134" y="62655"/>
                      <a:pt x="19730" y="62013"/>
                      <a:pt x="20504" y="61965"/>
                    </a:cubicBezTo>
                    <a:cubicBezTo>
                      <a:pt x="20539" y="61959"/>
                      <a:pt x="20575" y="61956"/>
                      <a:pt x="20612" y="61956"/>
                    </a:cubicBezTo>
                    <a:cubicBezTo>
                      <a:pt x="20649" y="61956"/>
                      <a:pt x="20688" y="61959"/>
                      <a:pt x="20730" y="61965"/>
                    </a:cubicBezTo>
                    <a:cubicBezTo>
                      <a:pt x="20218" y="61262"/>
                      <a:pt x="20444" y="60274"/>
                      <a:pt x="21194" y="59857"/>
                    </a:cubicBezTo>
                    <a:cubicBezTo>
                      <a:pt x="21418" y="59733"/>
                      <a:pt x="21659" y="59675"/>
                      <a:pt x="21897" y="59675"/>
                    </a:cubicBezTo>
                    <a:cubicBezTo>
                      <a:pt x="22457" y="59675"/>
                      <a:pt x="22996" y="60000"/>
                      <a:pt x="23230" y="60560"/>
                    </a:cubicBezTo>
                    <a:cubicBezTo>
                      <a:pt x="23468" y="60381"/>
                      <a:pt x="23742" y="60286"/>
                      <a:pt x="24028" y="60262"/>
                    </a:cubicBezTo>
                    <a:cubicBezTo>
                      <a:pt x="23968" y="59465"/>
                      <a:pt x="24575" y="58774"/>
                      <a:pt x="25373" y="58714"/>
                    </a:cubicBezTo>
                    <a:cubicBezTo>
                      <a:pt x="25409" y="58712"/>
                      <a:pt x="25445" y="58710"/>
                      <a:pt x="25481" y="58710"/>
                    </a:cubicBezTo>
                    <a:close/>
                    <a:moveTo>
                      <a:pt x="44086" y="61473"/>
                    </a:moveTo>
                    <a:cubicBezTo>
                      <a:pt x="44615" y="61473"/>
                      <a:pt x="45123" y="61769"/>
                      <a:pt x="45376" y="62274"/>
                    </a:cubicBezTo>
                    <a:cubicBezTo>
                      <a:pt x="45459" y="62429"/>
                      <a:pt x="45507" y="62596"/>
                      <a:pt x="45530" y="62775"/>
                    </a:cubicBezTo>
                    <a:cubicBezTo>
                      <a:pt x="45541" y="62774"/>
                      <a:pt x="45551" y="62774"/>
                      <a:pt x="45562" y="62774"/>
                    </a:cubicBezTo>
                    <a:cubicBezTo>
                      <a:pt x="46710" y="62774"/>
                      <a:pt x="47406" y="64069"/>
                      <a:pt x="46745" y="65025"/>
                    </a:cubicBezTo>
                    <a:cubicBezTo>
                      <a:pt x="46781" y="65072"/>
                      <a:pt x="46816" y="65132"/>
                      <a:pt x="46852" y="65191"/>
                    </a:cubicBezTo>
                    <a:cubicBezTo>
                      <a:pt x="47209" y="65906"/>
                      <a:pt x="46924" y="66775"/>
                      <a:pt x="46209" y="67132"/>
                    </a:cubicBezTo>
                    <a:lnTo>
                      <a:pt x="46209" y="67144"/>
                    </a:lnTo>
                    <a:cubicBezTo>
                      <a:pt x="46054" y="67216"/>
                      <a:pt x="45876" y="67275"/>
                      <a:pt x="45709" y="67287"/>
                    </a:cubicBezTo>
                    <a:cubicBezTo>
                      <a:pt x="45721" y="68001"/>
                      <a:pt x="45209" y="68609"/>
                      <a:pt x="44518" y="68740"/>
                    </a:cubicBezTo>
                    <a:cubicBezTo>
                      <a:pt x="44542" y="68811"/>
                      <a:pt x="44554" y="68894"/>
                      <a:pt x="44566" y="68978"/>
                    </a:cubicBezTo>
                    <a:cubicBezTo>
                      <a:pt x="44626" y="69763"/>
                      <a:pt x="44042" y="70454"/>
                      <a:pt x="43256" y="70525"/>
                    </a:cubicBezTo>
                    <a:cubicBezTo>
                      <a:pt x="43204" y="70531"/>
                      <a:pt x="43153" y="70534"/>
                      <a:pt x="43101" y="70534"/>
                    </a:cubicBezTo>
                    <a:cubicBezTo>
                      <a:pt x="42380" y="70534"/>
                      <a:pt x="41762" y="69997"/>
                      <a:pt x="41673" y="69263"/>
                    </a:cubicBezTo>
                    <a:cubicBezTo>
                      <a:pt x="41673" y="69192"/>
                      <a:pt x="41673" y="69121"/>
                      <a:pt x="41673" y="69049"/>
                    </a:cubicBezTo>
                    <a:cubicBezTo>
                      <a:pt x="40494" y="68811"/>
                      <a:pt x="40113" y="67311"/>
                      <a:pt x="41042" y="66537"/>
                    </a:cubicBezTo>
                    <a:lnTo>
                      <a:pt x="41006" y="66489"/>
                    </a:lnTo>
                    <a:cubicBezTo>
                      <a:pt x="40509" y="65518"/>
                      <a:pt x="41224" y="64391"/>
                      <a:pt x="42290" y="64391"/>
                    </a:cubicBezTo>
                    <a:cubicBezTo>
                      <a:pt x="42322" y="64391"/>
                      <a:pt x="42354" y="64392"/>
                      <a:pt x="42387" y="64394"/>
                    </a:cubicBezTo>
                    <a:cubicBezTo>
                      <a:pt x="42530" y="64179"/>
                      <a:pt x="42721" y="64001"/>
                      <a:pt x="42947" y="63894"/>
                    </a:cubicBezTo>
                    <a:cubicBezTo>
                      <a:pt x="42971" y="63882"/>
                      <a:pt x="42983" y="63882"/>
                      <a:pt x="42994" y="63870"/>
                    </a:cubicBezTo>
                    <a:cubicBezTo>
                      <a:pt x="42911" y="63787"/>
                      <a:pt x="42840" y="63679"/>
                      <a:pt x="42792" y="63572"/>
                    </a:cubicBezTo>
                    <a:cubicBezTo>
                      <a:pt x="42423" y="62858"/>
                      <a:pt x="42721" y="61989"/>
                      <a:pt x="43435" y="61632"/>
                    </a:cubicBezTo>
                    <a:cubicBezTo>
                      <a:pt x="43644" y="61523"/>
                      <a:pt x="43867" y="61473"/>
                      <a:pt x="44086" y="61473"/>
                    </a:cubicBezTo>
                    <a:close/>
                    <a:moveTo>
                      <a:pt x="28727" y="70245"/>
                    </a:moveTo>
                    <a:cubicBezTo>
                      <a:pt x="29141" y="70245"/>
                      <a:pt x="29540" y="70565"/>
                      <a:pt x="29540" y="71049"/>
                    </a:cubicBezTo>
                    <a:cubicBezTo>
                      <a:pt x="29540" y="71490"/>
                      <a:pt x="29183" y="71847"/>
                      <a:pt x="28743" y="71847"/>
                    </a:cubicBezTo>
                    <a:cubicBezTo>
                      <a:pt x="28028" y="71847"/>
                      <a:pt x="27671" y="70978"/>
                      <a:pt x="28171" y="70478"/>
                    </a:cubicBezTo>
                    <a:cubicBezTo>
                      <a:pt x="28332" y="70317"/>
                      <a:pt x="28531" y="70245"/>
                      <a:pt x="28727" y="70245"/>
                    </a:cubicBezTo>
                    <a:close/>
                    <a:moveTo>
                      <a:pt x="33110" y="67625"/>
                    </a:moveTo>
                    <a:cubicBezTo>
                      <a:pt x="33158" y="67625"/>
                      <a:pt x="33206" y="67627"/>
                      <a:pt x="33255" y="67632"/>
                    </a:cubicBezTo>
                    <a:cubicBezTo>
                      <a:pt x="34220" y="67728"/>
                      <a:pt x="34815" y="68728"/>
                      <a:pt x="34446" y="69633"/>
                    </a:cubicBezTo>
                    <a:cubicBezTo>
                      <a:pt x="35660" y="69894"/>
                      <a:pt x="35994" y="71454"/>
                      <a:pt x="35005" y="72192"/>
                    </a:cubicBezTo>
                    <a:cubicBezTo>
                      <a:pt x="34743" y="72392"/>
                      <a:pt x="34434" y="72488"/>
                      <a:pt x="34129" y="72488"/>
                    </a:cubicBezTo>
                    <a:cubicBezTo>
                      <a:pt x="33687" y="72488"/>
                      <a:pt x="33251" y="72287"/>
                      <a:pt x="32969" y="71907"/>
                    </a:cubicBezTo>
                    <a:cubicBezTo>
                      <a:pt x="32707" y="72106"/>
                      <a:pt x="32400" y="72202"/>
                      <a:pt x="32096" y="72202"/>
                    </a:cubicBezTo>
                    <a:cubicBezTo>
                      <a:pt x="31656" y="72202"/>
                      <a:pt x="31222" y="72001"/>
                      <a:pt x="30933" y="71621"/>
                    </a:cubicBezTo>
                    <a:cubicBezTo>
                      <a:pt x="30457" y="70978"/>
                      <a:pt x="30588" y="70073"/>
                      <a:pt x="31219" y="69585"/>
                    </a:cubicBezTo>
                    <a:cubicBezTo>
                      <a:pt x="31362" y="69490"/>
                      <a:pt x="31529" y="69406"/>
                      <a:pt x="31695" y="69359"/>
                    </a:cubicBezTo>
                    <a:cubicBezTo>
                      <a:pt x="31515" y="68454"/>
                      <a:pt x="32214" y="67625"/>
                      <a:pt x="33110" y="67625"/>
                    </a:cubicBezTo>
                    <a:close/>
                    <a:moveTo>
                      <a:pt x="49215" y="66657"/>
                    </a:moveTo>
                    <a:cubicBezTo>
                      <a:pt x="49487" y="66657"/>
                      <a:pt x="49762" y="66733"/>
                      <a:pt x="50007" y="66894"/>
                    </a:cubicBezTo>
                    <a:cubicBezTo>
                      <a:pt x="50067" y="66930"/>
                      <a:pt x="50126" y="66977"/>
                      <a:pt x="50174" y="67025"/>
                    </a:cubicBezTo>
                    <a:cubicBezTo>
                      <a:pt x="50444" y="66794"/>
                      <a:pt x="50777" y="66671"/>
                      <a:pt x="51121" y="66671"/>
                    </a:cubicBezTo>
                    <a:cubicBezTo>
                      <a:pt x="51202" y="66671"/>
                      <a:pt x="51283" y="66678"/>
                      <a:pt x="51365" y="66692"/>
                    </a:cubicBezTo>
                    <a:cubicBezTo>
                      <a:pt x="52019" y="66811"/>
                      <a:pt x="52508" y="67347"/>
                      <a:pt x="52555" y="68013"/>
                    </a:cubicBezTo>
                    <a:lnTo>
                      <a:pt x="52615" y="68013"/>
                    </a:lnTo>
                    <a:cubicBezTo>
                      <a:pt x="53722" y="68180"/>
                      <a:pt x="54210" y="69525"/>
                      <a:pt x="53460" y="70371"/>
                    </a:cubicBezTo>
                    <a:cubicBezTo>
                      <a:pt x="53555" y="70609"/>
                      <a:pt x="53579" y="70871"/>
                      <a:pt x="53543" y="71121"/>
                    </a:cubicBezTo>
                    <a:cubicBezTo>
                      <a:pt x="53531" y="71133"/>
                      <a:pt x="53531" y="71156"/>
                      <a:pt x="53531" y="71168"/>
                    </a:cubicBezTo>
                    <a:cubicBezTo>
                      <a:pt x="53566" y="71165"/>
                      <a:pt x="53601" y="71163"/>
                      <a:pt x="53636" y="71163"/>
                    </a:cubicBezTo>
                    <a:cubicBezTo>
                      <a:pt x="53721" y="71163"/>
                      <a:pt x="53808" y="71172"/>
                      <a:pt x="53901" y="71180"/>
                    </a:cubicBezTo>
                    <a:cubicBezTo>
                      <a:pt x="54686" y="71323"/>
                      <a:pt x="55222" y="72073"/>
                      <a:pt x="55079" y="72859"/>
                    </a:cubicBezTo>
                    <a:lnTo>
                      <a:pt x="55091" y="72859"/>
                    </a:lnTo>
                    <a:cubicBezTo>
                      <a:pt x="54969" y="73589"/>
                      <a:pt x="54334" y="74066"/>
                      <a:pt x="53661" y="74066"/>
                    </a:cubicBezTo>
                    <a:cubicBezTo>
                      <a:pt x="53412" y="74066"/>
                      <a:pt x="53159" y="74001"/>
                      <a:pt x="52924" y="73859"/>
                    </a:cubicBezTo>
                    <a:cubicBezTo>
                      <a:pt x="52633" y="74269"/>
                      <a:pt x="52193" y="74462"/>
                      <a:pt x="51757" y="74462"/>
                    </a:cubicBezTo>
                    <a:cubicBezTo>
                      <a:pt x="51179" y="74462"/>
                      <a:pt x="50605" y="74121"/>
                      <a:pt x="50388" y="73490"/>
                    </a:cubicBezTo>
                    <a:cubicBezTo>
                      <a:pt x="50317" y="73490"/>
                      <a:pt x="50257" y="73490"/>
                      <a:pt x="50198" y="73478"/>
                    </a:cubicBezTo>
                    <a:cubicBezTo>
                      <a:pt x="49400" y="73347"/>
                      <a:pt x="48864" y="72597"/>
                      <a:pt x="49007" y="71799"/>
                    </a:cubicBezTo>
                    <a:cubicBezTo>
                      <a:pt x="49031" y="71633"/>
                      <a:pt x="49102" y="71466"/>
                      <a:pt x="49186" y="71311"/>
                    </a:cubicBezTo>
                    <a:cubicBezTo>
                      <a:pt x="48614" y="70895"/>
                      <a:pt x="48424" y="70121"/>
                      <a:pt x="48745" y="69490"/>
                    </a:cubicBezTo>
                    <a:cubicBezTo>
                      <a:pt x="48662" y="69466"/>
                      <a:pt x="48590" y="69430"/>
                      <a:pt x="48519" y="69382"/>
                    </a:cubicBezTo>
                    <a:cubicBezTo>
                      <a:pt x="47793" y="68990"/>
                      <a:pt x="47543" y="68073"/>
                      <a:pt x="47959" y="67370"/>
                    </a:cubicBezTo>
                    <a:cubicBezTo>
                      <a:pt x="48236" y="66910"/>
                      <a:pt x="48720" y="66657"/>
                      <a:pt x="49215" y="66657"/>
                    </a:cubicBezTo>
                    <a:close/>
                    <a:moveTo>
                      <a:pt x="38412" y="71610"/>
                    </a:moveTo>
                    <a:cubicBezTo>
                      <a:pt x="39159" y="71610"/>
                      <a:pt x="39875" y="72194"/>
                      <a:pt x="39875" y="73073"/>
                    </a:cubicBezTo>
                    <a:cubicBezTo>
                      <a:pt x="39875" y="73871"/>
                      <a:pt x="39232" y="74514"/>
                      <a:pt x="38434" y="74514"/>
                    </a:cubicBezTo>
                    <a:cubicBezTo>
                      <a:pt x="37137" y="74514"/>
                      <a:pt x="36494" y="72954"/>
                      <a:pt x="37399" y="72038"/>
                    </a:cubicBezTo>
                    <a:cubicBezTo>
                      <a:pt x="37694" y="71742"/>
                      <a:pt x="38056" y="71610"/>
                      <a:pt x="38412" y="71610"/>
                    </a:cubicBezTo>
                    <a:close/>
                    <a:moveTo>
                      <a:pt x="28725" y="72947"/>
                    </a:moveTo>
                    <a:cubicBezTo>
                      <a:pt x="29136" y="72947"/>
                      <a:pt x="29532" y="73268"/>
                      <a:pt x="29540" y="73752"/>
                    </a:cubicBezTo>
                    <a:cubicBezTo>
                      <a:pt x="29540" y="74181"/>
                      <a:pt x="29183" y="74550"/>
                      <a:pt x="28743" y="74550"/>
                    </a:cubicBezTo>
                    <a:cubicBezTo>
                      <a:pt x="28028" y="74550"/>
                      <a:pt x="27671" y="73681"/>
                      <a:pt x="28171" y="73181"/>
                    </a:cubicBezTo>
                    <a:cubicBezTo>
                      <a:pt x="28332" y="73020"/>
                      <a:pt x="28530" y="72947"/>
                      <a:pt x="28725" y="72947"/>
                    </a:cubicBezTo>
                    <a:close/>
                    <a:moveTo>
                      <a:pt x="44682" y="73012"/>
                    </a:moveTo>
                    <a:cubicBezTo>
                      <a:pt x="45427" y="73012"/>
                      <a:pt x="46142" y="73590"/>
                      <a:pt x="46150" y="74466"/>
                    </a:cubicBezTo>
                    <a:cubicBezTo>
                      <a:pt x="46150" y="75264"/>
                      <a:pt x="45495" y="75919"/>
                      <a:pt x="44697" y="75919"/>
                    </a:cubicBezTo>
                    <a:cubicBezTo>
                      <a:pt x="43399" y="75919"/>
                      <a:pt x="42756" y="74359"/>
                      <a:pt x="43661" y="73442"/>
                    </a:cubicBezTo>
                    <a:cubicBezTo>
                      <a:pt x="43959" y="73145"/>
                      <a:pt x="44324" y="73012"/>
                      <a:pt x="44682" y="73012"/>
                    </a:cubicBezTo>
                    <a:close/>
                    <a:moveTo>
                      <a:pt x="48985" y="74948"/>
                    </a:moveTo>
                    <a:cubicBezTo>
                      <a:pt x="49399" y="74948"/>
                      <a:pt x="49793" y="75268"/>
                      <a:pt x="49793" y="75752"/>
                    </a:cubicBezTo>
                    <a:cubicBezTo>
                      <a:pt x="49793" y="76193"/>
                      <a:pt x="49436" y="76550"/>
                      <a:pt x="48995" y="76550"/>
                    </a:cubicBezTo>
                    <a:cubicBezTo>
                      <a:pt x="48281" y="76550"/>
                      <a:pt x="47924" y="75681"/>
                      <a:pt x="48424" y="75181"/>
                    </a:cubicBezTo>
                    <a:cubicBezTo>
                      <a:pt x="48588" y="75020"/>
                      <a:pt x="48789" y="74948"/>
                      <a:pt x="48985" y="74948"/>
                    </a:cubicBezTo>
                    <a:close/>
                    <a:moveTo>
                      <a:pt x="39347" y="75745"/>
                    </a:moveTo>
                    <a:cubicBezTo>
                      <a:pt x="39756" y="75745"/>
                      <a:pt x="40149" y="76062"/>
                      <a:pt x="40149" y="76538"/>
                    </a:cubicBezTo>
                    <a:lnTo>
                      <a:pt x="40161" y="76538"/>
                    </a:lnTo>
                    <a:cubicBezTo>
                      <a:pt x="40161" y="76983"/>
                      <a:pt x="39804" y="77336"/>
                      <a:pt x="39373" y="77336"/>
                    </a:cubicBezTo>
                    <a:cubicBezTo>
                      <a:pt x="39365" y="77336"/>
                      <a:pt x="39358" y="77336"/>
                      <a:pt x="39351" y="77336"/>
                    </a:cubicBezTo>
                    <a:cubicBezTo>
                      <a:pt x="38649" y="77336"/>
                      <a:pt x="38291" y="76479"/>
                      <a:pt x="38792" y="75979"/>
                    </a:cubicBezTo>
                    <a:cubicBezTo>
                      <a:pt x="38953" y="75817"/>
                      <a:pt x="39152" y="75745"/>
                      <a:pt x="39347" y="75745"/>
                    </a:cubicBezTo>
                    <a:close/>
                    <a:moveTo>
                      <a:pt x="33103" y="74512"/>
                    </a:moveTo>
                    <a:cubicBezTo>
                      <a:pt x="33848" y="74512"/>
                      <a:pt x="34565" y="75090"/>
                      <a:pt x="34565" y="75967"/>
                    </a:cubicBezTo>
                    <a:cubicBezTo>
                      <a:pt x="34565" y="76764"/>
                      <a:pt x="33910" y="77419"/>
                      <a:pt x="33112" y="77419"/>
                    </a:cubicBezTo>
                    <a:cubicBezTo>
                      <a:pt x="31826" y="77407"/>
                      <a:pt x="31172" y="75848"/>
                      <a:pt x="32088" y="74943"/>
                    </a:cubicBezTo>
                    <a:cubicBezTo>
                      <a:pt x="32382" y="74645"/>
                      <a:pt x="32746" y="74512"/>
                      <a:pt x="33103" y="74512"/>
                    </a:cubicBezTo>
                    <a:close/>
                    <a:moveTo>
                      <a:pt x="45448" y="1"/>
                    </a:moveTo>
                    <a:cubicBezTo>
                      <a:pt x="43299" y="1"/>
                      <a:pt x="41143" y="1049"/>
                      <a:pt x="39887" y="3196"/>
                    </a:cubicBezTo>
                    <a:cubicBezTo>
                      <a:pt x="39272" y="2775"/>
                      <a:pt x="38599" y="2585"/>
                      <a:pt x="37942" y="2585"/>
                    </a:cubicBezTo>
                    <a:cubicBezTo>
                      <a:pt x="36144" y="2585"/>
                      <a:pt x="34473" y="4012"/>
                      <a:pt x="34481" y="6053"/>
                    </a:cubicBezTo>
                    <a:cubicBezTo>
                      <a:pt x="34481" y="6244"/>
                      <a:pt x="34493" y="6434"/>
                      <a:pt x="34529" y="6625"/>
                    </a:cubicBezTo>
                    <a:cubicBezTo>
                      <a:pt x="34053" y="6518"/>
                      <a:pt x="33565" y="6458"/>
                      <a:pt x="33077" y="6458"/>
                    </a:cubicBezTo>
                    <a:cubicBezTo>
                      <a:pt x="30076" y="6458"/>
                      <a:pt x="27469" y="8530"/>
                      <a:pt x="26790" y="11459"/>
                    </a:cubicBezTo>
                    <a:cubicBezTo>
                      <a:pt x="26540" y="11411"/>
                      <a:pt x="26290" y="11387"/>
                      <a:pt x="26028" y="11387"/>
                    </a:cubicBezTo>
                    <a:cubicBezTo>
                      <a:pt x="25123" y="11387"/>
                      <a:pt x="24230" y="11661"/>
                      <a:pt x="23480" y="12197"/>
                    </a:cubicBezTo>
                    <a:cubicBezTo>
                      <a:pt x="22953" y="11645"/>
                      <a:pt x="22268" y="11385"/>
                      <a:pt x="21591" y="11385"/>
                    </a:cubicBezTo>
                    <a:cubicBezTo>
                      <a:pt x="20588" y="11385"/>
                      <a:pt x="19599" y="11957"/>
                      <a:pt x="19158" y="12995"/>
                    </a:cubicBezTo>
                    <a:cubicBezTo>
                      <a:pt x="18420" y="14733"/>
                      <a:pt x="19694" y="16662"/>
                      <a:pt x="21587" y="16662"/>
                    </a:cubicBezTo>
                    <a:lnTo>
                      <a:pt x="21658" y="16662"/>
                    </a:lnTo>
                    <a:cubicBezTo>
                      <a:pt x="21718" y="16924"/>
                      <a:pt x="21789" y="17197"/>
                      <a:pt x="21897" y="17448"/>
                    </a:cubicBezTo>
                    <a:cubicBezTo>
                      <a:pt x="21575" y="17412"/>
                      <a:pt x="21266" y="17388"/>
                      <a:pt x="20956" y="17388"/>
                    </a:cubicBezTo>
                    <a:cubicBezTo>
                      <a:pt x="17682" y="17388"/>
                      <a:pt x="14789" y="19543"/>
                      <a:pt x="13872" y="22686"/>
                    </a:cubicBezTo>
                    <a:cubicBezTo>
                      <a:pt x="13266" y="22346"/>
                      <a:pt x="12601" y="22180"/>
                      <a:pt x="11939" y="22180"/>
                    </a:cubicBezTo>
                    <a:cubicBezTo>
                      <a:pt x="10936" y="22180"/>
                      <a:pt x="9941" y="22562"/>
                      <a:pt x="9181" y="23293"/>
                    </a:cubicBezTo>
                    <a:cubicBezTo>
                      <a:pt x="7919" y="24496"/>
                      <a:pt x="7609" y="26401"/>
                      <a:pt x="8407" y="27949"/>
                    </a:cubicBezTo>
                    <a:cubicBezTo>
                      <a:pt x="8073" y="27996"/>
                      <a:pt x="7752" y="28068"/>
                      <a:pt x="7430" y="28163"/>
                    </a:cubicBezTo>
                    <a:cubicBezTo>
                      <a:pt x="7131" y="27686"/>
                      <a:pt x="6665" y="27473"/>
                      <a:pt x="6203" y="27473"/>
                    </a:cubicBezTo>
                    <a:cubicBezTo>
                      <a:pt x="5454" y="27473"/>
                      <a:pt x="4716" y="28035"/>
                      <a:pt x="4716" y="28949"/>
                    </a:cubicBezTo>
                    <a:cubicBezTo>
                      <a:pt x="3549" y="28949"/>
                      <a:pt x="2537" y="29770"/>
                      <a:pt x="2299" y="30913"/>
                    </a:cubicBezTo>
                    <a:cubicBezTo>
                      <a:pt x="2061" y="32056"/>
                      <a:pt x="2656" y="33211"/>
                      <a:pt x="3728" y="33688"/>
                    </a:cubicBezTo>
                    <a:cubicBezTo>
                      <a:pt x="3918" y="36152"/>
                      <a:pt x="5776" y="38164"/>
                      <a:pt x="8216" y="38557"/>
                    </a:cubicBezTo>
                    <a:cubicBezTo>
                      <a:pt x="8050" y="39033"/>
                      <a:pt x="7966" y="39545"/>
                      <a:pt x="7966" y="40046"/>
                    </a:cubicBezTo>
                    <a:cubicBezTo>
                      <a:pt x="7966" y="40510"/>
                      <a:pt x="8038" y="40974"/>
                      <a:pt x="8181" y="41415"/>
                    </a:cubicBezTo>
                    <a:cubicBezTo>
                      <a:pt x="7931" y="41379"/>
                      <a:pt x="7692" y="41367"/>
                      <a:pt x="7454" y="41367"/>
                    </a:cubicBezTo>
                    <a:cubicBezTo>
                      <a:pt x="6240" y="41367"/>
                      <a:pt x="5049" y="41724"/>
                      <a:pt x="4037" y="42391"/>
                    </a:cubicBezTo>
                    <a:cubicBezTo>
                      <a:pt x="3802" y="41836"/>
                      <a:pt x="3274" y="41532"/>
                      <a:pt x="2738" y="41532"/>
                    </a:cubicBezTo>
                    <a:cubicBezTo>
                      <a:pt x="2376" y="41532"/>
                      <a:pt x="2010" y="41670"/>
                      <a:pt x="1727" y="41962"/>
                    </a:cubicBezTo>
                    <a:cubicBezTo>
                      <a:pt x="1025" y="42701"/>
                      <a:pt x="1299" y="43915"/>
                      <a:pt x="2251" y="44260"/>
                    </a:cubicBezTo>
                    <a:cubicBezTo>
                      <a:pt x="1" y="47904"/>
                      <a:pt x="2085" y="52666"/>
                      <a:pt x="6299" y="53476"/>
                    </a:cubicBezTo>
                    <a:cubicBezTo>
                      <a:pt x="6252" y="53678"/>
                      <a:pt x="6240" y="53881"/>
                      <a:pt x="6240" y="54083"/>
                    </a:cubicBezTo>
                    <a:cubicBezTo>
                      <a:pt x="6240" y="55821"/>
                      <a:pt x="7645" y="57226"/>
                      <a:pt x="9371" y="57226"/>
                    </a:cubicBezTo>
                    <a:cubicBezTo>
                      <a:pt x="9776" y="57226"/>
                      <a:pt x="10169" y="57143"/>
                      <a:pt x="10538" y="57000"/>
                    </a:cubicBezTo>
                    <a:cubicBezTo>
                      <a:pt x="10788" y="58881"/>
                      <a:pt x="12181" y="60429"/>
                      <a:pt x="14050" y="60846"/>
                    </a:cubicBezTo>
                    <a:cubicBezTo>
                      <a:pt x="12991" y="62703"/>
                      <a:pt x="13717" y="65072"/>
                      <a:pt x="15634" y="66025"/>
                    </a:cubicBezTo>
                    <a:cubicBezTo>
                      <a:pt x="14324" y="67430"/>
                      <a:pt x="15241" y="69728"/>
                      <a:pt x="17170" y="69847"/>
                    </a:cubicBezTo>
                    <a:cubicBezTo>
                      <a:pt x="16670" y="71187"/>
                      <a:pt x="17707" y="72485"/>
                      <a:pt x="18983" y="72485"/>
                    </a:cubicBezTo>
                    <a:cubicBezTo>
                      <a:pt x="19226" y="72485"/>
                      <a:pt x="19478" y="72438"/>
                      <a:pt x="19730" y="72335"/>
                    </a:cubicBezTo>
                    <a:cubicBezTo>
                      <a:pt x="20697" y="73786"/>
                      <a:pt x="22304" y="74598"/>
                      <a:pt x="23968" y="74598"/>
                    </a:cubicBezTo>
                    <a:cubicBezTo>
                      <a:pt x="24597" y="74598"/>
                      <a:pt x="25235" y="74482"/>
                      <a:pt x="25849" y="74240"/>
                    </a:cubicBezTo>
                    <a:cubicBezTo>
                      <a:pt x="26770" y="77376"/>
                      <a:pt x="29606" y="79258"/>
                      <a:pt x="32561" y="79258"/>
                    </a:cubicBezTo>
                    <a:cubicBezTo>
                      <a:pt x="33925" y="79258"/>
                      <a:pt x="35315" y="78856"/>
                      <a:pt x="36553" y="77991"/>
                    </a:cubicBezTo>
                    <a:cubicBezTo>
                      <a:pt x="37263" y="78887"/>
                      <a:pt x="38285" y="79324"/>
                      <a:pt x="39304" y="79324"/>
                    </a:cubicBezTo>
                    <a:cubicBezTo>
                      <a:pt x="40491" y="79324"/>
                      <a:pt x="41673" y="78732"/>
                      <a:pt x="42352" y="77586"/>
                    </a:cubicBezTo>
                    <a:cubicBezTo>
                      <a:pt x="43133" y="78514"/>
                      <a:pt x="44251" y="78993"/>
                      <a:pt x="45377" y="78993"/>
                    </a:cubicBezTo>
                    <a:cubicBezTo>
                      <a:pt x="46258" y="78993"/>
                      <a:pt x="47144" y="78699"/>
                      <a:pt x="47876" y="78098"/>
                    </a:cubicBezTo>
                    <a:cubicBezTo>
                      <a:pt x="48278" y="78711"/>
                      <a:pt x="48900" y="78992"/>
                      <a:pt x="49517" y="78992"/>
                    </a:cubicBezTo>
                    <a:cubicBezTo>
                      <a:pt x="50433" y="78992"/>
                      <a:pt x="51339" y="78370"/>
                      <a:pt x="51496" y="77288"/>
                    </a:cubicBezTo>
                    <a:cubicBezTo>
                      <a:pt x="52101" y="77569"/>
                      <a:pt x="52748" y="77706"/>
                      <a:pt x="53390" y="77706"/>
                    </a:cubicBezTo>
                    <a:cubicBezTo>
                      <a:pt x="54517" y="77706"/>
                      <a:pt x="55632" y="77286"/>
                      <a:pt x="56496" y="76490"/>
                    </a:cubicBezTo>
                    <a:cubicBezTo>
                      <a:pt x="56699" y="76633"/>
                      <a:pt x="56949" y="76717"/>
                      <a:pt x="57211" y="76717"/>
                    </a:cubicBezTo>
                    <a:cubicBezTo>
                      <a:pt x="58520" y="76717"/>
                      <a:pt x="58949" y="74966"/>
                      <a:pt x="57794" y="74359"/>
                    </a:cubicBezTo>
                    <a:cubicBezTo>
                      <a:pt x="58151" y="73061"/>
                      <a:pt x="57925" y="71668"/>
                      <a:pt x="57175" y="70561"/>
                    </a:cubicBezTo>
                    <a:cubicBezTo>
                      <a:pt x="58318" y="70049"/>
                      <a:pt x="59199" y="69085"/>
                      <a:pt x="59604" y="67906"/>
                    </a:cubicBezTo>
                    <a:cubicBezTo>
                      <a:pt x="60354" y="68775"/>
                      <a:pt x="61294" y="69454"/>
                      <a:pt x="62354" y="69883"/>
                    </a:cubicBezTo>
                    <a:cubicBezTo>
                      <a:pt x="62354" y="69942"/>
                      <a:pt x="62342" y="69990"/>
                      <a:pt x="62342" y="70037"/>
                    </a:cubicBezTo>
                    <a:cubicBezTo>
                      <a:pt x="62330" y="71037"/>
                      <a:pt x="63104" y="71859"/>
                      <a:pt x="64104" y="71930"/>
                    </a:cubicBezTo>
                    <a:cubicBezTo>
                      <a:pt x="64150" y="71934"/>
                      <a:pt x="64195" y="71935"/>
                      <a:pt x="64240" y="71935"/>
                    </a:cubicBezTo>
                    <a:cubicBezTo>
                      <a:pt x="65182" y="71935"/>
                      <a:pt x="65980" y="71231"/>
                      <a:pt x="66116" y="70287"/>
                    </a:cubicBezTo>
                    <a:cubicBezTo>
                      <a:pt x="69474" y="69728"/>
                      <a:pt x="71927" y="66823"/>
                      <a:pt x="71939" y="63417"/>
                    </a:cubicBezTo>
                    <a:cubicBezTo>
                      <a:pt x="71927" y="63108"/>
                      <a:pt x="71915" y="62798"/>
                      <a:pt x="71867" y="62489"/>
                    </a:cubicBezTo>
                    <a:lnTo>
                      <a:pt x="71939" y="62489"/>
                    </a:lnTo>
                    <a:cubicBezTo>
                      <a:pt x="73367" y="62489"/>
                      <a:pt x="74713" y="61798"/>
                      <a:pt x="75546" y="60631"/>
                    </a:cubicBezTo>
                    <a:cubicBezTo>
                      <a:pt x="76000" y="61050"/>
                      <a:pt x="76548" y="61240"/>
                      <a:pt x="77087" y="61240"/>
                    </a:cubicBezTo>
                    <a:cubicBezTo>
                      <a:pt x="78190" y="61240"/>
                      <a:pt x="79252" y="60446"/>
                      <a:pt x="79380" y="59191"/>
                    </a:cubicBezTo>
                    <a:lnTo>
                      <a:pt x="79392" y="59191"/>
                    </a:lnTo>
                    <a:cubicBezTo>
                      <a:pt x="80475" y="59191"/>
                      <a:pt x="81356" y="58310"/>
                      <a:pt x="81356" y="57226"/>
                    </a:cubicBezTo>
                    <a:cubicBezTo>
                      <a:pt x="81356" y="57071"/>
                      <a:pt x="81333" y="56917"/>
                      <a:pt x="81297" y="56762"/>
                    </a:cubicBezTo>
                    <a:cubicBezTo>
                      <a:pt x="85369" y="55428"/>
                      <a:pt x="86833" y="50416"/>
                      <a:pt x="84119" y="47094"/>
                    </a:cubicBezTo>
                    <a:cubicBezTo>
                      <a:pt x="85000" y="46546"/>
                      <a:pt x="85071" y="45296"/>
                      <a:pt x="84250" y="44665"/>
                    </a:cubicBezTo>
                    <a:cubicBezTo>
                      <a:pt x="83980" y="44455"/>
                      <a:pt x="83666" y="44357"/>
                      <a:pt x="83358" y="44357"/>
                    </a:cubicBezTo>
                    <a:cubicBezTo>
                      <a:pt x="82740" y="44357"/>
                      <a:pt x="82142" y="44748"/>
                      <a:pt x="81952" y="45415"/>
                    </a:cubicBezTo>
                    <a:cubicBezTo>
                      <a:pt x="81547" y="45225"/>
                      <a:pt x="81118" y="45082"/>
                      <a:pt x="80678" y="44987"/>
                    </a:cubicBezTo>
                    <a:cubicBezTo>
                      <a:pt x="81440" y="43641"/>
                      <a:pt x="81094" y="41939"/>
                      <a:pt x="79880" y="40986"/>
                    </a:cubicBezTo>
                    <a:cubicBezTo>
                      <a:pt x="81987" y="39010"/>
                      <a:pt x="82023" y="35676"/>
                      <a:pt x="79975" y="33652"/>
                    </a:cubicBezTo>
                    <a:cubicBezTo>
                      <a:pt x="80166" y="32997"/>
                      <a:pt x="80261" y="32330"/>
                      <a:pt x="80273" y="31652"/>
                    </a:cubicBezTo>
                    <a:cubicBezTo>
                      <a:pt x="80273" y="27789"/>
                      <a:pt x="77153" y="24651"/>
                      <a:pt x="73294" y="24651"/>
                    </a:cubicBezTo>
                    <a:cubicBezTo>
                      <a:pt x="73287" y="24651"/>
                      <a:pt x="73279" y="24651"/>
                      <a:pt x="73272" y="24651"/>
                    </a:cubicBezTo>
                    <a:lnTo>
                      <a:pt x="73177" y="24651"/>
                    </a:lnTo>
                    <a:cubicBezTo>
                      <a:pt x="72962" y="24436"/>
                      <a:pt x="72724" y="24258"/>
                      <a:pt x="72451" y="24127"/>
                    </a:cubicBezTo>
                    <a:cubicBezTo>
                      <a:pt x="73748" y="22234"/>
                      <a:pt x="72879" y="19638"/>
                      <a:pt x="70724" y="18900"/>
                    </a:cubicBezTo>
                    <a:cubicBezTo>
                      <a:pt x="70653" y="15924"/>
                      <a:pt x="68795" y="13280"/>
                      <a:pt x="66033" y="12197"/>
                    </a:cubicBezTo>
                    <a:cubicBezTo>
                      <a:pt x="66093" y="11935"/>
                      <a:pt x="66128" y="11661"/>
                      <a:pt x="66128" y="11375"/>
                    </a:cubicBezTo>
                    <a:cubicBezTo>
                      <a:pt x="66128" y="9319"/>
                      <a:pt x="64436" y="7914"/>
                      <a:pt x="62646" y="7914"/>
                    </a:cubicBezTo>
                    <a:cubicBezTo>
                      <a:pt x="61896" y="7914"/>
                      <a:pt x="61129" y="8160"/>
                      <a:pt x="60461" y="8708"/>
                    </a:cubicBezTo>
                    <a:cubicBezTo>
                      <a:pt x="60073" y="7496"/>
                      <a:pt x="59015" y="6879"/>
                      <a:pt x="57954" y="6879"/>
                    </a:cubicBezTo>
                    <a:cubicBezTo>
                      <a:pt x="56962" y="6879"/>
                      <a:pt x="55969" y="7419"/>
                      <a:pt x="55520" y="8518"/>
                    </a:cubicBezTo>
                    <a:cubicBezTo>
                      <a:pt x="55151" y="8042"/>
                      <a:pt x="54579" y="7768"/>
                      <a:pt x="53984" y="7768"/>
                    </a:cubicBezTo>
                    <a:cubicBezTo>
                      <a:pt x="53877" y="7768"/>
                      <a:pt x="53782" y="7780"/>
                      <a:pt x="53674" y="7803"/>
                    </a:cubicBezTo>
                    <a:cubicBezTo>
                      <a:pt x="53770" y="7506"/>
                      <a:pt x="53817" y="7196"/>
                      <a:pt x="53817" y="6887"/>
                    </a:cubicBezTo>
                    <a:cubicBezTo>
                      <a:pt x="53817" y="5410"/>
                      <a:pt x="52793" y="4136"/>
                      <a:pt x="51353" y="3827"/>
                    </a:cubicBezTo>
                    <a:cubicBezTo>
                      <a:pt x="50224" y="1299"/>
                      <a:pt x="47839" y="1"/>
                      <a:pt x="45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4"/>
              <p:cNvSpPr/>
              <p:nvPr/>
            </p:nvSpPr>
            <p:spPr>
              <a:xfrm>
                <a:off x="8067647" y="2679869"/>
                <a:ext cx="108486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3167" extrusionOk="0">
                    <a:moveTo>
                      <a:pt x="1555" y="1"/>
                    </a:moveTo>
                    <a:cubicBezTo>
                      <a:pt x="1122" y="1"/>
                      <a:pt x="692" y="212"/>
                      <a:pt x="441" y="621"/>
                    </a:cubicBezTo>
                    <a:cubicBezTo>
                      <a:pt x="1" y="1360"/>
                      <a:pt x="382" y="2324"/>
                      <a:pt x="1227" y="2550"/>
                    </a:cubicBezTo>
                    <a:cubicBezTo>
                      <a:pt x="1294" y="2967"/>
                      <a:pt x="1618" y="3166"/>
                      <a:pt x="1943" y="3166"/>
                    </a:cubicBezTo>
                    <a:cubicBezTo>
                      <a:pt x="2314" y="3166"/>
                      <a:pt x="2686" y="2908"/>
                      <a:pt x="2680" y="2419"/>
                    </a:cubicBezTo>
                    <a:cubicBezTo>
                      <a:pt x="2680" y="2300"/>
                      <a:pt x="2644" y="2181"/>
                      <a:pt x="2596" y="2074"/>
                    </a:cubicBezTo>
                    <a:cubicBezTo>
                      <a:pt x="2620" y="2026"/>
                      <a:pt x="2656" y="1991"/>
                      <a:pt x="2680" y="1943"/>
                    </a:cubicBezTo>
                    <a:cubicBezTo>
                      <a:pt x="2870" y="2098"/>
                      <a:pt x="3108" y="2181"/>
                      <a:pt x="3358" y="2181"/>
                    </a:cubicBezTo>
                    <a:cubicBezTo>
                      <a:pt x="3954" y="2169"/>
                      <a:pt x="4418" y="1681"/>
                      <a:pt x="4418" y="1098"/>
                    </a:cubicBezTo>
                    <a:cubicBezTo>
                      <a:pt x="4418" y="502"/>
                      <a:pt x="3954" y="26"/>
                      <a:pt x="3358" y="2"/>
                    </a:cubicBezTo>
                    <a:cubicBezTo>
                      <a:pt x="3025" y="2"/>
                      <a:pt x="2716" y="157"/>
                      <a:pt x="2513" y="419"/>
                    </a:cubicBezTo>
                    <a:cubicBezTo>
                      <a:pt x="2253" y="138"/>
                      <a:pt x="1903" y="1"/>
                      <a:pt x="1555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4"/>
              <p:cNvSpPr/>
              <p:nvPr/>
            </p:nvSpPr>
            <p:spPr>
              <a:xfrm>
                <a:off x="8104497" y="2598069"/>
                <a:ext cx="45909" cy="3928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798" y="1"/>
                    </a:moveTo>
                    <a:cubicBezTo>
                      <a:pt x="357" y="1"/>
                      <a:pt x="0" y="358"/>
                      <a:pt x="0" y="798"/>
                    </a:cubicBezTo>
                    <a:cubicBezTo>
                      <a:pt x="0" y="1280"/>
                      <a:pt x="390" y="1599"/>
                      <a:pt x="797" y="1599"/>
                    </a:cubicBezTo>
                    <a:cubicBezTo>
                      <a:pt x="994" y="1599"/>
                      <a:pt x="1195" y="1525"/>
                      <a:pt x="1357" y="1358"/>
                    </a:cubicBezTo>
                    <a:cubicBezTo>
                      <a:pt x="1869" y="858"/>
                      <a:pt x="1512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4"/>
              <p:cNvSpPr/>
              <p:nvPr/>
            </p:nvSpPr>
            <p:spPr>
              <a:xfrm>
                <a:off x="7794357" y="2500384"/>
                <a:ext cx="273315" cy="277857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11318" extrusionOk="0">
                    <a:moveTo>
                      <a:pt x="4792" y="0"/>
                    </a:moveTo>
                    <a:cubicBezTo>
                      <a:pt x="4044" y="0"/>
                      <a:pt x="3403" y="569"/>
                      <a:pt x="3334" y="1324"/>
                    </a:cubicBezTo>
                    <a:cubicBezTo>
                      <a:pt x="3304" y="1323"/>
                      <a:pt x="3275" y="1322"/>
                      <a:pt x="3245" y="1322"/>
                    </a:cubicBezTo>
                    <a:cubicBezTo>
                      <a:pt x="2486" y="1322"/>
                      <a:pt x="1844" y="1903"/>
                      <a:pt x="1787" y="2682"/>
                    </a:cubicBezTo>
                    <a:cubicBezTo>
                      <a:pt x="1763" y="3098"/>
                      <a:pt x="1917" y="3503"/>
                      <a:pt x="2215" y="3801"/>
                    </a:cubicBezTo>
                    <a:cubicBezTo>
                      <a:pt x="1644" y="4218"/>
                      <a:pt x="1477" y="4980"/>
                      <a:pt x="1798" y="5599"/>
                    </a:cubicBezTo>
                    <a:cubicBezTo>
                      <a:pt x="644" y="5635"/>
                      <a:pt x="1" y="6932"/>
                      <a:pt x="667" y="7873"/>
                    </a:cubicBezTo>
                    <a:cubicBezTo>
                      <a:pt x="441" y="8111"/>
                      <a:pt x="298" y="8421"/>
                      <a:pt x="274" y="8754"/>
                    </a:cubicBezTo>
                    <a:cubicBezTo>
                      <a:pt x="227" y="9516"/>
                      <a:pt x="774" y="10195"/>
                      <a:pt x="1525" y="10302"/>
                    </a:cubicBezTo>
                    <a:cubicBezTo>
                      <a:pt x="1587" y="10310"/>
                      <a:pt x="1649" y="10313"/>
                      <a:pt x="1710" y="10313"/>
                    </a:cubicBezTo>
                    <a:cubicBezTo>
                      <a:pt x="2398" y="10313"/>
                      <a:pt x="3002" y="9835"/>
                      <a:pt x="3144" y="9147"/>
                    </a:cubicBezTo>
                    <a:cubicBezTo>
                      <a:pt x="3394" y="9504"/>
                      <a:pt x="3787" y="9718"/>
                      <a:pt x="4215" y="9742"/>
                    </a:cubicBezTo>
                    <a:cubicBezTo>
                      <a:pt x="4247" y="9745"/>
                      <a:pt x="4280" y="9747"/>
                      <a:pt x="4313" y="9747"/>
                    </a:cubicBezTo>
                    <a:cubicBezTo>
                      <a:pt x="4404" y="9747"/>
                      <a:pt x="4497" y="9736"/>
                      <a:pt x="4584" y="9718"/>
                    </a:cubicBezTo>
                    <a:lnTo>
                      <a:pt x="4584" y="9766"/>
                    </a:lnTo>
                    <a:cubicBezTo>
                      <a:pt x="4525" y="10564"/>
                      <a:pt x="5132" y="11254"/>
                      <a:pt x="5930" y="11314"/>
                    </a:cubicBezTo>
                    <a:cubicBezTo>
                      <a:pt x="5966" y="11316"/>
                      <a:pt x="6002" y="11318"/>
                      <a:pt x="6038" y="11318"/>
                    </a:cubicBezTo>
                    <a:cubicBezTo>
                      <a:pt x="6789" y="11318"/>
                      <a:pt x="7421" y="10730"/>
                      <a:pt x="7478" y="9968"/>
                    </a:cubicBezTo>
                    <a:cubicBezTo>
                      <a:pt x="7478" y="9956"/>
                      <a:pt x="7478" y="9933"/>
                      <a:pt x="7478" y="9921"/>
                    </a:cubicBezTo>
                    <a:cubicBezTo>
                      <a:pt x="7597" y="9956"/>
                      <a:pt x="7716" y="9980"/>
                      <a:pt x="7835" y="9992"/>
                    </a:cubicBezTo>
                    <a:cubicBezTo>
                      <a:pt x="7871" y="9995"/>
                      <a:pt x="7907" y="9996"/>
                      <a:pt x="7943" y="9996"/>
                    </a:cubicBezTo>
                    <a:cubicBezTo>
                      <a:pt x="8695" y="9996"/>
                      <a:pt x="9337" y="9408"/>
                      <a:pt x="9383" y="8647"/>
                    </a:cubicBezTo>
                    <a:cubicBezTo>
                      <a:pt x="9395" y="8409"/>
                      <a:pt x="9347" y="8159"/>
                      <a:pt x="9252" y="7944"/>
                    </a:cubicBezTo>
                    <a:cubicBezTo>
                      <a:pt x="9609" y="7694"/>
                      <a:pt x="9835" y="7301"/>
                      <a:pt x="9871" y="6861"/>
                    </a:cubicBezTo>
                    <a:cubicBezTo>
                      <a:pt x="9883" y="6599"/>
                      <a:pt x="9835" y="6337"/>
                      <a:pt x="9716" y="6111"/>
                    </a:cubicBezTo>
                    <a:cubicBezTo>
                      <a:pt x="10490" y="6087"/>
                      <a:pt x="11109" y="5456"/>
                      <a:pt x="11121" y="4682"/>
                    </a:cubicBezTo>
                    <a:cubicBezTo>
                      <a:pt x="11133" y="3908"/>
                      <a:pt x="10538" y="3265"/>
                      <a:pt x="9764" y="3218"/>
                    </a:cubicBezTo>
                    <a:cubicBezTo>
                      <a:pt x="9680" y="3218"/>
                      <a:pt x="9609" y="3218"/>
                      <a:pt x="9537" y="3229"/>
                    </a:cubicBezTo>
                    <a:cubicBezTo>
                      <a:pt x="10038" y="2527"/>
                      <a:pt x="9811" y="1539"/>
                      <a:pt x="9061" y="1122"/>
                    </a:cubicBezTo>
                    <a:cubicBezTo>
                      <a:pt x="8838" y="998"/>
                      <a:pt x="8596" y="939"/>
                      <a:pt x="8358" y="939"/>
                    </a:cubicBezTo>
                    <a:cubicBezTo>
                      <a:pt x="7798" y="939"/>
                      <a:pt x="7259" y="1265"/>
                      <a:pt x="7025" y="1825"/>
                    </a:cubicBezTo>
                    <a:cubicBezTo>
                      <a:pt x="6799" y="1646"/>
                      <a:pt x="6513" y="1551"/>
                      <a:pt x="6228" y="1527"/>
                    </a:cubicBezTo>
                    <a:cubicBezTo>
                      <a:pt x="6263" y="741"/>
                      <a:pt x="5668" y="62"/>
                      <a:pt x="4882" y="3"/>
                    </a:cubicBezTo>
                    <a:cubicBezTo>
                      <a:pt x="4852" y="1"/>
                      <a:pt x="4822" y="0"/>
                      <a:pt x="4792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4"/>
              <p:cNvSpPr/>
              <p:nvPr/>
            </p:nvSpPr>
            <p:spPr>
              <a:xfrm>
                <a:off x="7979685" y="2379427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1"/>
                    </a:moveTo>
                    <a:cubicBezTo>
                      <a:pt x="643" y="1"/>
                      <a:pt x="0" y="656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79" y="2775"/>
                      <a:pt x="2477" y="2477"/>
                    </a:cubicBezTo>
                    <a:cubicBezTo>
                      <a:pt x="3393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4"/>
              <p:cNvSpPr/>
              <p:nvPr/>
            </p:nvSpPr>
            <p:spPr>
              <a:xfrm>
                <a:off x="7954545" y="2249655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15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3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4"/>
              <p:cNvSpPr/>
              <p:nvPr/>
            </p:nvSpPr>
            <p:spPr>
              <a:xfrm>
                <a:off x="7972663" y="2081856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77" y="1"/>
                    </a:moveTo>
                    <a:cubicBezTo>
                      <a:pt x="346" y="1"/>
                      <a:pt x="0" y="354"/>
                      <a:pt x="0" y="787"/>
                    </a:cubicBezTo>
                    <a:cubicBezTo>
                      <a:pt x="0" y="1271"/>
                      <a:pt x="395" y="1592"/>
                      <a:pt x="804" y="1592"/>
                    </a:cubicBezTo>
                    <a:cubicBezTo>
                      <a:pt x="999" y="1592"/>
                      <a:pt x="1197" y="1519"/>
                      <a:pt x="1358" y="1358"/>
                    </a:cubicBezTo>
                    <a:cubicBezTo>
                      <a:pt x="1858" y="858"/>
                      <a:pt x="1512" y="1"/>
                      <a:pt x="798" y="1"/>
                    </a:cubicBezTo>
                    <a:cubicBezTo>
                      <a:pt x="791" y="1"/>
                      <a:pt x="784" y="1"/>
                      <a:pt x="777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4"/>
              <p:cNvSpPr/>
              <p:nvPr/>
            </p:nvSpPr>
            <p:spPr>
              <a:xfrm>
                <a:off x="7690289" y="2021512"/>
                <a:ext cx="273929" cy="278544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1346" extrusionOk="0">
                    <a:moveTo>
                      <a:pt x="4860" y="1"/>
                    </a:moveTo>
                    <a:cubicBezTo>
                      <a:pt x="4118" y="1"/>
                      <a:pt x="3497" y="574"/>
                      <a:pt x="3430" y="1328"/>
                    </a:cubicBezTo>
                    <a:cubicBezTo>
                      <a:pt x="3387" y="1325"/>
                      <a:pt x="3345" y="1323"/>
                      <a:pt x="3304" y="1323"/>
                    </a:cubicBezTo>
                    <a:cubicBezTo>
                      <a:pt x="2049" y="1323"/>
                      <a:pt x="1364" y="2859"/>
                      <a:pt x="2275" y="3781"/>
                    </a:cubicBezTo>
                    <a:cubicBezTo>
                      <a:pt x="1704" y="4197"/>
                      <a:pt x="1513" y="4959"/>
                      <a:pt x="1823" y="5579"/>
                    </a:cubicBezTo>
                    <a:cubicBezTo>
                      <a:pt x="1084" y="5602"/>
                      <a:pt x="477" y="6174"/>
                      <a:pt x="418" y="6912"/>
                    </a:cubicBezTo>
                    <a:cubicBezTo>
                      <a:pt x="394" y="7234"/>
                      <a:pt x="477" y="7567"/>
                      <a:pt x="668" y="7841"/>
                    </a:cubicBezTo>
                    <a:cubicBezTo>
                      <a:pt x="1" y="8519"/>
                      <a:pt x="180" y="9662"/>
                      <a:pt x="1025" y="10115"/>
                    </a:cubicBezTo>
                    <a:cubicBezTo>
                      <a:pt x="1245" y="10233"/>
                      <a:pt x="1479" y="10288"/>
                      <a:pt x="1708" y="10288"/>
                    </a:cubicBezTo>
                    <a:cubicBezTo>
                      <a:pt x="2359" y="10288"/>
                      <a:pt x="2971" y="9846"/>
                      <a:pt x="3120" y="9150"/>
                    </a:cubicBezTo>
                    <a:cubicBezTo>
                      <a:pt x="3370" y="9508"/>
                      <a:pt x="3751" y="9734"/>
                      <a:pt x="4180" y="9770"/>
                    </a:cubicBezTo>
                    <a:cubicBezTo>
                      <a:pt x="4311" y="9770"/>
                      <a:pt x="4430" y="9770"/>
                      <a:pt x="4549" y="9746"/>
                    </a:cubicBezTo>
                    <a:cubicBezTo>
                      <a:pt x="4549" y="9758"/>
                      <a:pt x="4549" y="9781"/>
                      <a:pt x="4549" y="9793"/>
                    </a:cubicBezTo>
                    <a:cubicBezTo>
                      <a:pt x="4490" y="10591"/>
                      <a:pt x="5085" y="11270"/>
                      <a:pt x="5871" y="11341"/>
                    </a:cubicBezTo>
                    <a:cubicBezTo>
                      <a:pt x="5908" y="11344"/>
                      <a:pt x="5946" y="11345"/>
                      <a:pt x="5983" y="11345"/>
                    </a:cubicBezTo>
                    <a:cubicBezTo>
                      <a:pt x="6722" y="11345"/>
                      <a:pt x="7363" y="10791"/>
                      <a:pt x="7442" y="10032"/>
                    </a:cubicBezTo>
                    <a:lnTo>
                      <a:pt x="7442" y="9984"/>
                    </a:lnTo>
                    <a:cubicBezTo>
                      <a:pt x="7550" y="10032"/>
                      <a:pt x="7680" y="10055"/>
                      <a:pt x="7800" y="10067"/>
                    </a:cubicBezTo>
                    <a:cubicBezTo>
                      <a:pt x="7843" y="10071"/>
                      <a:pt x="7886" y="10073"/>
                      <a:pt x="7929" y="10073"/>
                    </a:cubicBezTo>
                    <a:cubicBezTo>
                      <a:pt x="8672" y="10073"/>
                      <a:pt x="9304" y="9499"/>
                      <a:pt x="9371" y="8734"/>
                    </a:cubicBezTo>
                    <a:cubicBezTo>
                      <a:pt x="9383" y="8496"/>
                      <a:pt x="9347" y="8257"/>
                      <a:pt x="9240" y="8043"/>
                    </a:cubicBezTo>
                    <a:cubicBezTo>
                      <a:pt x="9847" y="7638"/>
                      <a:pt x="10050" y="6853"/>
                      <a:pt x="9728" y="6210"/>
                    </a:cubicBezTo>
                    <a:cubicBezTo>
                      <a:pt x="10490" y="6186"/>
                      <a:pt x="11109" y="5567"/>
                      <a:pt x="11133" y="4805"/>
                    </a:cubicBezTo>
                    <a:cubicBezTo>
                      <a:pt x="11157" y="4031"/>
                      <a:pt x="10586" y="3376"/>
                      <a:pt x="9812" y="3316"/>
                    </a:cubicBezTo>
                    <a:lnTo>
                      <a:pt x="9609" y="3316"/>
                    </a:lnTo>
                    <a:cubicBezTo>
                      <a:pt x="9764" y="3102"/>
                      <a:pt x="9859" y="2852"/>
                      <a:pt x="9883" y="2590"/>
                    </a:cubicBezTo>
                    <a:cubicBezTo>
                      <a:pt x="9962" y="1614"/>
                      <a:pt x="9187" y="1017"/>
                      <a:pt x="8412" y="1017"/>
                    </a:cubicBezTo>
                    <a:cubicBezTo>
                      <a:pt x="7892" y="1017"/>
                      <a:pt x="7372" y="1285"/>
                      <a:pt x="7109" y="1888"/>
                    </a:cubicBezTo>
                    <a:cubicBezTo>
                      <a:pt x="6883" y="1709"/>
                      <a:pt x="6609" y="1590"/>
                      <a:pt x="6323" y="1566"/>
                    </a:cubicBezTo>
                    <a:cubicBezTo>
                      <a:pt x="6395" y="768"/>
                      <a:pt x="5799" y="66"/>
                      <a:pt x="4990" y="6"/>
                    </a:cubicBezTo>
                    <a:cubicBezTo>
                      <a:pt x="4946" y="3"/>
                      <a:pt x="4903" y="1"/>
                      <a:pt x="486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4"/>
              <p:cNvSpPr/>
              <p:nvPr/>
            </p:nvSpPr>
            <p:spPr>
              <a:xfrm>
                <a:off x="7829144" y="2366243"/>
                <a:ext cx="114550" cy="77529"/>
              </a:xfrm>
              <a:custGeom>
                <a:avLst/>
                <a:gdLst/>
                <a:ahLst/>
                <a:cxnLst/>
                <a:rect l="l" t="t" r="r" b="b"/>
                <a:pathLst>
                  <a:path w="4666" h="3158" extrusionOk="0">
                    <a:moveTo>
                      <a:pt x="1559" y="0"/>
                    </a:moveTo>
                    <a:cubicBezTo>
                      <a:pt x="1130" y="0"/>
                      <a:pt x="704" y="212"/>
                      <a:pt x="453" y="621"/>
                    </a:cubicBezTo>
                    <a:cubicBezTo>
                      <a:pt x="0" y="1359"/>
                      <a:pt x="393" y="2324"/>
                      <a:pt x="1239" y="2550"/>
                    </a:cubicBezTo>
                    <a:cubicBezTo>
                      <a:pt x="1305" y="2961"/>
                      <a:pt x="1626" y="3157"/>
                      <a:pt x="1950" y="3157"/>
                    </a:cubicBezTo>
                    <a:cubicBezTo>
                      <a:pt x="2319" y="3157"/>
                      <a:pt x="2691" y="2901"/>
                      <a:pt x="2691" y="2419"/>
                    </a:cubicBezTo>
                    <a:cubicBezTo>
                      <a:pt x="2691" y="2300"/>
                      <a:pt x="2656" y="2181"/>
                      <a:pt x="2596" y="2074"/>
                    </a:cubicBezTo>
                    <a:cubicBezTo>
                      <a:pt x="2632" y="2026"/>
                      <a:pt x="2656" y="1990"/>
                      <a:pt x="2691" y="1943"/>
                    </a:cubicBezTo>
                    <a:cubicBezTo>
                      <a:pt x="2895" y="2109"/>
                      <a:pt x="3136" y="2187"/>
                      <a:pt x="3373" y="2187"/>
                    </a:cubicBezTo>
                    <a:cubicBezTo>
                      <a:pt x="3814" y="2187"/>
                      <a:pt x="4243" y="1919"/>
                      <a:pt x="4406" y="1454"/>
                    </a:cubicBezTo>
                    <a:cubicBezTo>
                      <a:pt x="4666" y="746"/>
                      <a:pt x="4140" y="2"/>
                      <a:pt x="3388" y="2"/>
                    </a:cubicBezTo>
                    <a:cubicBezTo>
                      <a:pt x="3382" y="2"/>
                      <a:pt x="3376" y="2"/>
                      <a:pt x="3370" y="2"/>
                    </a:cubicBezTo>
                    <a:cubicBezTo>
                      <a:pt x="3037" y="2"/>
                      <a:pt x="2715" y="157"/>
                      <a:pt x="2513" y="419"/>
                    </a:cubicBezTo>
                    <a:cubicBezTo>
                      <a:pt x="2253" y="137"/>
                      <a:pt x="1905" y="0"/>
                      <a:pt x="155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4"/>
              <p:cNvSpPr/>
              <p:nvPr/>
            </p:nvSpPr>
            <p:spPr>
              <a:xfrm>
                <a:off x="7785887" y="2453666"/>
                <a:ext cx="45909" cy="3928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810" y="1"/>
                    </a:moveTo>
                    <a:cubicBezTo>
                      <a:pt x="369" y="1"/>
                      <a:pt x="0" y="358"/>
                      <a:pt x="12" y="799"/>
                    </a:cubicBezTo>
                    <a:cubicBezTo>
                      <a:pt x="4" y="1280"/>
                      <a:pt x="397" y="1600"/>
                      <a:pt x="806" y="1600"/>
                    </a:cubicBezTo>
                    <a:cubicBezTo>
                      <a:pt x="1005" y="1600"/>
                      <a:pt x="1207" y="1525"/>
                      <a:pt x="1370" y="1358"/>
                    </a:cubicBezTo>
                    <a:cubicBezTo>
                      <a:pt x="1870" y="858"/>
                      <a:pt x="1512" y="1"/>
                      <a:pt x="81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4"/>
              <p:cNvSpPr/>
              <p:nvPr/>
            </p:nvSpPr>
            <p:spPr>
              <a:xfrm>
                <a:off x="7688841" y="1811315"/>
                <a:ext cx="133896" cy="119779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879" extrusionOk="0">
                    <a:moveTo>
                      <a:pt x="2800" y="1"/>
                    </a:moveTo>
                    <a:cubicBezTo>
                      <a:pt x="2753" y="1"/>
                      <a:pt x="2704" y="3"/>
                      <a:pt x="2656" y="8"/>
                    </a:cubicBezTo>
                    <a:cubicBezTo>
                      <a:pt x="1691" y="103"/>
                      <a:pt x="1084" y="1103"/>
                      <a:pt x="1453" y="2008"/>
                    </a:cubicBezTo>
                    <a:cubicBezTo>
                      <a:pt x="465" y="2222"/>
                      <a:pt x="0" y="3365"/>
                      <a:pt x="548" y="4211"/>
                    </a:cubicBezTo>
                    <a:cubicBezTo>
                      <a:pt x="838" y="4655"/>
                      <a:pt x="1306" y="4878"/>
                      <a:pt x="1775" y="4878"/>
                    </a:cubicBezTo>
                    <a:cubicBezTo>
                      <a:pt x="2212" y="4878"/>
                      <a:pt x="2648" y="4684"/>
                      <a:pt x="2941" y="4294"/>
                    </a:cubicBezTo>
                    <a:cubicBezTo>
                      <a:pt x="3197" y="4487"/>
                      <a:pt x="3499" y="4580"/>
                      <a:pt x="3800" y="4580"/>
                    </a:cubicBezTo>
                    <a:cubicBezTo>
                      <a:pt x="4243" y="4580"/>
                      <a:pt x="4682" y="4379"/>
                      <a:pt x="4965" y="3996"/>
                    </a:cubicBezTo>
                    <a:cubicBezTo>
                      <a:pt x="5453" y="3354"/>
                      <a:pt x="5323" y="2449"/>
                      <a:pt x="4680" y="1972"/>
                    </a:cubicBezTo>
                    <a:cubicBezTo>
                      <a:pt x="4537" y="1865"/>
                      <a:pt x="4382" y="1782"/>
                      <a:pt x="4215" y="1734"/>
                    </a:cubicBezTo>
                    <a:cubicBezTo>
                      <a:pt x="4396" y="830"/>
                      <a:pt x="3697" y="1"/>
                      <a:pt x="280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4"/>
              <p:cNvSpPr/>
              <p:nvPr/>
            </p:nvSpPr>
            <p:spPr>
              <a:xfrm>
                <a:off x="7548538" y="2317634"/>
                <a:ext cx="230058" cy="144968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905" extrusionOk="0">
                    <a:moveTo>
                      <a:pt x="4359" y="1"/>
                    </a:moveTo>
                    <a:cubicBezTo>
                      <a:pt x="3949" y="1"/>
                      <a:pt x="3540" y="176"/>
                      <a:pt x="3251" y="517"/>
                    </a:cubicBezTo>
                    <a:cubicBezTo>
                      <a:pt x="3251" y="529"/>
                      <a:pt x="3239" y="541"/>
                      <a:pt x="3227" y="553"/>
                    </a:cubicBezTo>
                    <a:cubicBezTo>
                      <a:pt x="3014" y="445"/>
                      <a:pt x="2794" y="396"/>
                      <a:pt x="2582" y="396"/>
                    </a:cubicBezTo>
                    <a:cubicBezTo>
                      <a:pt x="1737" y="396"/>
                      <a:pt x="996" y="1169"/>
                      <a:pt x="1167" y="2101"/>
                    </a:cubicBezTo>
                    <a:cubicBezTo>
                      <a:pt x="1096" y="2125"/>
                      <a:pt x="1036" y="2161"/>
                      <a:pt x="965" y="2184"/>
                    </a:cubicBezTo>
                    <a:cubicBezTo>
                      <a:pt x="262" y="2565"/>
                      <a:pt x="0" y="3446"/>
                      <a:pt x="381" y="4149"/>
                    </a:cubicBezTo>
                    <a:cubicBezTo>
                      <a:pt x="644" y="4641"/>
                      <a:pt x="1144" y="4919"/>
                      <a:pt x="1660" y="4919"/>
                    </a:cubicBezTo>
                    <a:cubicBezTo>
                      <a:pt x="1892" y="4919"/>
                      <a:pt x="2128" y="4862"/>
                      <a:pt x="2346" y="4744"/>
                    </a:cubicBezTo>
                    <a:cubicBezTo>
                      <a:pt x="2417" y="4697"/>
                      <a:pt x="2489" y="4649"/>
                      <a:pt x="2560" y="4601"/>
                    </a:cubicBezTo>
                    <a:cubicBezTo>
                      <a:pt x="2830" y="5023"/>
                      <a:pt x="3292" y="5260"/>
                      <a:pt x="3771" y="5260"/>
                    </a:cubicBezTo>
                    <a:cubicBezTo>
                      <a:pt x="3968" y="5260"/>
                      <a:pt x="4168" y="5220"/>
                      <a:pt x="4358" y="5137"/>
                    </a:cubicBezTo>
                    <a:cubicBezTo>
                      <a:pt x="4623" y="5640"/>
                      <a:pt x="5123" y="5904"/>
                      <a:pt x="5628" y="5904"/>
                    </a:cubicBezTo>
                    <a:cubicBezTo>
                      <a:pt x="6031" y="5904"/>
                      <a:pt x="6437" y="5736"/>
                      <a:pt x="6727" y="5387"/>
                    </a:cubicBezTo>
                    <a:cubicBezTo>
                      <a:pt x="6763" y="5339"/>
                      <a:pt x="6799" y="5280"/>
                      <a:pt x="6835" y="5232"/>
                    </a:cubicBezTo>
                    <a:cubicBezTo>
                      <a:pt x="6936" y="5253"/>
                      <a:pt x="7036" y="5264"/>
                      <a:pt x="7134" y="5264"/>
                    </a:cubicBezTo>
                    <a:cubicBezTo>
                      <a:pt x="8134" y="5264"/>
                      <a:pt x="8876" y="4208"/>
                      <a:pt x="8442" y="3232"/>
                    </a:cubicBezTo>
                    <a:cubicBezTo>
                      <a:pt x="8597" y="3149"/>
                      <a:pt x="8728" y="3042"/>
                      <a:pt x="8847" y="2911"/>
                    </a:cubicBezTo>
                    <a:cubicBezTo>
                      <a:pt x="9371" y="2303"/>
                      <a:pt x="9299" y="1387"/>
                      <a:pt x="8680" y="863"/>
                    </a:cubicBezTo>
                    <a:cubicBezTo>
                      <a:pt x="8407" y="627"/>
                      <a:pt x="8071" y="512"/>
                      <a:pt x="7737" y="512"/>
                    </a:cubicBezTo>
                    <a:cubicBezTo>
                      <a:pt x="7330" y="512"/>
                      <a:pt x="6926" y="684"/>
                      <a:pt x="6644" y="1018"/>
                    </a:cubicBezTo>
                    <a:cubicBezTo>
                      <a:pt x="6561" y="1113"/>
                      <a:pt x="6489" y="1220"/>
                      <a:pt x="6442" y="1339"/>
                    </a:cubicBezTo>
                    <a:cubicBezTo>
                      <a:pt x="6430" y="1327"/>
                      <a:pt x="6418" y="1315"/>
                      <a:pt x="6406" y="1291"/>
                    </a:cubicBezTo>
                    <a:cubicBezTo>
                      <a:pt x="6215" y="1137"/>
                      <a:pt x="5977" y="1018"/>
                      <a:pt x="5727" y="982"/>
                    </a:cubicBezTo>
                    <a:cubicBezTo>
                      <a:pt x="5644" y="732"/>
                      <a:pt x="5501" y="517"/>
                      <a:pt x="5299" y="351"/>
                    </a:cubicBezTo>
                    <a:cubicBezTo>
                      <a:pt x="5027" y="116"/>
                      <a:pt x="4692" y="1"/>
                      <a:pt x="435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4"/>
              <p:cNvSpPr/>
              <p:nvPr/>
            </p:nvSpPr>
            <p:spPr>
              <a:xfrm>
                <a:off x="7653170" y="1678794"/>
                <a:ext cx="83347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8" extrusionOk="0">
                    <a:moveTo>
                      <a:pt x="1453" y="0"/>
                    </a:moveTo>
                    <a:cubicBezTo>
                      <a:pt x="656" y="0"/>
                      <a:pt x="1" y="655"/>
                      <a:pt x="1" y="1453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4"/>
                      <a:pt x="2477" y="2477"/>
                    </a:cubicBezTo>
                    <a:cubicBezTo>
                      <a:pt x="3394" y="1572"/>
                      <a:pt x="2751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4"/>
              <p:cNvSpPr/>
              <p:nvPr/>
            </p:nvSpPr>
            <p:spPr>
              <a:xfrm>
                <a:off x="7608170" y="1943320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1"/>
                    </a:moveTo>
                    <a:cubicBezTo>
                      <a:pt x="643" y="1"/>
                      <a:pt x="0" y="655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79" y="2775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4"/>
              <p:cNvSpPr/>
              <p:nvPr/>
            </p:nvSpPr>
            <p:spPr>
              <a:xfrm>
                <a:off x="7450608" y="2014589"/>
                <a:ext cx="201138" cy="201924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8225" extrusionOk="0">
                    <a:moveTo>
                      <a:pt x="2616" y="0"/>
                    </a:moveTo>
                    <a:cubicBezTo>
                      <a:pt x="1856" y="0"/>
                      <a:pt x="1213" y="592"/>
                      <a:pt x="1168" y="1360"/>
                    </a:cubicBezTo>
                    <a:cubicBezTo>
                      <a:pt x="1156" y="1527"/>
                      <a:pt x="1180" y="1705"/>
                      <a:pt x="1227" y="1872"/>
                    </a:cubicBezTo>
                    <a:cubicBezTo>
                      <a:pt x="132" y="2313"/>
                      <a:pt x="1" y="3801"/>
                      <a:pt x="989" y="4432"/>
                    </a:cubicBezTo>
                    <a:cubicBezTo>
                      <a:pt x="965" y="4491"/>
                      <a:pt x="953" y="4551"/>
                      <a:pt x="953" y="4622"/>
                    </a:cubicBezTo>
                    <a:cubicBezTo>
                      <a:pt x="906" y="5420"/>
                      <a:pt x="1513" y="6099"/>
                      <a:pt x="2311" y="6158"/>
                    </a:cubicBezTo>
                    <a:cubicBezTo>
                      <a:pt x="2340" y="6160"/>
                      <a:pt x="2370" y="6161"/>
                      <a:pt x="2399" y="6161"/>
                    </a:cubicBezTo>
                    <a:cubicBezTo>
                      <a:pt x="2545" y="6161"/>
                      <a:pt x="2684" y="6136"/>
                      <a:pt x="2823" y="6087"/>
                    </a:cubicBezTo>
                    <a:cubicBezTo>
                      <a:pt x="3052" y="6646"/>
                      <a:pt x="3583" y="6996"/>
                      <a:pt x="4156" y="6996"/>
                    </a:cubicBezTo>
                    <a:cubicBezTo>
                      <a:pt x="4266" y="6996"/>
                      <a:pt x="4378" y="6983"/>
                      <a:pt x="4489" y="6956"/>
                    </a:cubicBezTo>
                    <a:cubicBezTo>
                      <a:pt x="4501" y="7039"/>
                      <a:pt x="4513" y="7123"/>
                      <a:pt x="4537" y="7206"/>
                    </a:cubicBezTo>
                    <a:cubicBezTo>
                      <a:pt x="4740" y="7825"/>
                      <a:pt x="5313" y="8224"/>
                      <a:pt x="5929" y="8224"/>
                    </a:cubicBezTo>
                    <a:cubicBezTo>
                      <a:pt x="6072" y="8224"/>
                      <a:pt x="6216" y="8203"/>
                      <a:pt x="6359" y="8158"/>
                    </a:cubicBezTo>
                    <a:cubicBezTo>
                      <a:pt x="7121" y="7908"/>
                      <a:pt x="7549" y="7099"/>
                      <a:pt x="7311" y="6337"/>
                    </a:cubicBezTo>
                    <a:cubicBezTo>
                      <a:pt x="7287" y="6265"/>
                      <a:pt x="7264" y="6206"/>
                      <a:pt x="7228" y="6146"/>
                    </a:cubicBezTo>
                    <a:cubicBezTo>
                      <a:pt x="8192" y="5456"/>
                      <a:pt x="7966" y="3956"/>
                      <a:pt x="6835" y="3598"/>
                    </a:cubicBezTo>
                    <a:cubicBezTo>
                      <a:pt x="6835" y="3575"/>
                      <a:pt x="6847" y="3563"/>
                      <a:pt x="6847" y="3539"/>
                    </a:cubicBezTo>
                    <a:cubicBezTo>
                      <a:pt x="6895" y="2741"/>
                      <a:pt x="6287" y="2051"/>
                      <a:pt x="5490" y="2003"/>
                    </a:cubicBezTo>
                    <a:cubicBezTo>
                      <a:pt x="5453" y="1999"/>
                      <a:pt x="5416" y="1998"/>
                      <a:pt x="5380" y="1998"/>
                    </a:cubicBezTo>
                    <a:cubicBezTo>
                      <a:pt x="5164" y="1998"/>
                      <a:pt x="4945" y="2056"/>
                      <a:pt x="4751" y="2158"/>
                    </a:cubicBezTo>
                    <a:cubicBezTo>
                      <a:pt x="4537" y="2015"/>
                      <a:pt x="4287" y="1920"/>
                      <a:pt x="4037" y="1908"/>
                    </a:cubicBezTo>
                    <a:lnTo>
                      <a:pt x="3978" y="1908"/>
                    </a:lnTo>
                    <a:cubicBezTo>
                      <a:pt x="4025" y="1789"/>
                      <a:pt x="4049" y="1670"/>
                      <a:pt x="4061" y="1539"/>
                    </a:cubicBezTo>
                    <a:cubicBezTo>
                      <a:pt x="4108" y="741"/>
                      <a:pt x="3501" y="50"/>
                      <a:pt x="2704" y="3"/>
                    </a:cubicBezTo>
                    <a:cubicBezTo>
                      <a:pt x="2674" y="1"/>
                      <a:pt x="2645" y="0"/>
                      <a:pt x="2616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4"/>
              <p:cNvSpPr/>
              <p:nvPr/>
            </p:nvSpPr>
            <p:spPr>
              <a:xfrm>
                <a:off x="7572498" y="1775840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0"/>
                    </a:moveTo>
                    <a:cubicBezTo>
                      <a:pt x="644" y="0"/>
                      <a:pt x="1" y="655"/>
                      <a:pt x="1" y="1453"/>
                    </a:cubicBezTo>
                    <a:cubicBezTo>
                      <a:pt x="1" y="2330"/>
                      <a:pt x="718" y="2908"/>
                      <a:pt x="1462" y="2908"/>
                    </a:cubicBezTo>
                    <a:cubicBezTo>
                      <a:pt x="1820" y="2908"/>
                      <a:pt x="2184" y="2774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4"/>
              <p:cNvSpPr/>
              <p:nvPr/>
            </p:nvSpPr>
            <p:spPr>
              <a:xfrm>
                <a:off x="7539282" y="1895669"/>
                <a:ext cx="45810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592" extrusionOk="0">
                    <a:moveTo>
                      <a:pt x="806" y="1"/>
                    </a:moveTo>
                    <a:cubicBezTo>
                      <a:pt x="366" y="1"/>
                      <a:pt x="8" y="358"/>
                      <a:pt x="8" y="799"/>
                    </a:cubicBezTo>
                    <a:cubicBezTo>
                      <a:pt x="0" y="1274"/>
                      <a:pt x="391" y="1592"/>
                      <a:pt x="803" y="1592"/>
                    </a:cubicBezTo>
                    <a:cubicBezTo>
                      <a:pt x="999" y="1592"/>
                      <a:pt x="1200" y="1520"/>
                      <a:pt x="1366" y="1358"/>
                    </a:cubicBezTo>
                    <a:cubicBezTo>
                      <a:pt x="1866" y="858"/>
                      <a:pt x="1509" y="1"/>
                      <a:pt x="806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4"/>
              <p:cNvSpPr/>
              <p:nvPr/>
            </p:nvSpPr>
            <p:spPr>
              <a:xfrm>
                <a:off x="7538889" y="1959990"/>
                <a:ext cx="45614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1" extrusionOk="0">
                    <a:moveTo>
                      <a:pt x="798" y="0"/>
                    </a:moveTo>
                    <a:cubicBezTo>
                      <a:pt x="358" y="0"/>
                      <a:pt x="1" y="346"/>
                      <a:pt x="1" y="786"/>
                    </a:cubicBezTo>
                    <a:cubicBezTo>
                      <a:pt x="1" y="1270"/>
                      <a:pt x="395" y="1591"/>
                      <a:pt x="804" y="1591"/>
                    </a:cubicBezTo>
                    <a:cubicBezTo>
                      <a:pt x="999" y="1591"/>
                      <a:pt x="1197" y="1519"/>
                      <a:pt x="1358" y="1358"/>
                    </a:cubicBezTo>
                    <a:cubicBezTo>
                      <a:pt x="1858" y="858"/>
                      <a:pt x="1501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4"/>
              <p:cNvSpPr/>
              <p:nvPr/>
            </p:nvSpPr>
            <p:spPr>
              <a:xfrm>
                <a:off x="7441843" y="2216930"/>
                <a:ext cx="118994" cy="10200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5" extrusionOk="0">
                    <a:moveTo>
                      <a:pt x="1171" y="1"/>
                    </a:moveTo>
                    <a:cubicBezTo>
                      <a:pt x="939" y="1"/>
                      <a:pt x="703" y="84"/>
                      <a:pt x="513" y="262"/>
                    </a:cubicBezTo>
                    <a:cubicBezTo>
                      <a:pt x="1" y="738"/>
                      <a:pt x="144" y="1583"/>
                      <a:pt x="786" y="1869"/>
                    </a:cubicBezTo>
                    <a:cubicBezTo>
                      <a:pt x="739" y="2036"/>
                      <a:pt x="703" y="2202"/>
                      <a:pt x="703" y="2381"/>
                    </a:cubicBezTo>
                    <a:cubicBezTo>
                      <a:pt x="703" y="3445"/>
                      <a:pt x="1576" y="4154"/>
                      <a:pt x="2487" y="4154"/>
                    </a:cubicBezTo>
                    <a:cubicBezTo>
                      <a:pt x="2922" y="4154"/>
                      <a:pt x="3366" y="3993"/>
                      <a:pt x="3727" y="3631"/>
                    </a:cubicBezTo>
                    <a:cubicBezTo>
                      <a:pt x="4846" y="2512"/>
                      <a:pt x="4049" y="607"/>
                      <a:pt x="2465" y="607"/>
                    </a:cubicBezTo>
                    <a:cubicBezTo>
                      <a:pt x="2346" y="607"/>
                      <a:pt x="2215" y="619"/>
                      <a:pt x="2084" y="655"/>
                    </a:cubicBezTo>
                    <a:cubicBezTo>
                      <a:pt x="1942" y="237"/>
                      <a:pt x="1562" y="1"/>
                      <a:pt x="1171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4"/>
              <p:cNvSpPr/>
              <p:nvPr/>
            </p:nvSpPr>
            <p:spPr>
              <a:xfrm>
                <a:off x="7229535" y="1625005"/>
                <a:ext cx="303831" cy="243192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9906" extrusionOk="0">
                    <a:moveTo>
                      <a:pt x="4739" y="0"/>
                    </a:moveTo>
                    <a:cubicBezTo>
                      <a:pt x="4233" y="0"/>
                      <a:pt x="3726" y="257"/>
                      <a:pt x="3458" y="798"/>
                    </a:cubicBezTo>
                    <a:cubicBezTo>
                      <a:pt x="3245" y="689"/>
                      <a:pt x="3019" y="637"/>
                      <a:pt x="2797" y="637"/>
                    </a:cubicBezTo>
                    <a:cubicBezTo>
                      <a:pt x="2271" y="637"/>
                      <a:pt x="1764" y="927"/>
                      <a:pt x="1505" y="1429"/>
                    </a:cubicBezTo>
                    <a:cubicBezTo>
                      <a:pt x="1148" y="2144"/>
                      <a:pt x="1433" y="3013"/>
                      <a:pt x="2148" y="3382"/>
                    </a:cubicBezTo>
                    <a:cubicBezTo>
                      <a:pt x="2005" y="3644"/>
                      <a:pt x="1957" y="3930"/>
                      <a:pt x="1993" y="4227"/>
                    </a:cubicBezTo>
                    <a:cubicBezTo>
                      <a:pt x="1920" y="4216"/>
                      <a:pt x="1847" y="4210"/>
                      <a:pt x="1774" y="4210"/>
                    </a:cubicBezTo>
                    <a:cubicBezTo>
                      <a:pt x="1244" y="4210"/>
                      <a:pt x="746" y="4509"/>
                      <a:pt x="505" y="5001"/>
                    </a:cubicBezTo>
                    <a:cubicBezTo>
                      <a:pt x="1" y="5964"/>
                      <a:pt x="720" y="7102"/>
                      <a:pt x="1783" y="7102"/>
                    </a:cubicBezTo>
                    <a:cubicBezTo>
                      <a:pt x="1825" y="7102"/>
                      <a:pt x="1867" y="7100"/>
                      <a:pt x="1910" y="7097"/>
                    </a:cubicBezTo>
                    <a:lnTo>
                      <a:pt x="1910" y="7097"/>
                    </a:lnTo>
                    <a:cubicBezTo>
                      <a:pt x="1862" y="7156"/>
                      <a:pt x="1826" y="7216"/>
                      <a:pt x="1791" y="7275"/>
                    </a:cubicBezTo>
                    <a:cubicBezTo>
                      <a:pt x="1433" y="7966"/>
                      <a:pt x="1672" y="8811"/>
                      <a:pt x="2350" y="9204"/>
                    </a:cubicBezTo>
                    <a:cubicBezTo>
                      <a:pt x="2577" y="9334"/>
                      <a:pt x="2825" y="9396"/>
                      <a:pt x="3070" y="9396"/>
                    </a:cubicBezTo>
                    <a:cubicBezTo>
                      <a:pt x="3548" y="9396"/>
                      <a:pt x="4016" y="9161"/>
                      <a:pt x="4291" y="8728"/>
                    </a:cubicBezTo>
                    <a:cubicBezTo>
                      <a:pt x="4560" y="9164"/>
                      <a:pt x="5023" y="9406"/>
                      <a:pt x="5503" y="9406"/>
                    </a:cubicBezTo>
                    <a:cubicBezTo>
                      <a:pt x="5704" y="9406"/>
                      <a:pt x="5908" y="9363"/>
                      <a:pt x="6101" y="9276"/>
                    </a:cubicBezTo>
                    <a:cubicBezTo>
                      <a:pt x="6244" y="9478"/>
                      <a:pt x="6422" y="9633"/>
                      <a:pt x="6636" y="9752"/>
                    </a:cubicBezTo>
                    <a:cubicBezTo>
                      <a:pt x="6845" y="9856"/>
                      <a:pt x="7068" y="9906"/>
                      <a:pt x="7288" y="9906"/>
                    </a:cubicBezTo>
                    <a:cubicBezTo>
                      <a:pt x="7821" y="9906"/>
                      <a:pt x="8336" y="9615"/>
                      <a:pt x="8589" y="9109"/>
                    </a:cubicBezTo>
                    <a:cubicBezTo>
                      <a:pt x="8649" y="9002"/>
                      <a:pt x="8684" y="8883"/>
                      <a:pt x="8708" y="8764"/>
                    </a:cubicBezTo>
                    <a:lnTo>
                      <a:pt x="8756" y="8788"/>
                    </a:lnTo>
                    <a:cubicBezTo>
                      <a:pt x="8968" y="8897"/>
                      <a:pt x="9194" y="8949"/>
                      <a:pt x="9416" y="8949"/>
                    </a:cubicBezTo>
                    <a:cubicBezTo>
                      <a:pt x="9942" y="8949"/>
                      <a:pt x="10449" y="8659"/>
                      <a:pt x="10708" y="8156"/>
                    </a:cubicBezTo>
                    <a:cubicBezTo>
                      <a:pt x="11066" y="7442"/>
                      <a:pt x="10780" y="6561"/>
                      <a:pt x="10065" y="6204"/>
                    </a:cubicBezTo>
                    <a:lnTo>
                      <a:pt x="10018" y="6180"/>
                    </a:lnTo>
                    <a:cubicBezTo>
                      <a:pt x="10101" y="6085"/>
                      <a:pt x="10173" y="5990"/>
                      <a:pt x="10232" y="5870"/>
                    </a:cubicBezTo>
                    <a:cubicBezTo>
                      <a:pt x="10423" y="5489"/>
                      <a:pt x="10435" y="5049"/>
                      <a:pt x="10268" y="4656"/>
                    </a:cubicBezTo>
                    <a:lnTo>
                      <a:pt x="10268" y="4656"/>
                    </a:lnTo>
                    <a:cubicBezTo>
                      <a:pt x="10425" y="4710"/>
                      <a:pt x="10584" y="4736"/>
                      <a:pt x="10741" y="4736"/>
                    </a:cubicBezTo>
                    <a:cubicBezTo>
                      <a:pt x="11311" y="4736"/>
                      <a:pt x="11844" y="4397"/>
                      <a:pt x="12078" y="3846"/>
                    </a:cubicBezTo>
                    <a:cubicBezTo>
                      <a:pt x="12375" y="3144"/>
                      <a:pt x="12078" y="2334"/>
                      <a:pt x="11399" y="1989"/>
                    </a:cubicBezTo>
                    <a:cubicBezTo>
                      <a:pt x="11193" y="1890"/>
                      <a:pt x="10971" y="1837"/>
                      <a:pt x="10747" y="1837"/>
                    </a:cubicBezTo>
                    <a:cubicBezTo>
                      <a:pt x="10647" y="1837"/>
                      <a:pt x="10546" y="1848"/>
                      <a:pt x="10446" y="1870"/>
                    </a:cubicBezTo>
                    <a:cubicBezTo>
                      <a:pt x="10197" y="1306"/>
                      <a:pt x="9661" y="1011"/>
                      <a:pt x="9122" y="1011"/>
                    </a:cubicBezTo>
                    <a:cubicBezTo>
                      <a:pt x="8660" y="1011"/>
                      <a:pt x="8196" y="1229"/>
                      <a:pt x="7910" y="1679"/>
                    </a:cubicBezTo>
                    <a:cubicBezTo>
                      <a:pt x="7642" y="1237"/>
                      <a:pt x="7177" y="991"/>
                      <a:pt x="6691" y="991"/>
                    </a:cubicBezTo>
                    <a:cubicBezTo>
                      <a:pt x="6510" y="991"/>
                      <a:pt x="6326" y="1025"/>
                      <a:pt x="6148" y="1096"/>
                    </a:cubicBezTo>
                    <a:cubicBezTo>
                      <a:pt x="5972" y="383"/>
                      <a:pt x="5356" y="0"/>
                      <a:pt x="4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4"/>
              <p:cNvSpPr/>
              <p:nvPr/>
            </p:nvSpPr>
            <p:spPr>
              <a:xfrm>
                <a:off x="7217358" y="2275924"/>
                <a:ext cx="296122" cy="278618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349" extrusionOk="0">
                    <a:moveTo>
                      <a:pt x="5320" y="1"/>
                    </a:moveTo>
                    <a:cubicBezTo>
                      <a:pt x="5147" y="1"/>
                      <a:pt x="4971" y="32"/>
                      <a:pt x="4799" y="97"/>
                    </a:cubicBezTo>
                    <a:cubicBezTo>
                      <a:pt x="4049" y="383"/>
                      <a:pt x="3680" y="1228"/>
                      <a:pt x="3965" y="1966"/>
                    </a:cubicBezTo>
                    <a:cubicBezTo>
                      <a:pt x="3703" y="2074"/>
                      <a:pt x="3465" y="2252"/>
                      <a:pt x="3299" y="2490"/>
                    </a:cubicBezTo>
                    <a:cubicBezTo>
                      <a:pt x="2991" y="2124"/>
                      <a:pt x="2602" y="1967"/>
                      <a:pt x="2221" y="1967"/>
                    </a:cubicBezTo>
                    <a:cubicBezTo>
                      <a:pt x="1301" y="1967"/>
                      <a:pt x="425" y="2878"/>
                      <a:pt x="846" y="3955"/>
                    </a:cubicBezTo>
                    <a:cubicBezTo>
                      <a:pt x="941" y="4193"/>
                      <a:pt x="1096" y="4419"/>
                      <a:pt x="1310" y="4574"/>
                    </a:cubicBezTo>
                    <a:cubicBezTo>
                      <a:pt x="1239" y="4586"/>
                      <a:pt x="1167" y="4610"/>
                      <a:pt x="1108" y="4633"/>
                    </a:cubicBezTo>
                    <a:cubicBezTo>
                      <a:pt x="382" y="4907"/>
                      <a:pt x="1" y="5693"/>
                      <a:pt x="239" y="6431"/>
                    </a:cubicBezTo>
                    <a:cubicBezTo>
                      <a:pt x="436" y="7044"/>
                      <a:pt x="1003" y="7435"/>
                      <a:pt x="1618" y="7435"/>
                    </a:cubicBezTo>
                    <a:cubicBezTo>
                      <a:pt x="1744" y="7435"/>
                      <a:pt x="1873" y="7418"/>
                      <a:pt x="2001" y="7384"/>
                    </a:cubicBezTo>
                    <a:lnTo>
                      <a:pt x="2001" y="7384"/>
                    </a:lnTo>
                    <a:cubicBezTo>
                      <a:pt x="1953" y="7634"/>
                      <a:pt x="1977" y="7908"/>
                      <a:pt x="2072" y="8146"/>
                    </a:cubicBezTo>
                    <a:cubicBezTo>
                      <a:pt x="2227" y="8551"/>
                      <a:pt x="2560" y="8872"/>
                      <a:pt x="2977" y="9003"/>
                    </a:cubicBezTo>
                    <a:cubicBezTo>
                      <a:pt x="2941" y="9241"/>
                      <a:pt x="2977" y="9479"/>
                      <a:pt x="3061" y="9705"/>
                    </a:cubicBezTo>
                    <a:cubicBezTo>
                      <a:pt x="3281" y="10284"/>
                      <a:pt x="3834" y="10635"/>
                      <a:pt x="4413" y="10635"/>
                    </a:cubicBezTo>
                    <a:cubicBezTo>
                      <a:pt x="4586" y="10635"/>
                      <a:pt x="4761" y="10604"/>
                      <a:pt x="4930" y="10539"/>
                    </a:cubicBezTo>
                    <a:cubicBezTo>
                      <a:pt x="5049" y="10491"/>
                      <a:pt x="5156" y="10432"/>
                      <a:pt x="5263" y="10360"/>
                    </a:cubicBezTo>
                    <a:cubicBezTo>
                      <a:pt x="5263" y="10372"/>
                      <a:pt x="5263" y="10396"/>
                      <a:pt x="5275" y="10408"/>
                    </a:cubicBezTo>
                    <a:cubicBezTo>
                      <a:pt x="5496" y="10989"/>
                      <a:pt x="6053" y="11348"/>
                      <a:pt x="6641" y="11348"/>
                    </a:cubicBezTo>
                    <a:cubicBezTo>
                      <a:pt x="6813" y="11348"/>
                      <a:pt x="6987" y="11318"/>
                      <a:pt x="7156" y="11253"/>
                    </a:cubicBezTo>
                    <a:cubicBezTo>
                      <a:pt x="7906" y="10956"/>
                      <a:pt x="8275" y="10122"/>
                      <a:pt x="7978" y="9372"/>
                    </a:cubicBezTo>
                    <a:cubicBezTo>
                      <a:pt x="7978" y="9348"/>
                      <a:pt x="7966" y="9336"/>
                      <a:pt x="7954" y="9324"/>
                    </a:cubicBezTo>
                    <a:cubicBezTo>
                      <a:pt x="8085" y="9313"/>
                      <a:pt x="8204" y="9277"/>
                      <a:pt x="8323" y="9241"/>
                    </a:cubicBezTo>
                    <a:cubicBezTo>
                      <a:pt x="8728" y="9086"/>
                      <a:pt x="9037" y="8753"/>
                      <a:pt x="9168" y="8348"/>
                    </a:cubicBezTo>
                    <a:cubicBezTo>
                      <a:pt x="9424" y="8826"/>
                      <a:pt x="9925" y="9102"/>
                      <a:pt x="10442" y="9102"/>
                    </a:cubicBezTo>
                    <a:cubicBezTo>
                      <a:pt x="10646" y="9102"/>
                      <a:pt x="10854" y="9058"/>
                      <a:pt x="11050" y="8967"/>
                    </a:cubicBezTo>
                    <a:cubicBezTo>
                      <a:pt x="11740" y="8646"/>
                      <a:pt x="12062" y="7836"/>
                      <a:pt x="11776" y="7122"/>
                    </a:cubicBezTo>
                    <a:cubicBezTo>
                      <a:pt x="11657" y="6812"/>
                      <a:pt x="11443" y="6562"/>
                      <a:pt x="11157" y="6396"/>
                    </a:cubicBezTo>
                    <a:cubicBezTo>
                      <a:pt x="11471" y="5442"/>
                      <a:pt x="10735" y="4507"/>
                      <a:pt x="9799" y="4507"/>
                    </a:cubicBezTo>
                    <a:cubicBezTo>
                      <a:pt x="9671" y="4507"/>
                      <a:pt x="9540" y="4525"/>
                      <a:pt x="9407" y="4562"/>
                    </a:cubicBezTo>
                    <a:cubicBezTo>
                      <a:pt x="9454" y="4300"/>
                      <a:pt x="9430" y="4038"/>
                      <a:pt x="9335" y="3788"/>
                    </a:cubicBezTo>
                    <a:cubicBezTo>
                      <a:pt x="9180" y="3407"/>
                      <a:pt x="8871" y="3098"/>
                      <a:pt x="8478" y="2955"/>
                    </a:cubicBezTo>
                    <a:cubicBezTo>
                      <a:pt x="9017" y="1947"/>
                      <a:pt x="8235" y="827"/>
                      <a:pt x="7216" y="827"/>
                    </a:cubicBezTo>
                    <a:cubicBezTo>
                      <a:pt x="7042" y="827"/>
                      <a:pt x="6862" y="860"/>
                      <a:pt x="6680" y="931"/>
                    </a:cubicBezTo>
                    <a:cubicBezTo>
                      <a:pt x="6451" y="352"/>
                      <a:pt x="5903" y="1"/>
                      <a:pt x="532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4"/>
              <p:cNvSpPr/>
              <p:nvPr/>
            </p:nvSpPr>
            <p:spPr>
              <a:xfrm>
                <a:off x="7287694" y="1902641"/>
                <a:ext cx="188078" cy="198683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8093" extrusionOk="0">
                    <a:moveTo>
                      <a:pt x="3427" y="1"/>
                    </a:moveTo>
                    <a:cubicBezTo>
                      <a:pt x="2624" y="1"/>
                      <a:pt x="1829" y="653"/>
                      <a:pt x="1970" y="1658"/>
                    </a:cubicBezTo>
                    <a:cubicBezTo>
                      <a:pt x="1901" y="1648"/>
                      <a:pt x="1834" y="1644"/>
                      <a:pt x="1769" y="1644"/>
                    </a:cubicBezTo>
                    <a:cubicBezTo>
                      <a:pt x="720" y="1644"/>
                      <a:pt x="0" y="2767"/>
                      <a:pt x="493" y="3753"/>
                    </a:cubicBezTo>
                    <a:cubicBezTo>
                      <a:pt x="684" y="4122"/>
                      <a:pt x="1029" y="4396"/>
                      <a:pt x="1434" y="4491"/>
                    </a:cubicBezTo>
                    <a:cubicBezTo>
                      <a:pt x="1046" y="5456"/>
                      <a:pt x="1763" y="6473"/>
                      <a:pt x="2748" y="6473"/>
                    </a:cubicBezTo>
                    <a:cubicBezTo>
                      <a:pt x="2821" y="6473"/>
                      <a:pt x="2895" y="6467"/>
                      <a:pt x="2970" y="6456"/>
                    </a:cubicBezTo>
                    <a:lnTo>
                      <a:pt x="2970" y="6456"/>
                    </a:lnTo>
                    <a:cubicBezTo>
                      <a:pt x="2858" y="7353"/>
                      <a:pt x="3575" y="8093"/>
                      <a:pt x="4418" y="8093"/>
                    </a:cubicBezTo>
                    <a:cubicBezTo>
                      <a:pt x="4560" y="8093"/>
                      <a:pt x="4705" y="8072"/>
                      <a:pt x="4851" y="8027"/>
                    </a:cubicBezTo>
                    <a:cubicBezTo>
                      <a:pt x="5851" y="7706"/>
                      <a:pt x="6196" y="6456"/>
                      <a:pt x="5494" y="5670"/>
                    </a:cubicBezTo>
                    <a:lnTo>
                      <a:pt x="5541" y="5658"/>
                    </a:lnTo>
                    <a:cubicBezTo>
                      <a:pt x="6149" y="5337"/>
                      <a:pt x="6470" y="4646"/>
                      <a:pt x="6280" y="3979"/>
                    </a:cubicBezTo>
                    <a:cubicBezTo>
                      <a:pt x="6411" y="3956"/>
                      <a:pt x="6542" y="3920"/>
                      <a:pt x="6661" y="3860"/>
                    </a:cubicBezTo>
                    <a:cubicBezTo>
                      <a:pt x="7375" y="3491"/>
                      <a:pt x="7661" y="2622"/>
                      <a:pt x="7292" y="1908"/>
                    </a:cubicBezTo>
                    <a:cubicBezTo>
                      <a:pt x="7040" y="1405"/>
                      <a:pt x="6529" y="1120"/>
                      <a:pt x="6004" y="1120"/>
                    </a:cubicBezTo>
                    <a:cubicBezTo>
                      <a:pt x="5783" y="1120"/>
                      <a:pt x="5559" y="1171"/>
                      <a:pt x="5351" y="1277"/>
                    </a:cubicBezTo>
                    <a:cubicBezTo>
                      <a:pt x="5172" y="1372"/>
                      <a:pt x="5018" y="1491"/>
                      <a:pt x="4887" y="1646"/>
                    </a:cubicBezTo>
                    <a:lnTo>
                      <a:pt x="4839" y="1610"/>
                    </a:lnTo>
                    <a:cubicBezTo>
                      <a:pt x="4875" y="1336"/>
                      <a:pt x="4827" y="1050"/>
                      <a:pt x="4696" y="800"/>
                    </a:cubicBezTo>
                    <a:cubicBezTo>
                      <a:pt x="4411" y="245"/>
                      <a:pt x="3918" y="1"/>
                      <a:pt x="34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4"/>
              <p:cNvSpPr/>
              <p:nvPr/>
            </p:nvSpPr>
            <p:spPr>
              <a:xfrm>
                <a:off x="7135508" y="2122118"/>
                <a:ext cx="216040" cy="149559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6092" extrusionOk="0">
                    <a:moveTo>
                      <a:pt x="6999" y="1"/>
                    </a:moveTo>
                    <a:cubicBezTo>
                      <a:pt x="6439" y="1"/>
                      <a:pt x="5907" y="323"/>
                      <a:pt x="5668" y="861"/>
                    </a:cubicBezTo>
                    <a:cubicBezTo>
                      <a:pt x="5621" y="981"/>
                      <a:pt x="5585" y="1100"/>
                      <a:pt x="5561" y="1231"/>
                    </a:cubicBezTo>
                    <a:cubicBezTo>
                      <a:pt x="5549" y="1219"/>
                      <a:pt x="5537" y="1207"/>
                      <a:pt x="5525" y="1195"/>
                    </a:cubicBezTo>
                    <a:cubicBezTo>
                      <a:pt x="5335" y="1119"/>
                      <a:pt x="5137" y="1081"/>
                      <a:pt x="4931" y="1081"/>
                    </a:cubicBezTo>
                    <a:cubicBezTo>
                      <a:pt x="4880" y="1081"/>
                      <a:pt x="4828" y="1083"/>
                      <a:pt x="4775" y="1088"/>
                    </a:cubicBezTo>
                    <a:cubicBezTo>
                      <a:pt x="4632" y="885"/>
                      <a:pt x="4430" y="719"/>
                      <a:pt x="4192" y="611"/>
                    </a:cubicBezTo>
                    <a:cubicBezTo>
                      <a:pt x="4004" y="528"/>
                      <a:pt x="3808" y="489"/>
                      <a:pt x="3614" y="489"/>
                    </a:cubicBezTo>
                    <a:cubicBezTo>
                      <a:pt x="3058" y="489"/>
                      <a:pt x="2522" y="814"/>
                      <a:pt x="2275" y="1362"/>
                    </a:cubicBezTo>
                    <a:cubicBezTo>
                      <a:pt x="2275" y="1373"/>
                      <a:pt x="2263" y="1385"/>
                      <a:pt x="2263" y="1397"/>
                    </a:cubicBezTo>
                    <a:cubicBezTo>
                      <a:pt x="2176" y="1382"/>
                      <a:pt x="2090" y="1375"/>
                      <a:pt x="2007" y="1375"/>
                    </a:cubicBezTo>
                    <a:cubicBezTo>
                      <a:pt x="960" y="1375"/>
                      <a:pt x="232" y="2499"/>
                      <a:pt x="739" y="3481"/>
                    </a:cubicBezTo>
                    <a:cubicBezTo>
                      <a:pt x="680" y="3528"/>
                      <a:pt x="620" y="3576"/>
                      <a:pt x="572" y="3624"/>
                    </a:cubicBezTo>
                    <a:cubicBezTo>
                      <a:pt x="1" y="4183"/>
                      <a:pt x="1" y="5100"/>
                      <a:pt x="572" y="5672"/>
                    </a:cubicBezTo>
                    <a:cubicBezTo>
                      <a:pt x="852" y="5951"/>
                      <a:pt x="1224" y="6091"/>
                      <a:pt x="1596" y="6091"/>
                    </a:cubicBezTo>
                    <a:cubicBezTo>
                      <a:pt x="1968" y="6091"/>
                      <a:pt x="2340" y="5951"/>
                      <a:pt x="2620" y="5672"/>
                    </a:cubicBezTo>
                    <a:cubicBezTo>
                      <a:pt x="2680" y="5612"/>
                      <a:pt x="2739" y="5541"/>
                      <a:pt x="2787" y="5469"/>
                    </a:cubicBezTo>
                    <a:cubicBezTo>
                      <a:pt x="3055" y="5701"/>
                      <a:pt x="3388" y="5817"/>
                      <a:pt x="3722" y="5817"/>
                    </a:cubicBezTo>
                    <a:cubicBezTo>
                      <a:pt x="4055" y="5817"/>
                      <a:pt x="4388" y="5701"/>
                      <a:pt x="4656" y="5469"/>
                    </a:cubicBezTo>
                    <a:cubicBezTo>
                      <a:pt x="4775" y="5600"/>
                      <a:pt x="4930" y="5695"/>
                      <a:pt x="5085" y="5767"/>
                    </a:cubicBezTo>
                    <a:cubicBezTo>
                      <a:pt x="5279" y="5855"/>
                      <a:pt x="5482" y="5896"/>
                      <a:pt x="5682" y="5896"/>
                    </a:cubicBezTo>
                    <a:cubicBezTo>
                      <a:pt x="6238" y="5896"/>
                      <a:pt x="6765" y="5572"/>
                      <a:pt x="7002" y="5029"/>
                    </a:cubicBezTo>
                    <a:cubicBezTo>
                      <a:pt x="7026" y="4969"/>
                      <a:pt x="7049" y="4910"/>
                      <a:pt x="7061" y="4850"/>
                    </a:cubicBezTo>
                    <a:cubicBezTo>
                      <a:pt x="8240" y="4743"/>
                      <a:pt x="8800" y="3350"/>
                      <a:pt x="8026" y="2469"/>
                    </a:cubicBezTo>
                    <a:cubicBezTo>
                      <a:pt x="8157" y="2338"/>
                      <a:pt x="8252" y="2195"/>
                      <a:pt x="8323" y="2040"/>
                    </a:cubicBezTo>
                    <a:cubicBezTo>
                      <a:pt x="8645" y="1302"/>
                      <a:pt x="8311" y="445"/>
                      <a:pt x="7585" y="123"/>
                    </a:cubicBezTo>
                    <a:cubicBezTo>
                      <a:pt x="7394" y="40"/>
                      <a:pt x="7195" y="1"/>
                      <a:pt x="6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4"/>
              <p:cNvSpPr/>
              <p:nvPr/>
            </p:nvSpPr>
            <p:spPr>
              <a:xfrm>
                <a:off x="7277285" y="1568884"/>
                <a:ext cx="45909" cy="3937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4" extrusionOk="0">
                    <a:moveTo>
                      <a:pt x="798" y="1"/>
                    </a:moveTo>
                    <a:cubicBezTo>
                      <a:pt x="358" y="13"/>
                      <a:pt x="0" y="370"/>
                      <a:pt x="0" y="798"/>
                    </a:cubicBezTo>
                    <a:cubicBezTo>
                      <a:pt x="0" y="1283"/>
                      <a:pt x="395" y="1603"/>
                      <a:pt x="808" y="1603"/>
                    </a:cubicBezTo>
                    <a:cubicBezTo>
                      <a:pt x="1004" y="1603"/>
                      <a:pt x="1205" y="1531"/>
                      <a:pt x="1370" y="1370"/>
                    </a:cubicBezTo>
                    <a:cubicBezTo>
                      <a:pt x="1870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4"/>
              <p:cNvSpPr/>
              <p:nvPr/>
            </p:nvSpPr>
            <p:spPr>
              <a:xfrm>
                <a:off x="7254478" y="1508957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8" y="1"/>
                    </a:moveTo>
                    <a:cubicBezTo>
                      <a:pt x="358" y="1"/>
                      <a:pt x="1" y="358"/>
                      <a:pt x="1" y="799"/>
                    </a:cubicBezTo>
                    <a:cubicBezTo>
                      <a:pt x="1" y="1274"/>
                      <a:pt x="388" y="1592"/>
                      <a:pt x="798" y="1592"/>
                    </a:cubicBezTo>
                    <a:cubicBezTo>
                      <a:pt x="993" y="1592"/>
                      <a:pt x="1193" y="1520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4"/>
              <p:cNvSpPr/>
              <p:nvPr/>
            </p:nvSpPr>
            <p:spPr>
              <a:xfrm>
                <a:off x="6926686" y="1778320"/>
                <a:ext cx="296834" cy="243045"/>
              </a:xfrm>
              <a:custGeom>
                <a:avLst/>
                <a:gdLst/>
                <a:ahLst/>
                <a:cxnLst/>
                <a:rect l="l" t="t" r="r" b="b"/>
                <a:pathLst>
                  <a:path w="12091" h="9900" extrusionOk="0">
                    <a:moveTo>
                      <a:pt x="7491" y="0"/>
                    </a:moveTo>
                    <a:cubicBezTo>
                      <a:pt x="6873" y="0"/>
                      <a:pt x="6260" y="382"/>
                      <a:pt x="6090" y="1102"/>
                    </a:cubicBezTo>
                    <a:cubicBezTo>
                      <a:pt x="5910" y="1027"/>
                      <a:pt x="5724" y="991"/>
                      <a:pt x="5540" y="991"/>
                    </a:cubicBezTo>
                    <a:cubicBezTo>
                      <a:pt x="5053" y="991"/>
                      <a:pt x="4587" y="1241"/>
                      <a:pt x="4328" y="1673"/>
                    </a:cubicBezTo>
                    <a:cubicBezTo>
                      <a:pt x="4042" y="1222"/>
                      <a:pt x="3578" y="1005"/>
                      <a:pt x="3116" y="1005"/>
                    </a:cubicBezTo>
                    <a:cubicBezTo>
                      <a:pt x="2578" y="1005"/>
                      <a:pt x="2042" y="1300"/>
                      <a:pt x="1792" y="1864"/>
                    </a:cubicBezTo>
                    <a:cubicBezTo>
                      <a:pt x="1692" y="1844"/>
                      <a:pt x="1594" y="1834"/>
                      <a:pt x="1497" y="1834"/>
                    </a:cubicBezTo>
                    <a:cubicBezTo>
                      <a:pt x="680" y="1834"/>
                      <a:pt x="0" y="2524"/>
                      <a:pt x="53" y="3376"/>
                    </a:cubicBezTo>
                    <a:cubicBezTo>
                      <a:pt x="103" y="4162"/>
                      <a:pt x="752" y="4729"/>
                      <a:pt x="1486" y="4729"/>
                    </a:cubicBezTo>
                    <a:cubicBezTo>
                      <a:pt x="1641" y="4729"/>
                      <a:pt x="1800" y="4704"/>
                      <a:pt x="1958" y="4650"/>
                    </a:cubicBezTo>
                    <a:lnTo>
                      <a:pt x="1958" y="4650"/>
                    </a:lnTo>
                    <a:cubicBezTo>
                      <a:pt x="1792" y="5043"/>
                      <a:pt x="1804" y="5495"/>
                      <a:pt x="1994" y="5876"/>
                    </a:cubicBezTo>
                    <a:cubicBezTo>
                      <a:pt x="2054" y="5983"/>
                      <a:pt x="2125" y="6091"/>
                      <a:pt x="2208" y="6174"/>
                    </a:cubicBezTo>
                    <a:cubicBezTo>
                      <a:pt x="2197" y="6186"/>
                      <a:pt x="2173" y="6186"/>
                      <a:pt x="2161" y="6198"/>
                    </a:cubicBezTo>
                    <a:cubicBezTo>
                      <a:pt x="1446" y="6555"/>
                      <a:pt x="1161" y="7436"/>
                      <a:pt x="1530" y="8150"/>
                    </a:cubicBezTo>
                    <a:cubicBezTo>
                      <a:pt x="1781" y="8653"/>
                      <a:pt x="2292" y="8938"/>
                      <a:pt x="2817" y="8938"/>
                    </a:cubicBezTo>
                    <a:cubicBezTo>
                      <a:pt x="3039" y="8938"/>
                      <a:pt x="3262" y="8887"/>
                      <a:pt x="3471" y="8781"/>
                    </a:cubicBezTo>
                    <a:cubicBezTo>
                      <a:pt x="3494" y="8769"/>
                      <a:pt x="3506" y="8758"/>
                      <a:pt x="3518" y="8758"/>
                    </a:cubicBezTo>
                    <a:cubicBezTo>
                      <a:pt x="3542" y="8877"/>
                      <a:pt x="3590" y="8996"/>
                      <a:pt x="3637" y="9103"/>
                    </a:cubicBezTo>
                    <a:cubicBezTo>
                      <a:pt x="3899" y="9609"/>
                      <a:pt x="4411" y="9900"/>
                      <a:pt x="4941" y="9900"/>
                    </a:cubicBezTo>
                    <a:cubicBezTo>
                      <a:pt x="5159" y="9900"/>
                      <a:pt x="5381" y="9850"/>
                      <a:pt x="5590" y="9746"/>
                    </a:cubicBezTo>
                    <a:cubicBezTo>
                      <a:pt x="5804" y="9627"/>
                      <a:pt x="5995" y="9460"/>
                      <a:pt x="6126" y="9270"/>
                    </a:cubicBezTo>
                    <a:cubicBezTo>
                      <a:pt x="6319" y="9357"/>
                      <a:pt x="6522" y="9400"/>
                      <a:pt x="6723" y="9400"/>
                    </a:cubicBezTo>
                    <a:cubicBezTo>
                      <a:pt x="7203" y="9400"/>
                      <a:pt x="7667" y="9158"/>
                      <a:pt x="7935" y="8722"/>
                    </a:cubicBezTo>
                    <a:cubicBezTo>
                      <a:pt x="8211" y="9154"/>
                      <a:pt x="8678" y="9395"/>
                      <a:pt x="9160" y="9395"/>
                    </a:cubicBezTo>
                    <a:cubicBezTo>
                      <a:pt x="9407" y="9395"/>
                      <a:pt x="9658" y="9331"/>
                      <a:pt x="9888" y="9198"/>
                    </a:cubicBezTo>
                    <a:cubicBezTo>
                      <a:pt x="10555" y="8817"/>
                      <a:pt x="10805" y="7960"/>
                      <a:pt x="10448" y="7281"/>
                    </a:cubicBezTo>
                    <a:cubicBezTo>
                      <a:pt x="10412" y="7210"/>
                      <a:pt x="10376" y="7150"/>
                      <a:pt x="10329" y="7091"/>
                    </a:cubicBezTo>
                    <a:lnTo>
                      <a:pt x="10329" y="7091"/>
                    </a:lnTo>
                    <a:cubicBezTo>
                      <a:pt x="10372" y="7095"/>
                      <a:pt x="10416" y="7097"/>
                      <a:pt x="10459" y="7097"/>
                    </a:cubicBezTo>
                    <a:cubicBezTo>
                      <a:pt x="10677" y="7097"/>
                      <a:pt x="10892" y="7047"/>
                      <a:pt x="11091" y="6948"/>
                    </a:cubicBezTo>
                    <a:cubicBezTo>
                      <a:pt x="11805" y="6579"/>
                      <a:pt x="12091" y="5710"/>
                      <a:pt x="11722" y="4995"/>
                    </a:cubicBezTo>
                    <a:cubicBezTo>
                      <a:pt x="11477" y="4507"/>
                      <a:pt x="10978" y="4208"/>
                      <a:pt x="10442" y="4208"/>
                    </a:cubicBezTo>
                    <a:cubicBezTo>
                      <a:pt x="10377" y="4208"/>
                      <a:pt x="10311" y="4212"/>
                      <a:pt x="10245" y="4221"/>
                    </a:cubicBezTo>
                    <a:cubicBezTo>
                      <a:pt x="10281" y="3936"/>
                      <a:pt x="10221" y="3638"/>
                      <a:pt x="10090" y="3388"/>
                    </a:cubicBezTo>
                    <a:cubicBezTo>
                      <a:pt x="10805" y="3019"/>
                      <a:pt x="11091" y="2150"/>
                      <a:pt x="10733" y="1435"/>
                    </a:cubicBezTo>
                    <a:cubicBezTo>
                      <a:pt x="10472" y="929"/>
                      <a:pt x="9960" y="639"/>
                      <a:pt x="9430" y="639"/>
                    </a:cubicBezTo>
                    <a:cubicBezTo>
                      <a:pt x="9211" y="639"/>
                      <a:pt x="8989" y="688"/>
                      <a:pt x="8781" y="792"/>
                    </a:cubicBezTo>
                    <a:cubicBezTo>
                      <a:pt x="8507" y="256"/>
                      <a:pt x="7997" y="0"/>
                      <a:pt x="7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4"/>
              <p:cNvSpPr/>
              <p:nvPr/>
            </p:nvSpPr>
            <p:spPr>
              <a:xfrm>
                <a:off x="7175844" y="1497566"/>
                <a:ext cx="45933" cy="3935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603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8"/>
                    </a:cubicBezTo>
                    <a:cubicBezTo>
                      <a:pt x="1" y="1283"/>
                      <a:pt x="395" y="1603"/>
                      <a:pt x="805" y="1603"/>
                    </a:cubicBezTo>
                    <a:cubicBezTo>
                      <a:pt x="999" y="1603"/>
                      <a:pt x="1197" y="1531"/>
                      <a:pt x="1358" y="1370"/>
                    </a:cubicBezTo>
                    <a:cubicBezTo>
                      <a:pt x="1870" y="870"/>
                      <a:pt x="1513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4"/>
              <p:cNvSpPr/>
              <p:nvPr/>
            </p:nvSpPr>
            <p:spPr>
              <a:xfrm>
                <a:off x="7171474" y="2301382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8" y="1"/>
                      <a:pt x="0" y="358"/>
                      <a:pt x="0" y="798"/>
                    </a:cubicBezTo>
                    <a:cubicBezTo>
                      <a:pt x="0" y="1274"/>
                      <a:pt x="394" y="1592"/>
                      <a:pt x="803" y="1592"/>
                    </a:cubicBezTo>
                    <a:cubicBezTo>
                      <a:pt x="998" y="1592"/>
                      <a:pt x="1196" y="1519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4"/>
              <p:cNvSpPr/>
              <p:nvPr/>
            </p:nvSpPr>
            <p:spPr>
              <a:xfrm>
                <a:off x="6987325" y="1571560"/>
                <a:ext cx="227726" cy="143176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5832" extrusionOk="0">
                    <a:moveTo>
                      <a:pt x="4240" y="1"/>
                    </a:moveTo>
                    <a:cubicBezTo>
                      <a:pt x="3799" y="1"/>
                      <a:pt x="3361" y="202"/>
                      <a:pt x="3072" y="582"/>
                    </a:cubicBezTo>
                    <a:cubicBezTo>
                      <a:pt x="3072" y="594"/>
                      <a:pt x="3060" y="606"/>
                      <a:pt x="3048" y="618"/>
                    </a:cubicBezTo>
                    <a:cubicBezTo>
                      <a:pt x="2865" y="539"/>
                      <a:pt x="2674" y="501"/>
                      <a:pt x="2484" y="501"/>
                    </a:cubicBezTo>
                    <a:cubicBezTo>
                      <a:pt x="2045" y="501"/>
                      <a:pt x="1617" y="704"/>
                      <a:pt x="1334" y="1070"/>
                    </a:cubicBezTo>
                    <a:cubicBezTo>
                      <a:pt x="1072" y="1416"/>
                      <a:pt x="977" y="1868"/>
                      <a:pt x="1084" y="2285"/>
                    </a:cubicBezTo>
                    <a:cubicBezTo>
                      <a:pt x="1024" y="2309"/>
                      <a:pt x="953" y="2344"/>
                      <a:pt x="893" y="2380"/>
                    </a:cubicBezTo>
                    <a:cubicBezTo>
                      <a:pt x="215" y="2797"/>
                      <a:pt x="0" y="3690"/>
                      <a:pt x="417" y="4380"/>
                    </a:cubicBezTo>
                    <a:cubicBezTo>
                      <a:pt x="690" y="4824"/>
                      <a:pt x="1171" y="5069"/>
                      <a:pt x="1661" y="5069"/>
                    </a:cubicBezTo>
                    <a:cubicBezTo>
                      <a:pt x="1921" y="5069"/>
                      <a:pt x="2183" y="5001"/>
                      <a:pt x="2417" y="4857"/>
                    </a:cubicBezTo>
                    <a:cubicBezTo>
                      <a:pt x="2489" y="4809"/>
                      <a:pt x="2548" y="4761"/>
                      <a:pt x="2620" y="4702"/>
                    </a:cubicBezTo>
                    <a:cubicBezTo>
                      <a:pt x="2900" y="5086"/>
                      <a:pt x="3342" y="5298"/>
                      <a:pt x="3793" y="5298"/>
                    </a:cubicBezTo>
                    <a:cubicBezTo>
                      <a:pt x="4013" y="5298"/>
                      <a:pt x="4235" y="5248"/>
                      <a:pt x="4441" y="5142"/>
                    </a:cubicBezTo>
                    <a:cubicBezTo>
                      <a:pt x="4716" y="5598"/>
                      <a:pt x="5191" y="5831"/>
                      <a:pt x="5668" y="5831"/>
                    </a:cubicBezTo>
                    <a:cubicBezTo>
                      <a:pt x="6100" y="5831"/>
                      <a:pt x="6534" y="5640"/>
                      <a:pt x="6823" y="5250"/>
                    </a:cubicBezTo>
                    <a:cubicBezTo>
                      <a:pt x="6858" y="5190"/>
                      <a:pt x="6894" y="5142"/>
                      <a:pt x="6918" y="5083"/>
                    </a:cubicBezTo>
                    <a:cubicBezTo>
                      <a:pt x="6991" y="5093"/>
                      <a:pt x="7063" y="5098"/>
                      <a:pt x="7133" y="5098"/>
                    </a:cubicBezTo>
                    <a:cubicBezTo>
                      <a:pt x="8187" y="5098"/>
                      <a:pt x="8908" y="3970"/>
                      <a:pt x="8406" y="2999"/>
                    </a:cubicBezTo>
                    <a:cubicBezTo>
                      <a:pt x="8561" y="2904"/>
                      <a:pt x="8692" y="2785"/>
                      <a:pt x="8799" y="2642"/>
                    </a:cubicBezTo>
                    <a:cubicBezTo>
                      <a:pt x="9275" y="2011"/>
                      <a:pt x="9156" y="1106"/>
                      <a:pt x="8513" y="618"/>
                    </a:cubicBezTo>
                    <a:cubicBezTo>
                      <a:pt x="8251" y="415"/>
                      <a:pt x="7942" y="317"/>
                      <a:pt x="7635" y="317"/>
                    </a:cubicBezTo>
                    <a:cubicBezTo>
                      <a:pt x="7202" y="317"/>
                      <a:pt x="6775" y="511"/>
                      <a:pt x="6489" y="880"/>
                    </a:cubicBezTo>
                    <a:cubicBezTo>
                      <a:pt x="6418" y="987"/>
                      <a:pt x="6346" y="1094"/>
                      <a:pt x="6311" y="1213"/>
                    </a:cubicBezTo>
                    <a:cubicBezTo>
                      <a:pt x="6287" y="1201"/>
                      <a:pt x="6275" y="1190"/>
                      <a:pt x="6263" y="1178"/>
                    </a:cubicBezTo>
                    <a:cubicBezTo>
                      <a:pt x="6061" y="1023"/>
                      <a:pt x="5823" y="928"/>
                      <a:pt x="5561" y="892"/>
                    </a:cubicBezTo>
                    <a:cubicBezTo>
                      <a:pt x="5465" y="654"/>
                      <a:pt x="5311" y="451"/>
                      <a:pt x="5108" y="297"/>
                    </a:cubicBezTo>
                    <a:cubicBezTo>
                      <a:pt x="4850" y="97"/>
                      <a:pt x="4545" y="1"/>
                      <a:pt x="4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4"/>
              <p:cNvSpPr/>
              <p:nvPr/>
            </p:nvSpPr>
            <p:spPr>
              <a:xfrm>
                <a:off x="7103078" y="2329148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7" y="1"/>
                      <a:pt x="0" y="346"/>
                      <a:pt x="0" y="787"/>
                    </a:cubicBezTo>
                    <a:cubicBezTo>
                      <a:pt x="0" y="1271"/>
                      <a:pt x="394" y="1591"/>
                      <a:pt x="804" y="1591"/>
                    </a:cubicBezTo>
                    <a:cubicBezTo>
                      <a:pt x="999" y="1591"/>
                      <a:pt x="1197" y="1519"/>
                      <a:pt x="1358" y="1358"/>
                    </a:cubicBezTo>
                    <a:cubicBezTo>
                      <a:pt x="1858" y="858"/>
                      <a:pt x="1500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4"/>
              <p:cNvSpPr/>
              <p:nvPr/>
            </p:nvSpPr>
            <p:spPr>
              <a:xfrm>
                <a:off x="7061858" y="2256087"/>
                <a:ext cx="45909" cy="39354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3" extrusionOk="0">
                    <a:moveTo>
                      <a:pt x="798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82"/>
                      <a:pt x="395" y="1603"/>
                      <a:pt x="804" y="1603"/>
                    </a:cubicBezTo>
                    <a:cubicBezTo>
                      <a:pt x="999" y="1603"/>
                      <a:pt x="1197" y="1530"/>
                      <a:pt x="1358" y="1369"/>
                    </a:cubicBezTo>
                    <a:cubicBezTo>
                      <a:pt x="1870" y="858"/>
                      <a:pt x="1513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4"/>
              <p:cNvSpPr/>
              <p:nvPr/>
            </p:nvSpPr>
            <p:spPr>
              <a:xfrm>
                <a:off x="6860475" y="2070440"/>
                <a:ext cx="216015" cy="150001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6110" extrusionOk="0">
                    <a:moveTo>
                      <a:pt x="1798" y="1"/>
                    </a:moveTo>
                    <a:cubicBezTo>
                      <a:pt x="1660" y="1"/>
                      <a:pt x="1520" y="20"/>
                      <a:pt x="1381" y="61"/>
                    </a:cubicBezTo>
                    <a:cubicBezTo>
                      <a:pt x="536" y="311"/>
                      <a:pt x="107" y="1252"/>
                      <a:pt x="476" y="2050"/>
                    </a:cubicBezTo>
                    <a:cubicBezTo>
                      <a:pt x="548" y="2216"/>
                      <a:pt x="655" y="2359"/>
                      <a:pt x="774" y="2478"/>
                    </a:cubicBezTo>
                    <a:cubicBezTo>
                      <a:pt x="0" y="3371"/>
                      <a:pt x="572" y="4764"/>
                      <a:pt x="1750" y="4860"/>
                    </a:cubicBezTo>
                    <a:cubicBezTo>
                      <a:pt x="1903" y="5513"/>
                      <a:pt x="2486" y="5931"/>
                      <a:pt x="3105" y="5931"/>
                    </a:cubicBezTo>
                    <a:cubicBezTo>
                      <a:pt x="3309" y="5931"/>
                      <a:pt x="3517" y="5886"/>
                      <a:pt x="3715" y="5788"/>
                    </a:cubicBezTo>
                    <a:cubicBezTo>
                      <a:pt x="3882" y="5717"/>
                      <a:pt x="4024" y="5610"/>
                      <a:pt x="4155" y="5491"/>
                    </a:cubicBezTo>
                    <a:cubicBezTo>
                      <a:pt x="4423" y="5723"/>
                      <a:pt x="4757" y="5839"/>
                      <a:pt x="5090" y="5839"/>
                    </a:cubicBezTo>
                    <a:cubicBezTo>
                      <a:pt x="5423" y="5839"/>
                      <a:pt x="5757" y="5723"/>
                      <a:pt x="6025" y="5491"/>
                    </a:cubicBezTo>
                    <a:cubicBezTo>
                      <a:pt x="6072" y="5562"/>
                      <a:pt x="6120" y="5622"/>
                      <a:pt x="6179" y="5681"/>
                    </a:cubicBezTo>
                    <a:cubicBezTo>
                      <a:pt x="6465" y="5967"/>
                      <a:pt x="6837" y="6110"/>
                      <a:pt x="7208" y="6110"/>
                    </a:cubicBezTo>
                    <a:cubicBezTo>
                      <a:pt x="7578" y="6110"/>
                      <a:pt x="7948" y="5967"/>
                      <a:pt x="8227" y="5681"/>
                    </a:cubicBezTo>
                    <a:cubicBezTo>
                      <a:pt x="8799" y="5121"/>
                      <a:pt x="8799" y="4205"/>
                      <a:pt x="8239" y="3633"/>
                    </a:cubicBezTo>
                    <a:cubicBezTo>
                      <a:pt x="8180" y="3586"/>
                      <a:pt x="8120" y="3538"/>
                      <a:pt x="8061" y="3490"/>
                    </a:cubicBezTo>
                    <a:cubicBezTo>
                      <a:pt x="8263" y="3109"/>
                      <a:pt x="8275" y="2645"/>
                      <a:pt x="8096" y="2252"/>
                    </a:cubicBezTo>
                    <a:cubicBezTo>
                      <a:pt x="7869" y="1725"/>
                      <a:pt x="7346" y="1395"/>
                      <a:pt x="6791" y="1395"/>
                    </a:cubicBezTo>
                    <a:cubicBezTo>
                      <a:pt x="6707" y="1395"/>
                      <a:pt x="6621" y="1403"/>
                      <a:pt x="6537" y="1419"/>
                    </a:cubicBezTo>
                    <a:cubicBezTo>
                      <a:pt x="6525" y="1395"/>
                      <a:pt x="6525" y="1383"/>
                      <a:pt x="6513" y="1371"/>
                    </a:cubicBezTo>
                    <a:cubicBezTo>
                      <a:pt x="6274" y="823"/>
                      <a:pt x="5741" y="499"/>
                      <a:pt x="5185" y="499"/>
                    </a:cubicBezTo>
                    <a:cubicBezTo>
                      <a:pt x="4992" y="499"/>
                      <a:pt x="4795" y="538"/>
                      <a:pt x="4608" y="621"/>
                    </a:cubicBezTo>
                    <a:cubicBezTo>
                      <a:pt x="4370" y="728"/>
                      <a:pt x="4167" y="895"/>
                      <a:pt x="4024" y="1097"/>
                    </a:cubicBezTo>
                    <a:cubicBezTo>
                      <a:pt x="3975" y="1093"/>
                      <a:pt x="3926" y="1090"/>
                      <a:pt x="3876" y="1090"/>
                    </a:cubicBezTo>
                    <a:cubicBezTo>
                      <a:pt x="3673" y="1090"/>
                      <a:pt x="3466" y="1130"/>
                      <a:pt x="3274" y="1216"/>
                    </a:cubicBezTo>
                    <a:cubicBezTo>
                      <a:pt x="3262" y="1216"/>
                      <a:pt x="3251" y="1228"/>
                      <a:pt x="3239" y="1240"/>
                    </a:cubicBezTo>
                    <a:cubicBezTo>
                      <a:pt x="3129" y="504"/>
                      <a:pt x="2496" y="1"/>
                      <a:pt x="1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4"/>
              <p:cNvSpPr/>
              <p:nvPr/>
            </p:nvSpPr>
            <p:spPr>
              <a:xfrm>
                <a:off x="7001637" y="2316014"/>
                <a:ext cx="83347" cy="7146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11" extrusionOk="0">
                    <a:moveTo>
                      <a:pt x="1465" y="0"/>
                    </a:moveTo>
                    <a:cubicBezTo>
                      <a:pt x="656" y="0"/>
                      <a:pt x="1" y="655"/>
                      <a:pt x="13" y="1453"/>
                    </a:cubicBezTo>
                    <a:cubicBezTo>
                      <a:pt x="5" y="2332"/>
                      <a:pt x="724" y="2911"/>
                      <a:pt x="1470" y="2911"/>
                    </a:cubicBezTo>
                    <a:cubicBezTo>
                      <a:pt x="1825" y="2911"/>
                      <a:pt x="2186" y="2780"/>
                      <a:pt x="2477" y="2488"/>
                    </a:cubicBezTo>
                    <a:cubicBezTo>
                      <a:pt x="3394" y="1572"/>
                      <a:pt x="2751" y="0"/>
                      <a:pt x="146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4"/>
              <p:cNvSpPr/>
              <p:nvPr/>
            </p:nvSpPr>
            <p:spPr>
              <a:xfrm>
                <a:off x="6879182" y="1948009"/>
                <a:ext cx="45909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1" extrusionOk="0">
                    <a:moveTo>
                      <a:pt x="798" y="0"/>
                    </a:moveTo>
                    <a:cubicBezTo>
                      <a:pt x="357" y="0"/>
                      <a:pt x="12" y="345"/>
                      <a:pt x="0" y="786"/>
                    </a:cubicBezTo>
                    <a:cubicBezTo>
                      <a:pt x="0" y="1270"/>
                      <a:pt x="394" y="1591"/>
                      <a:pt x="804" y="1591"/>
                    </a:cubicBezTo>
                    <a:cubicBezTo>
                      <a:pt x="998" y="1591"/>
                      <a:pt x="1196" y="1518"/>
                      <a:pt x="1357" y="1357"/>
                    </a:cubicBezTo>
                    <a:cubicBezTo>
                      <a:pt x="1869" y="857"/>
                      <a:pt x="1512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4"/>
              <p:cNvSpPr/>
              <p:nvPr/>
            </p:nvSpPr>
            <p:spPr>
              <a:xfrm>
                <a:off x="6833568" y="1718835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1"/>
                    </a:moveTo>
                    <a:cubicBezTo>
                      <a:pt x="656" y="1"/>
                      <a:pt x="1" y="644"/>
                      <a:pt x="1" y="1453"/>
                    </a:cubicBezTo>
                    <a:cubicBezTo>
                      <a:pt x="1" y="2324"/>
                      <a:pt x="722" y="2900"/>
                      <a:pt x="1468" y="2900"/>
                    </a:cubicBezTo>
                    <a:cubicBezTo>
                      <a:pt x="1824" y="2900"/>
                      <a:pt x="2185" y="2769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4"/>
              <p:cNvSpPr/>
              <p:nvPr/>
            </p:nvSpPr>
            <p:spPr>
              <a:xfrm>
                <a:off x="6829763" y="1895669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9"/>
                    </a:cubicBezTo>
                    <a:cubicBezTo>
                      <a:pt x="1" y="1274"/>
                      <a:pt x="389" y="1592"/>
                      <a:pt x="798" y="1592"/>
                    </a:cubicBezTo>
                    <a:cubicBezTo>
                      <a:pt x="993" y="1592"/>
                      <a:pt x="1193" y="1520"/>
                      <a:pt x="1358" y="1358"/>
                    </a:cubicBezTo>
                    <a:cubicBezTo>
                      <a:pt x="1858" y="858"/>
                      <a:pt x="1501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4"/>
              <p:cNvSpPr/>
              <p:nvPr/>
            </p:nvSpPr>
            <p:spPr>
              <a:xfrm>
                <a:off x="6653224" y="1921103"/>
                <a:ext cx="191195" cy="198364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8080" extrusionOk="0">
                    <a:moveTo>
                      <a:pt x="4314" y="1"/>
                    </a:moveTo>
                    <a:cubicBezTo>
                      <a:pt x="3455" y="1"/>
                      <a:pt x="2775" y="746"/>
                      <a:pt x="2870" y="1608"/>
                    </a:cubicBezTo>
                    <a:lnTo>
                      <a:pt x="2822" y="1632"/>
                    </a:lnTo>
                    <a:cubicBezTo>
                      <a:pt x="2534" y="1285"/>
                      <a:pt x="2124" y="1112"/>
                      <a:pt x="1714" y="1112"/>
                    </a:cubicBezTo>
                    <a:cubicBezTo>
                      <a:pt x="1294" y="1112"/>
                      <a:pt x="873" y="1294"/>
                      <a:pt x="584" y="1656"/>
                    </a:cubicBezTo>
                    <a:cubicBezTo>
                      <a:pt x="1" y="2370"/>
                      <a:pt x="227" y="3430"/>
                      <a:pt x="1036" y="3846"/>
                    </a:cubicBezTo>
                    <a:cubicBezTo>
                      <a:pt x="1155" y="3906"/>
                      <a:pt x="1286" y="3954"/>
                      <a:pt x="1429" y="3977"/>
                    </a:cubicBezTo>
                    <a:cubicBezTo>
                      <a:pt x="1239" y="4644"/>
                      <a:pt x="1548" y="5335"/>
                      <a:pt x="2168" y="5644"/>
                    </a:cubicBezTo>
                    <a:cubicBezTo>
                      <a:pt x="2179" y="5656"/>
                      <a:pt x="2203" y="5656"/>
                      <a:pt x="2215" y="5668"/>
                    </a:cubicBezTo>
                    <a:cubicBezTo>
                      <a:pt x="2132" y="5751"/>
                      <a:pt x="2060" y="5859"/>
                      <a:pt x="2001" y="5966"/>
                    </a:cubicBezTo>
                    <a:cubicBezTo>
                      <a:pt x="1632" y="6680"/>
                      <a:pt x="1917" y="7549"/>
                      <a:pt x="2632" y="7918"/>
                    </a:cubicBezTo>
                    <a:cubicBezTo>
                      <a:pt x="2844" y="8028"/>
                      <a:pt x="3070" y="8080"/>
                      <a:pt x="3292" y="8080"/>
                    </a:cubicBezTo>
                    <a:cubicBezTo>
                      <a:pt x="3818" y="8080"/>
                      <a:pt x="4325" y="7789"/>
                      <a:pt x="4584" y="7287"/>
                    </a:cubicBezTo>
                    <a:cubicBezTo>
                      <a:pt x="4715" y="7025"/>
                      <a:pt x="4775" y="6740"/>
                      <a:pt x="4739" y="6454"/>
                    </a:cubicBezTo>
                    <a:lnTo>
                      <a:pt x="4739" y="6454"/>
                    </a:lnTo>
                    <a:cubicBezTo>
                      <a:pt x="4809" y="6464"/>
                      <a:pt x="4879" y="6469"/>
                      <a:pt x="4947" y="6469"/>
                    </a:cubicBezTo>
                    <a:cubicBezTo>
                      <a:pt x="5939" y="6469"/>
                      <a:pt x="6665" y="5448"/>
                      <a:pt x="6275" y="4489"/>
                    </a:cubicBezTo>
                    <a:cubicBezTo>
                      <a:pt x="7573" y="4168"/>
                      <a:pt x="7787" y="2394"/>
                      <a:pt x="6585" y="1787"/>
                    </a:cubicBezTo>
                    <a:cubicBezTo>
                      <a:pt x="6379" y="1684"/>
                      <a:pt x="6158" y="1632"/>
                      <a:pt x="5929" y="1632"/>
                    </a:cubicBezTo>
                    <a:cubicBezTo>
                      <a:pt x="5866" y="1632"/>
                      <a:pt x="5803" y="1636"/>
                      <a:pt x="5739" y="1644"/>
                    </a:cubicBezTo>
                    <a:cubicBezTo>
                      <a:pt x="5858" y="787"/>
                      <a:pt x="5204" y="13"/>
                      <a:pt x="4334" y="1"/>
                    </a:cubicBezTo>
                    <a:cubicBezTo>
                      <a:pt x="4328" y="1"/>
                      <a:pt x="4321" y="1"/>
                      <a:pt x="43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4"/>
              <p:cNvSpPr/>
              <p:nvPr/>
            </p:nvSpPr>
            <p:spPr>
              <a:xfrm>
                <a:off x="6689459" y="2184303"/>
                <a:ext cx="130115" cy="119190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4855" extrusionOk="0">
                    <a:moveTo>
                      <a:pt x="2641" y="0"/>
                    </a:moveTo>
                    <a:cubicBezTo>
                      <a:pt x="1735" y="0"/>
                      <a:pt x="1046" y="829"/>
                      <a:pt x="1227" y="1734"/>
                    </a:cubicBezTo>
                    <a:cubicBezTo>
                      <a:pt x="1061" y="1769"/>
                      <a:pt x="894" y="1853"/>
                      <a:pt x="751" y="1960"/>
                    </a:cubicBezTo>
                    <a:cubicBezTo>
                      <a:pt x="132" y="2436"/>
                      <a:pt x="1" y="3341"/>
                      <a:pt x="477" y="3972"/>
                    </a:cubicBezTo>
                    <a:cubicBezTo>
                      <a:pt x="769" y="4357"/>
                      <a:pt x="1207" y="4558"/>
                      <a:pt x="1649" y="4558"/>
                    </a:cubicBezTo>
                    <a:cubicBezTo>
                      <a:pt x="1945" y="4558"/>
                      <a:pt x="2243" y="4468"/>
                      <a:pt x="2501" y="4282"/>
                    </a:cubicBezTo>
                    <a:cubicBezTo>
                      <a:pt x="2784" y="4656"/>
                      <a:pt x="3221" y="4854"/>
                      <a:pt x="3665" y="4854"/>
                    </a:cubicBezTo>
                    <a:cubicBezTo>
                      <a:pt x="3969" y="4854"/>
                      <a:pt x="4276" y="4761"/>
                      <a:pt x="4537" y="4567"/>
                    </a:cubicBezTo>
                    <a:cubicBezTo>
                      <a:pt x="5168" y="4091"/>
                      <a:pt x="5299" y="3174"/>
                      <a:pt x="4823" y="2531"/>
                    </a:cubicBezTo>
                    <a:cubicBezTo>
                      <a:pt x="4609" y="2258"/>
                      <a:pt x="4311" y="2067"/>
                      <a:pt x="3978" y="1996"/>
                    </a:cubicBezTo>
                    <a:cubicBezTo>
                      <a:pt x="4347" y="1091"/>
                      <a:pt x="3751" y="91"/>
                      <a:pt x="2787" y="7"/>
                    </a:cubicBezTo>
                    <a:cubicBezTo>
                      <a:pt x="2738" y="2"/>
                      <a:pt x="2689" y="0"/>
                      <a:pt x="264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4"/>
              <p:cNvSpPr/>
              <p:nvPr/>
            </p:nvSpPr>
            <p:spPr>
              <a:xfrm>
                <a:off x="6742365" y="1789858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4" y="1"/>
                    </a:moveTo>
                    <a:cubicBezTo>
                      <a:pt x="656" y="1"/>
                      <a:pt x="1" y="656"/>
                      <a:pt x="13" y="1453"/>
                    </a:cubicBezTo>
                    <a:cubicBezTo>
                      <a:pt x="13" y="2330"/>
                      <a:pt x="725" y="2908"/>
                      <a:pt x="1469" y="2908"/>
                    </a:cubicBezTo>
                    <a:cubicBezTo>
                      <a:pt x="1827" y="2908"/>
                      <a:pt x="2192" y="2775"/>
                      <a:pt x="2489" y="2477"/>
                    </a:cubicBezTo>
                    <a:cubicBezTo>
                      <a:pt x="3394" y="1561"/>
                      <a:pt x="2751" y="1"/>
                      <a:pt x="1454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4"/>
              <p:cNvSpPr/>
              <p:nvPr/>
            </p:nvSpPr>
            <p:spPr>
              <a:xfrm>
                <a:off x="5857877" y="1111124"/>
                <a:ext cx="2674551" cy="2619632"/>
              </a:xfrm>
              <a:custGeom>
                <a:avLst/>
                <a:gdLst/>
                <a:ahLst/>
                <a:cxnLst/>
                <a:rect l="l" t="t" r="r" b="b"/>
                <a:pathLst>
                  <a:path w="108943" h="106706" extrusionOk="0">
                    <a:moveTo>
                      <a:pt x="65873" y="323"/>
                    </a:moveTo>
                    <a:cubicBezTo>
                      <a:pt x="67549" y="323"/>
                      <a:pt x="69438" y="699"/>
                      <a:pt x="71522" y="1454"/>
                    </a:cubicBezTo>
                    <a:cubicBezTo>
                      <a:pt x="74951" y="2680"/>
                      <a:pt x="78296" y="4574"/>
                      <a:pt x="81499" y="7074"/>
                    </a:cubicBezTo>
                    <a:cubicBezTo>
                      <a:pt x="82285" y="7693"/>
                      <a:pt x="83059" y="8348"/>
                      <a:pt x="83809" y="8979"/>
                    </a:cubicBezTo>
                    <a:cubicBezTo>
                      <a:pt x="85345" y="10265"/>
                      <a:pt x="86928" y="11598"/>
                      <a:pt x="88655" y="12670"/>
                    </a:cubicBezTo>
                    <a:cubicBezTo>
                      <a:pt x="89238" y="13039"/>
                      <a:pt x="89857" y="13384"/>
                      <a:pt x="90452" y="13718"/>
                    </a:cubicBezTo>
                    <a:cubicBezTo>
                      <a:pt x="91619" y="14372"/>
                      <a:pt x="92834" y="15051"/>
                      <a:pt x="93870" y="15920"/>
                    </a:cubicBezTo>
                    <a:cubicBezTo>
                      <a:pt x="96513" y="18147"/>
                      <a:pt x="97096" y="21695"/>
                      <a:pt x="97656" y="25112"/>
                    </a:cubicBezTo>
                    <a:cubicBezTo>
                      <a:pt x="97834" y="26219"/>
                      <a:pt x="98001" y="27255"/>
                      <a:pt x="98239" y="28255"/>
                    </a:cubicBezTo>
                    <a:cubicBezTo>
                      <a:pt x="98656" y="29981"/>
                      <a:pt x="99311" y="31636"/>
                      <a:pt x="99954" y="33244"/>
                    </a:cubicBezTo>
                    <a:cubicBezTo>
                      <a:pt x="101859" y="37994"/>
                      <a:pt x="103764" y="42745"/>
                      <a:pt x="105681" y="47507"/>
                    </a:cubicBezTo>
                    <a:cubicBezTo>
                      <a:pt x="106681" y="49996"/>
                      <a:pt x="107550" y="52246"/>
                      <a:pt x="108086" y="54604"/>
                    </a:cubicBezTo>
                    <a:cubicBezTo>
                      <a:pt x="108609" y="56878"/>
                      <a:pt x="108502" y="58854"/>
                      <a:pt x="108371" y="61140"/>
                    </a:cubicBezTo>
                    <a:lnTo>
                      <a:pt x="108348" y="61545"/>
                    </a:lnTo>
                    <a:cubicBezTo>
                      <a:pt x="108109" y="65819"/>
                      <a:pt x="107240" y="70034"/>
                      <a:pt x="105597" y="74808"/>
                    </a:cubicBezTo>
                    <a:cubicBezTo>
                      <a:pt x="104835" y="77023"/>
                      <a:pt x="103847" y="79499"/>
                      <a:pt x="101811" y="80821"/>
                    </a:cubicBezTo>
                    <a:cubicBezTo>
                      <a:pt x="101394" y="81083"/>
                      <a:pt x="100966" y="81321"/>
                      <a:pt x="100513" y="81524"/>
                    </a:cubicBezTo>
                    <a:cubicBezTo>
                      <a:pt x="100097" y="81714"/>
                      <a:pt x="99692" y="81928"/>
                      <a:pt x="99287" y="82178"/>
                    </a:cubicBezTo>
                    <a:cubicBezTo>
                      <a:pt x="98584" y="82607"/>
                      <a:pt x="98168" y="83226"/>
                      <a:pt x="97763" y="83821"/>
                    </a:cubicBezTo>
                    <a:cubicBezTo>
                      <a:pt x="97501" y="84250"/>
                      <a:pt x="97191" y="84643"/>
                      <a:pt x="96846" y="85000"/>
                    </a:cubicBezTo>
                    <a:cubicBezTo>
                      <a:pt x="95822" y="85988"/>
                      <a:pt x="94739" y="86917"/>
                      <a:pt x="93596" y="87786"/>
                    </a:cubicBezTo>
                    <a:cubicBezTo>
                      <a:pt x="92667" y="88489"/>
                      <a:pt x="91655" y="89143"/>
                      <a:pt x="90691" y="89786"/>
                    </a:cubicBezTo>
                    <a:cubicBezTo>
                      <a:pt x="89929" y="90286"/>
                      <a:pt x="89131" y="90798"/>
                      <a:pt x="88381" y="91346"/>
                    </a:cubicBezTo>
                    <a:cubicBezTo>
                      <a:pt x="85928" y="93096"/>
                      <a:pt x="83821" y="94608"/>
                      <a:pt x="81963" y="96930"/>
                    </a:cubicBezTo>
                    <a:cubicBezTo>
                      <a:pt x="81249" y="97823"/>
                      <a:pt x="80070" y="98359"/>
                      <a:pt x="78332" y="98573"/>
                    </a:cubicBezTo>
                    <a:cubicBezTo>
                      <a:pt x="77939" y="98621"/>
                      <a:pt x="77534" y="98657"/>
                      <a:pt x="77141" y="98692"/>
                    </a:cubicBezTo>
                    <a:cubicBezTo>
                      <a:pt x="76153" y="98788"/>
                      <a:pt x="75117" y="98871"/>
                      <a:pt x="74165" y="99216"/>
                    </a:cubicBezTo>
                    <a:cubicBezTo>
                      <a:pt x="72557" y="99776"/>
                      <a:pt x="71295" y="100966"/>
                      <a:pt x="70069" y="102109"/>
                    </a:cubicBezTo>
                    <a:cubicBezTo>
                      <a:pt x="69033" y="103074"/>
                      <a:pt x="67973" y="104086"/>
                      <a:pt x="66699" y="104693"/>
                    </a:cubicBezTo>
                    <a:cubicBezTo>
                      <a:pt x="65152" y="105455"/>
                      <a:pt x="63378" y="105598"/>
                      <a:pt x="61675" y="105741"/>
                    </a:cubicBezTo>
                    <a:lnTo>
                      <a:pt x="55781" y="106205"/>
                    </a:lnTo>
                    <a:cubicBezTo>
                      <a:pt x="54704" y="106294"/>
                      <a:pt x="53521" y="106391"/>
                      <a:pt x="52313" y="106391"/>
                    </a:cubicBezTo>
                    <a:cubicBezTo>
                      <a:pt x="50451" y="106391"/>
                      <a:pt x="48529" y="106162"/>
                      <a:pt x="46840" y="105324"/>
                    </a:cubicBezTo>
                    <a:cubicBezTo>
                      <a:pt x="45340" y="104586"/>
                      <a:pt x="44244" y="104050"/>
                      <a:pt x="42506" y="103788"/>
                    </a:cubicBezTo>
                    <a:cubicBezTo>
                      <a:pt x="41827" y="103693"/>
                      <a:pt x="41149" y="103610"/>
                      <a:pt x="40482" y="103538"/>
                    </a:cubicBezTo>
                    <a:cubicBezTo>
                      <a:pt x="39541" y="103443"/>
                      <a:pt x="38589" y="103336"/>
                      <a:pt x="37648" y="103157"/>
                    </a:cubicBezTo>
                    <a:cubicBezTo>
                      <a:pt x="34100" y="102478"/>
                      <a:pt x="30874" y="100693"/>
                      <a:pt x="27766" y="98978"/>
                    </a:cubicBezTo>
                    <a:lnTo>
                      <a:pt x="27504" y="98823"/>
                    </a:lnTo>
                    <a:cubicBezTo>
                      <a:pt x="23944" y="96871"/>
                      <a:pt x="20265" y="94847"/>
                      <a:pt x="16872" y="92513"/>
                    </a:cubicBezTo>
                    <a:cubicBezTo>
                      <a:pt x="14776" y="91072"/>
                      <a:pt x="13788" y="89013"/>
                      <a:pt x="12740" y="86846"/>
                    </a:cubicBezTo>
                    <a:cubicBezTo>
                      <a:pt x="12359" y="86060"/>
                      <a:pt x="11966" y="85238"/>
                      <a:pt x="11526" y="84452"/>
                    </a:cubicBezTo>
                    <a:cubicBezTo>
                      <a:pt x="10585" y="82797"/>
                      <a:pt x="9335" y="81345"/>
                      <a:pt x="8133" y="79928"/>
                    </a:cubicBezTo>
                    <a:cubicBezTo>
                      <a:pt x="7514" y="79214"/>
                      <a:pt x="6882" y="78476"/>
                      <a:pt x="6287" y="77714"/>
                    </a:cubicBezTo>
                    <a:cubicBezTo>
                      <a:pt x="4406" y="75273"/>
                      <a:pt x="3727" y="73046"/>
                      <a:pt x="3311" y="70463"/>
                    </a:cubicBezTo>
                    <a:cubicBezTo>
                      <a:pt x="3061" y="68986"/>
                      <a:pt x="2525" y="67581"/>
                      <a:pt x="2001" y="66224"/>
                    </a:cubicBezTo>
                    <a:cubicBezTo>
                      <a:pt x="1560" y="65152"/>
                      <a:pt x="1191" y="64045"/>
                      <a:pt x="894" y="62926"/>
                    </a:cubicBezTo>
                    <a:cubicBezTo>
                      <a:pt x="322" y="60580"/>
                      <a:pt x="465" y="58068"/>
                      <a:pt x="715" y="55699"/>
                    </a:cubicBezTo>
                    <a:cubicBezTo>
                      <a:pt x="1084" y="52067"/>
                      <a:pt x="1691" y="48460"/>
                      <a:pt x="2513" y="44900"/>
                    </a:cubicBezTo>
                    <a:cubicBezTo>
                      <a:pt x="3751" y="39625"/>
                      <a:pt x="5192" y="35827"/>
                      <a:pt x="7192" y="32613"/>
                    </a:cubicBezTo>
                    <a:cubicBezTo>
                      <a:pt x="8871" y="29922"/>
                      <a:pt x="11240" y="27850"/>
                      <a:pt x="13526" y="25838"/>
                    </a:cubicBezTo>
                    <a:cubicBezTo>
                      <a:pt x="15562" y="24064"/>
                      <a:pt x="17670" y="22219"/>
                      <a:pt x="19313" y="19933"/>
                    </a:cubicBezTo>
                    <a:cubicBezTo>
                      <a:pt x="21551" y="16837"/>
                      <a:pt x="24492" y="14325"/>
                      <a:pt x="27897" y="12598"/>
                    </a:cubicBezTo>
                    <a:cubicBezTo>
                      <a:pt x="28385" y="12348"/>
                      <a:pt x="28897" y="12110"/>
                      <a:pt x="29397" y="11884"/>
                    </a:cubicBezTo>
                    <a:cubicBezTo>
                      <a:pt x="30552" y="11348"/>
                      <a:pt x="31755" y="10801"/>
                      <a:pt x="32814" y="10039"/>
                    </a:cubicBezTo>
                    <a:cubicBezTo>
                      <a:pt x="33374" y="9634"/>
                      <a:pt x="33850" y="9229"/>
                      <a:pt x="34303" y="8836"/>
                    </a:cubicBezTo>
                    <a:cubicBezTo>
                      <a:pt x="35148" y="8122"/>
                      <a:pt x="35946" y="7431"/>
                      <a:pt x="37148" y="6931"/>
                    </a:cubicBezTo>
                    <a:lnTo>
                      <a:pt x="37398" y="6824"/>
                    </a:lnTo>
                    <a:cubicBezTo>
                      <a:pt x="39791" y="5836"/>
                      <a:pt x="41875" y="4966"/>
                      <a:pt x="44042" y="3407"/>
                    </a:cubicBezTo>
                    <a:cubicBezTo>
                      <a:pt x="45637" y="2264"/>
                      <a:pt x="47626" y="1930"/>
                      <a:pt x="49650" y="1930"/>
                    </a:cubicBezTo>
                    <a:cubicBezTo>
                      <a:pt x="50745" y="1954"/>
                      <a:pt x="51840" y="2026"/>
                      <a:pt x="52936" y="2157"/>
                    </a:cubicBezTo>
                    <a:cubicBezTo>
                      <a:pt x="54010" y="2269"/>
                      <a:pt x="55019" y="2340"/>
                      <a:pt x="55998" y="2340"/>
                    </a:cubicBezTo>
                    <a:cubicBezTo>
                      <a:pt x="58135" y="2340"/>
                      <a:pt x="60129" y="2001"/>
                      <a:pt x="62342" y="1014"/>
                    </a:cubicBezTo>
                    <a:cubicBezTo>
                      <a:pt x="63382" y="554"/>
                      <a:pt x="64562" y="323"/>
                      <a:pt x="65873" y="323"/>
                    </a:cubicBezTo>
                    <a:close/>
                    <a:moveTo>
                      <a:pt x="65901" y="0"/>
                    </a:moveTo>
                    <a:cubicBezTo>
                      <a:pt x="64541" y="0"/>
                      <a:pt x="63317" y="242"/>
                      <a:pt x="62235" y="728"/>
                    </a:cubicBezTo>
                    <a:cubicBezTo>
                      <a:pt x="60072" y="1692"/>
                      <a:pt x="58169" y="2027"/>
                      <a:pt x="56086" y="2027"/>
                    </a:cubicBezTo>
                    <a:cubicBezTo>
                      <a:pt x="55107" y="2027"/>
                      <a:pt x="54088" y="1953"/>
                      <a:pt x="52983" y="1835"/>
                    </a:cubicBezTo>
                    <a:cubicBezTo>
                      <a:pt x="51906" y="1722"/>
                      <a:pt x="50776" y="1624"/>
                      <a:pt x="49651" y="1624"/>
                    </a:cubicBezTo>
                    <a:cubicBezTo>
                      <a:pt x="47582" y="1624"/>
                      <a:pt x="45534" y="1957"/>
                      <a:pt x="43875" y="3145"/>
                    </a:cubicBezTo>
                    <a:cubicBezTo>
                      <a:pt x="41732" y="4693"/>
                      <a:pt x="39672" y="5550"/>
                      <a:pt x="37291" y="6538"/>
                    </a:cubicBezTo>
                    <a:lnTo>
                      <a:pt x="37041" y="6633"/>
                    </a:lnTo>
                    <a:cubicBezTo>
                      <a:pt x="35791" y="7157"/>
                      <a:pt x="34981" y="7860"/>
                      <a:pt x="34112" y="8598"/>
                    </a:cubicBezTo>
                    <a:cubicBezTo>
                      <a:pt x="33660" y="8991"/>
                      <a:pt x="33195" y="9396"/>
                      <a:pt x="32648" y="9777"/>
                    </a:cubicBezTo>
                    <a:cubicBezTo>
                      <a:pt x="31600" y="10515"/>
                      <a:pt x="30421" y="11074"/>
                      <a:pt x="29266" y="11598"/>
                    </a:cubicBezTo>
                    <a:cubicBezTo>
                      <a:pt x="28778" y="11824"/>
                      <a:pt x="28254" y="12063"/>
                      <a:pt x="27766" y="12313"/>
                    </a:cubicBezTo>
                    <a:cubicBezTo>
                      <a:pt x="24313" y="14063"/>
                      <a:pt x="21337" y="16611"/>
                      <a:pt x="19074" y="19742"/>
                    </a:cubicBezTo>
                    <a:cubicBezTo>
                      <a:pt x="17443" y="22004"/>
                      <a:pt x="15348" y="23838"/>
                      <a:pt x="13336" y="25600"/>
                    </a:cubicBezTo>
                    <a:cubicBezTo>
                      <a:pt x="11014" y="27624"/>
                      <a:pt x="8633" y="29720"/>
                      <a:pt x="6930" y="32446"/>
                    </a:cubicBezTo>
                    <a:cubicBezTo>
                      <a:pt x="4906" y="35696"/>
                      <a:pt x="3453" y="39518"/>
                      <a:pt x="2203" y="44840"/>
                    </a:cubicBezTo>
                    <a:cubicBezTo>
                      <a:pt x="1370" y="48412"/>
                      <a:pt x="775" y="52032"/>
                      <a:pt x="394" y="55687"/>
                    </a:cubicBezTo>
                    <a:cubicBezTo>
                      <a:pt x="144" y="58068"/>
                      <a:pt x="1" y="60616"/>
                      <a:pt x="584" y="63009"/>
                    </a:cubicBezTo>
                    <a:cubicBezTo>
                      <a:pt x="882" y="64140"/>
                      <a:pt x="1263" y="65260"/>
                      <a:pt x="1703" y="66343"/>
                    </a:cubicBezTo>
                    <a:cubicBezTo>
                      <a:pt x="2215" y="67688"/>
                      <a:pt x="2751" y="69081"/>
                      <a:pt x="2989" y="70522"/>
                    </a:cubicBezTo>
                    <a:cubicBezTo>
                      <a:pt x="3430" y="73153"/>
                      <a:pt x="4108" y="75416"/>
                      <a:pt x="6037" y="77916"/>
                    </a:cubicBezTo>
                    <a:cubicBezTo>
                      <a:pt x="6632" y="78678"/>
                      <a:pt x="7263" y="79428"/>
                      <a:pt x="7883" y="80154"/>
                    </a:cubicBezTo>
                    <a:cubicBezTo>
                      <a:pt x="9085" y="81547"/>
                      <a:pt x="10323" y="82988"/>
                      <a:pt x="11252" y="84619"/>
                    </a:cubicBezTo>
                    <a:cubicBezTo>
                      <a:pt x="11693" y="85393"/>
                      <a:pt x="12086" y="86203"/>
                      <a:pt x="12467" y="86977"/>
                    </a:cubicBezTo>
                    <a:cubicBezTo>
                      <a:pt x="13526" y="89203"/>
                      <a:pt x="14526" y="91287"/>
                      <a:pt x="16693" y="92775"/>
                    </a:cubicBezTo>
                    <a:cubicBezTo>
                      <a:pt x="20110" y="95109"/>
                      <a:pt x="23789" y="97144"/>
                      <a:pt x="27349" y="99109"/>
                    </a:cubicBezTo>
                    <a:lnTo>
                      <a:pt x="27623" y="99252"/>
                    </a:lnTo>
                    <a:cubicBezTo>
                      <a:pt x="30743" y="100990"/>
                      <a:pt x="33993" y="102776"/>
                      <a:pt x="37589" y="103467"/>
                    </a:cubicBezTo>
                    <a:cubicBezTo>
                      <a:pt x="38529" y="103645"/>
                      <a:pt x="39506" y="103752"/>
                      <a:pt x="40446" y="103860"/>
                    </a:cubicBezTo>
                    <a:cubicBezTo>
                      <a:pt x="41101" y="103931"/>
                      <a:pt x="41792" y="104002"/>
                      <a:pt x="42458" y="104098"/>
                    </a:cubicBezTo>
                    <a:cubicBezTo>
                      <a:pt x="44137" y="104360"/>
                      <a:pt x="45209" y="104872"/>
                      <a:pt x="46721" y="105622"/>
                    </a:cubicBezTo>
                    <a:cubicBezTo>
                      <a:pt x="48459" y="106479"/>
                      <a:pt x="50412" y="106705"/>
                      <a:pt x="52305" y="106705"/>
                    </a:cubicBezTo>
                    <a:cubicBezTo>
                      <a:pt x="53531" y="106705"/>
                      <a:pt x="54722" y="106610"/>
                      <a:pt x="55829" y="106527"/>
                    </a:cubicBezTo>
                    <a:lnTo>
                      <a:pt x="61711" y="106050"/>
                    </a:lnTo>
                    <a:cubicBezTo>
                      <a:pt x="63449" y="105919"/>
                      <a:pt x="65259" y="105765"/>
                      <a:pt x="66854" y="104991"/>
                    </a:cubicBezTo>
                    <a:cubicBezTo>
                      <a:pt x="68164" y="104348"/>
                      <a:pt x="69259" y="103336"/>
                      <a:pt x="70307" y="102347"/>
                    </a:cubicBezTo>
                    <a:cubicBezTo>
                      <a:pt x="71498" y="101216"/>
                      <a:pt x="72736" y="100061"/>
                      <a:pt x="74284" y="99514"/>
                    </a:cubicBezTo>
                    <a:cubicBezTo>
                      <a:pt x="75212" y="99192"/>
                      <a:pt x="76213" y="99109"/>
                      <a:pt x="77189" y="99014"/>
                    </a:cubicBezTo>
                    <a:cubicBezTo>
                      <a:pt x="77582" y="98978"/>
                      <a:pt x="77999" y="98942"/>
                      <a:pt x="78391" y="98895"/>
                    </a:cubicBezTo>
                    <a:cubicBezTo>
                      <a:pt x="80213" y="98668"/>
                      <a:pt x="81463" y="98085"/>
                      <a:pt x="82225" y="97133"/>
                    </a:cubicBezTo>
                    <a:cubicBezTo>
                      <a:pt x="84059" y="94847"/>
                      <a:pt x="86154" y="93346"/>
                      <a:pt x="88583" y="91608"/>
                    </a:cubicBezTo>
                    <a:cubicBezTo>
                      <a:pt x="89333" y="91072"/>
                      <a:pt x="90119" y="90560"/>
                      <a:pt x="90881" y="90060"/>
                    </a:cubicBezTo>
                    <a:cubicBezTo>
                      <a:pt x="91857" y="89417"/>
                      <a:pt x="92858" y="88751"/>
                      <a:pt x="93810" y="88036"/>
                    </a:cubicBezTo>
                    <a:cubicBezTo>
                      <a:pt x="94953" y="87167"/>
                      <a:pt x="96048" y="86226"/>
                      <a:pt x="97084" y="85226"/>
                    </a:cubicBezTo>
                    <a:cubicBezTo>
                      <a:pt x="97441" y="84857"/>
                      <a:pt x="97763" y="84452"/>
                      <a:pt x="98037" y="84012"/>
                    </a:cubicBezTo>
                    <a:cubicBezTo>
                      <a:pt x="98442" y="83417"/>
                      <a:pt x="98834" y="82857"/>
                      <a:pt x="99477" y="82452"/>
                    </a:cubicBezTo>
                    <a:cubicBezTo>
                      <a:pt x="99870" y="82214"/>
                      <a:pt x="100263" y="82000"/>
                      <a:pt x="100680" y="81809"/>
                    </a:cubicBezTo>
                    <a:cubicBezTo>
                      <a:pt x="101132" y="81607"/>
                      <a:pt x="101585" y="81369"/>
                      <a:pt x="102013" y="81095"/>
                    </a:cubicBezTo>
                    <a:cubicBezTo>
                      <a:pt x="104133" y="79714"/>
                      <a:pt x="105133" y="77190"/>
                      <a:pt x="105919" y="74916"/>
                    </a:cubicBezTo>
                    <a:cubicBezTo>
                      <a:pt x="107574" y="70117"/>
                      <a:pt x="108455" y="65867"/>
                      <a:pt x="108693" y="61569"/>
                    </a:cubicBezTo>
                    <a:lnTo>
                      <a:pt x="108705" y="61164"/>
                    </a:lnTo>
                    <a:cubicBezTo>
                      <a:pt x="108836" y="58854"/>
                      <a:pt x="108943" y="56842"/>
                      <a:pt x="108407" y="54532"/>
                    </a:cubicBezTo>
                    <a:cubicBezTo>
                      <a:pt x="107871" y="52151"/>
                      <a:pt x="106990" y="49901"/>
                      <a:pt x="105990" y="47388"/>
                    </a:cubicBezTo>
                    <a:cubicBezTo>
                      <a:pt x="104085" y="42638"/>
                      <a:pt x="102180" y="37887"/>
                      <a:pt x="100275" y="33125"/>
                    </a:cubicBezTo>
                    <a:cubicBezTo>
                      <a:pt x="99632" y="31541"/>
                      <a:pt x="98977" y="29898"/>
                      <a:pt x="98561" y="28184"/>
                    </a:cubicBezTo>
                    <a:cubicBezTo>
                      <a:pt x="98334" y="27195"/>
                      <a:pt x="98168" y="26160"/>
                      <a:pt x="97989" y="25064"/>
                    </a:cubicBezTo>
                    <a:cubicBezTo>
                      <a:pt x="97418" y="21576"/>
                      <a:pt x="96822" y="17980"/>
                      <a:pt x="94096" y="15682"/>
                    </a:cubicBezTo>
                    <a:cubicBezTo>
                      <a:pt x="93036" y="14789"/>
                      <a:pt x="91810" y="14110"/>
                      <a:pt x="90619" y="13444"/>
                    </a:cubicBezTo>
                    <a:cubicBezTo>
                      <a:pt x="90024" y="13110"/>
                      <a:pt x="89417" y="12765"/>
                      <a:pt x="88833" y="12408"/>
                    </a:cubicBezTo>
                    <a:cubicBezTo>
                      <a:pt x="87131" y="11336"/>
                      <a:pt x="85559" y="10015"/>
                      <a:pt x="84035" y="8729"/>
                    </a:cubicBezTo>
                    <a:cubicBezTo>
                      <a:pt x="83273" y="8098"/>
                      <a:pt x="82499" y="7443"/>
                      <a:pt x="81701" y="6824"/>
                    </a:cubicBezTo>
                    <a:cubicBezTo>
                      <a:pt x="78487" y="4300"/>
                      <a:pt x="75093" y="2395"/>
                      <a:pt x="71652" y="1145"/>
                    </a:cubicBezTo>
                    <a:cubicBezTo>
                      <a:pt x="69531" y="382"/>
                      <a:pt x="67609" y="0"/>
                      <a:pt x="65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4"/>
              <p:cNvSpPr/>
              <p:nvPr/>
            </p:nvSpPr>
            <p:spPr>
              <a:xfrm>
                <a:off x="6054007" y="1305830"/>
                <a:ext cx="2281702" cy="2230245"/>
              </a:xfrm>
              <a:custGeom>
                <a:avLst/>
                <a:gdLst/>
                <a:ahLst/>
                <a:cxnLst/>
                <a:rect l="l" t="t" r="r" b="b"/>
                <a:pathLst>
                  <a:path w="92941" h="90845" extrusionOk="0">
                    <a:moveTo>
                      <a:pt x="57901" y="310"/>
                    </a:moveTo>
                    <a:cubicBezTo>
                      <a:pt x="58318" y="310"/>
                      <a:pt x="59258" y="393"/>
                      <a:pt x="60866" y="976"/>
                    </a:cubicBezTo>
                    <a:cubicBezTo>
                      <a:pt x="63485" y="1917"/>
                      <a:pt x="66092" y="3405"/>
                      <a:pt x="68628" y="5382"/>
                    </a:cubicBezTo>
                    <a:cubicBezTo>
                      <a:pt x="69271" y="5882"/>
                      <a:pt x="69926" y="6441"/>
                      <a:pt x="70629" y="7025"/>
                    </a:cubicBezTo>
                    <a:lnTo>
                      <a:pt x="70748" y="7120"/>
                    </a:lnTo>
                    <a:cubicBezTo>
                      <a:pt x="72307" y="8442"/>
                      <a:pt x="74248" y="10073"/>
                      <a:pt x="76475" y="11466"/>
                    </a:cubicBezTo>
                    <a:cubicBezTo>
                      <a:pt x="77237" y="11942"/>
                      <a:pt x="77999" y="12359"/>
                      <a:pt x="78606" y="12704"/>
                    </a:cubicBezTo>
                    <a:cubicBezTo>
                      <a:pt x="79439" y="13180"/>
                      <a:pt x="80320" y="13668"/>
                      <a:pt x="80773" y="14049"/>
                    </a:cubicBezTo>
                    <a:cubicBezTo>
                      <a:pt x="81201" y="14550"/>
                      <a:pt x="81630" y="17157"/>
                      <a:pt x="81844" y="18419"/>
                    </a:cubicBezTo>
                    <a:lnTo>
                      <a:pt x="81844" y="18455"/>
                    </a:lnTo>
                    <a:cubicBezTo>
                      <a:pt x="82035" y="19645"/>
                      <a:pt x="82237" y="20872"/>
                      <a:pt x="82535" y="22158"/>
                    </a:cubicBezTo>
                    <a:cubicBezTo>
                      <a:pt x="83083" y="24432"/>
                      <a:pt x="83892" y="26456"/>
                      <a:pt x="84607" y="28254"/>
                    </a:cubicBezTo>
                    <a:lnTo>
                      <a:pt x="90322" y="42517"/>
                    </a:lnTo>
                    <a:cubicBezTo>
                      <a:pt x="91226" y="44768"/>
                      <a:pt x="91953" y="46637"/>
                      <a:pt x="92358" y="48435"/>
                    </a:cubicBezTo>
                    <a:cubicBezTo>
                      <a:pt x="92619" y="49566"/>
                      <a:pt x="92572" y="50709"/>
                      <a:pt x="92453" y="52792"/>
                    </a:cubicBezTo>
                    <a:lnTo>
                      <a:pt x="92441" y="53173"/>
                    </a:lnTo>
                    <a:cubicBezTo>
                      <a:pt x="92238" y="56686"/>
                      <a:pt x="91500" y="60222"/>
                      <a:pt x="90107" y="64294"/>
                    </a:cubicBezTo>
                    <a:cubicBezTo>
                      <a:pt x="89691" y="65520"/>
                      <a:pt x="89417" y="66092"/>
                      <a:pt x="89262" y="66354"/>
                    </a:cubicBezTo>
                    <a:lnTo>
                      <a:pt x="89071" y="66449"/>
                    </a:lnTo>
                    <a:cubicBezTo>
                      <a:pt x="88393" y="66770"/>
                      <a:pt x="87726" y="67127"/>
                      <a:pt x="87083" y="67520"/>
                    </a:cubicBezTo>
                    <a:cubicBezTo>
                      <a:pt x="84964" y="68842"/>
                      <a:pt x="83821" y="70533"/>
                      <a:pt x="83214" y="71426"/>
                    </a:cubicBezTo>
                    <a:lnTo>
                      <a:pt x="83166" y="71509"/>
                    </a:lnTo>
                    <a:lnTo>
                      <a:pt x="83130" y="71557"/>
                    </a:lnTo>
                    <a:cubicBezTo>
                      <a:pt x="82404" y="72247"/>
                      <a:pt x="81642" y="72902"/>
                      <a:pt x="80844" y="73521"/>
                    </a:cubicBezTo>
                    <a:cubicBezTo>
                      <a:pt x="80118" y="74057"/>
                      <a:pt x="79284" y="74605"/>
                      <a:pt x="78403" y="75188"/>
                    </a:cubicBezTo>
                    <a:lnTo>
                      <a:pt x="78332" y="75224"/>
                    </a:lnTo>
                    <a:cubicBezTo>
                      <a:pt x="77606" y="75712"/>
                      <a:pt x="76689" y="76319"/>
                      <a:pt x="75772" y="76962"/>
                    </a:cubicBezTo>
                    <a:cubicBezTo>
                      <a:pt x="73462" y="78617"/>
                      <a:pt x="71069" y="80320"/>
                      <a:pt x="68807" y="82832"/>
                    </a:cubicBezTo>
                    <a:lnTo>
                      <a:pt x="68450" y="82867"/>
                    </a:lnTo>
                    <a:cubicBezTo>
                      <a:pt x="67176" y="82975"/>
                      <a:pt x="65438" y="83129"/>
                      <a:pt x="63544" y="83796"/>
                    </a:cubicBezTo>
                    <a:cubicBezTo>
                      <a:pt x="60354" y="84915"/>
                      <a:pt x="58210" y="86927"/>
                      <a:pt x="56651" y="88392"/>
                    </a:cubicBezTo>
                    <a:cubicBezTo>
                      <a:pt x="56329" y="88702"/>
                      <a:pt x="55567" y="89416"/>
                      <a:pt x="55258" y="89630"/>
                    </a:cubicBezTo>
                    <a:cubicBezTo>
                      <a:pt x="54841" y="89749"/>
                      <a:pt x="53638" y="89856"/>
                      <a:pt x="53043" y="89892"/>
                    </a:cubicBezTo>
                    <a:lnTo>
                      <a:pt x="47161" y="90368"/>
                    </a:lnTo>
                    <a:cubicBezTo>
                      <a:pt x="46149" y="90440"/>
                      <a:pt x="45173" y="90523"/>
                      <a:pt x="44304" y="90523"/>
                    </a:cubicBezTo>
                    <a:cubicBezTo>
                      <a:pt x="42970" y="90523"/>
                      <a:pt x="42482" y="90333"/>
                      <a:pt x="42375" y="90285"/>
                    </a:cubicBezTo>
                    <a:cubicBezTo>
                      <a:pt x="40625" y="89428"/>
                      <a:pt x="38660" y="88451"/>
                      <a:pt x="35696" y="88011"/>
                    </a:cubicBezTo>
                    <a:cubicBezTo>
                      <a:pt x="34862" y="87880"/>
                      <a:pt x="34053" y="87797"/>
                      <a:pt x="33350" y="87713"/>
                    </a:cubicBezTo>
                    <a:lnTo>
                      <a:pt x="33291" y="87713"/>
                    </a:lnTo>
                    <a:cubicBezTo>
                      <a:pt x="32505" y="87630"/>
                      <a:pt x="31779" y="87559"/>
                      <a:pt x="31183" y="87439"/>
                    </a:cubicBezTo>
                    <a:cubicBezTo>
                      <a:pt x="28838" y="86987"/>
                      <a:pt x="26302" y="85582"/>
                      <a:pt x="23611" y="84094"/>
                    </a:cubicBezTo>
                    <a:lnTo>
                      <a:pt x="23325" y="83951"/>
                    </a:lnTo>
                    <a:cubicBezTo>
                      <a:pt x="19789" y="81998"/>
                      <a:pt x="16443" y="80153"/>
                      <a:pt x="13371" y="78045"/>
                    </a:cubicBezTo>
                    <a:cubicBezTo>
                      <a:pt x="13014" y="77807"/>
                      <a:pt x="12395" y="76521"/>
                      <a:pt x="11907" y="75486"/>
                    </a:cubicBezTo>
                    <a:lnTo>
                      <a:pt x="11883" y="75450"/>
                    </a:lnTo>
                    <a:cubicBezTo>
                      <a:pt x="11466" y="74593"/>
                      <a:pt x="11014" y="73616"/>
                      <a:pt x="10431" y="72604"/>
                    </a:cubicBezTo>
                    <a:cubicBezTo>
                      <a:pt x="9097" y="70271"/>
                      <a:pt x="7466" y="68366"/>
                      <a:pt x="6156" y="66842"/>
                    </a:cubicBezTo>
                    <a:cubicBezTo>
                      <a:pt x="5621" y="66211"/>
                      <a:pt x="5049" y="65556"/>
                      <a:pt x="4573" y="64937"/>
                    </a:cubicBezTo>
                    <a:cubicBezTo>
                      <a:pt x="3846" y="63996"/>
                      <a:pt x="3477" y="63246"/>
                      <a:pt x="3144" y="61246"/>
                    </a:cubicBezTo>
                    <a:cubicBezTo>
                      <a:pt x="2763" y="58972"/>
                      <a:pt x="2013" y="57019"/>
                      <a:pt x="1418" y="55447"/>
                    </a:cubicBezTo>
                    <a:cubicBezTo>
                      <a:pt x="1096" y="54685"/>
                      <a:pt x="834" y="53912"/>
                      <a:pt x="608" y="53126"/>
                    </a:cubicBezTo>
                    <a:cubicBezTo>
                      <a:pt x="322" y="51947"/>
                      <a:pt x="441" y="50244"/>
                      <a:pt x="608" y="48589"/>
                    </a:cubicBezTo>
                    <a:cubicBezTo>
                      <a:pt x="953" y="45279"/>
                      <a:pt x="1489" y="42005"/>
                      <a:pt x="2251" y="38779"/>
                    </a:cubicBezTo>
                    <a:cubicBezTo>
                      <a:pt x="3275" y="34373"/>
                      <a:pt x="4418" y="31325"/>
                      <a:pt x="5942" y="28873"/>
                    </a:cubicBezTo>
                    <a:cubicBezTo>
                      <a:pt x="6990" y="27182"/>
                      <a:pt x="8728" y="25646"/>
                      <a:pt x="10764" y="23872"/>
                    </a:cubicBezTo>
                    <a:lnTo>
                      <a:pt x="10788" y="23848"/>
                    </a:lnTo>
                    <a:cubicBezTo>
                      <a:pt x="13038" y="21884"/>
                      <a:pt x="15586" y="19645"/>
                      <a:pt x="17753" y="16633"/>
                    </a:cubicBezTo>
                    <a:cubicBezTo>
                      <a:pt x="19241" y="14573"/>
                      <a:pt x="21206" y="12895"/>
                      <a:pt x="23480" y="11752"/>
                    </a:cubicBezTo>
                    <a:cubicBezTo>
                      <a:pt x="23861" y="11561"/>
                      <a:pt x="24325" y="11347"/>
                      <a:pt x="24730" y="11156"/>
                    </a:cubicBezTo>
                    <a:lnTo>
                      <a:pt x="24790" y="11132"/>
                    </a:lnTo>
                    <a:cubicBezTo>
                      <a:pt x="26123" y="10513"/>
                      <a:pt x="27778" y="9739"/>
                      <a:pt x="29409" y="8585"/>
                    </a:cubicBezTo>
                    <a:cubicBezTo>
                      <a:pt x="30255" y="7989"/>
                      <a:pt x="30909" y="7418"/>
                      <a:pt x="31445" y="6965"/>
                    </a:cubicBezTo>
                    <a:lnTo>
                      <a:pt x="31505" y="6906"/>
                    </a:lnTo>
                    <a:cubicBezTo>
                      <a:pt x="31755" y="6691"/>
                      <a:pt x="32136" y="6370"/>
                      <a:pt x="32219" y="6310"/>
                    </a:cubicBezTo>
                    <a:lnTo>
                      <a:pt x="32433" y="6227"/>
                    </a:lnTo>
                    <a:cubicBezTo>
                      <a:pt x="35017" y="5156"/>
                      <a:pt x="37672" y="4048"/>
                      <a:pt x="40542" y="2012"/>
                    </a:cubicBezTo>
                    <a:cubicBezTo>
                      <a:pt x="40853" y="1960"/>
                      <a:pt x="41164" y="1927"/>
                      <a:pt x="41483" y="1927"/>
                    </a:cubicBezTo>
                    <a:cubicBezTo>
                      <a:pt x="41530" y="1927"/>
                      <a:pt x="41577" y="1927"/>
                      <a:pt x="41625" y="1929"/>
                    </a:cubicBezTo>
                    <a:cubicBezTo>
                      <a:pt x="42458" y="1941"/>
                      <a:pt x="43280" y="2000"/>
                      <a:pt x="44102" y="2108"/>
                    </a:cubicBezTo>
                    <a:cubicBezTo>
                      <a:pt x="45411" y="2250"/>
                      <a:pt x="46733" y="2334"/>
                      <a:pt x="48054" y="2334"/>
                    </a:cubicBezTo>
                    <a:cubicBezTo>
                      <a:pt x="48135" y="2335"/>
                      <a:pt x="48216" y="2335"/>
                      <a:pt x="48297" y="2335"/>
                    </a:cubicBezTo>
                    <a:cubicBezTo>
                      <a:pt x="51500" y="2335"/>
                      <a:pt x="54664" y="1646"/>
                      <a:pt x="57579" y="333"/>
                    </a:cubicBezTo>
                    <a:cubicBezTo>
                      <a:pt x="57687" y="322"/>
                      <a:pt x="57794" y="310"/>
                      <a:pt x="57901" y="310"/>
                    </a:cubicBezTo>
                    <a:close/>
                    <a:moveTo>
                      <a:pt x="57889" y="0"/>
                    </a:moveTo>
                    <a:cubicBezTo>
                      <a:pt x="57770" y="0"/>
                      <a:pt x="57651" y="0"/>
                      <a:pt x="57532" y="24"/>
                    </a:cubicBezTo>
                    <a:lnTo>
                      <a:pt x="57460" y="36"/>
                    </a:lnTo>
                    <a:cubicBezTo>
                      <a:pt x="54558" y="1347"/>
                      <a:pt x="51402" y="2025"/>
                      <a:pt x="48219" y="2025"/>
                    </a:cubicBezTo>
                    <a:cubicBezTo>
                      <a:pt x="48164" y="2025"/>
                      <a:pt x="48109" y="2025"/>
                      <a:pt x="48054" y="2024"/>
                    </a:cubicBezTo>
                    <a:cubicBezTo>
                      <a:pt x="46745" y="2024"/>
                      <a:pt x="45447" y="1953"/>
                      <a:pt x="44137" y="1810"/>
                    </a:cubicBezTo>
                    <a:cubicBezTo>
                      <a:pt x="43304" y="1703"/>
                      <a:pt x="42470" y="1643"/>
                      <a:pt x="41625" y="1631"/>
                    </a:cubicBezTo>
                    <a:cubicBezTo>
                      <a:pt x="41576" y="1630"/>
                      <a:pt x="41527" y="1629"/>
                      <a:pt x="41477" y="1629"/>
                    </a:cubicBezTo>
                    <a:cubicBezTo>
                      <a:pt x="41131" y="1629"/>
                      <a:pt x="40778" y="1666"/>
                      <a:pt x="40434" y="1738"/>
                    </a:cubicBezTo>
                    <a:lnTo>
                      <a:pt x="40387" y="1762"/>
                    </a:lnTo>
                    <a:cubicBezTo>
                      <a:pt x="37541" y="3786"/>
                      <a:pt x="34886" y="4882"/>
                      <a:pt x="32326" y="5953"/>
                    </a:cubicBezTo>
                    <a:lnTo>
                      <a:pt x="32088" y="6048"/>
                    </a:lnTo>
                    <a:cubicBezTo>
                      <a:pt x="31814" y="6251"/>
                      <a:pt x="31540" y="6465"/>
                      <a:pt x="31290" y="6703"/>
                    </a:cubicBezTo>
                    <a:lnTo>
                      <a:pt x="31243" y="6739"/>
                    </a:lnTo>
                    <a:cubicBezTo>
                      <a:pt x="30719" y="7191"/>
                      <a:pt x="30064" y="7739"/>
                      <a:pt x="29231" y="8334"/>
                    </a:cubicBezTo>
                    <a:cubicBezTo>
                      <a:pt x="27623" y="9477"/>
                      <a:pt x="25980" y="10239"/>
                      <a:pt x="24659" y="10859"/>
                    </a:cubicBezTo>
                    <a:lnTo>
                      <a:pt x="24611" y="10882"/>
                    </a:lnTo>
                    <a:cubicBezTo>
                      <a:pt x="24194" y="11073"/>
                      <a:pt x="23730" y="11287"/>
                      <a:pt x="23337" y="11478"/>
                    </a:cubicBezTo>
                    <a:cubicBezTo>
                      <a:pt x="21027" y="12656"/>
                      <a:pt x="19027" y="14359"/>
                      <a:pt x="17503" y="16466"/>
                    </a:cubicBezTo>
                    <a:cubicBezTo>
                      <a:pt x="15360" y="19443"/>
                      <a:pt x="12812" y="21669"/>
                      <a:pt x="10585" y="23634"/>
                    </a:cubicBezTo>
                    <a:lnTo>
                      <a:pt x="10562" y="23658"/>
                    </a:lnTo>
                    <a:cubicBezTo>
                      <a:pt x="8514" y="25444"/>
                      <a:pt x="6752" y="26992"/>
                      <a:pt x="5668" y="28718"/>
                    </a:cubicBezTo>
                    <a:cubicBezTo>
                      <a:pt x="4132" y="31194"/>
                      <a:pt x="2989" y="34278"/>
                      <a:pt x="1941" y="38719"/>
                    </a:cubicBezTo>
                    <a:cubicBezTo>
                      <a:pt x="1191" y="41958"/>
                      <a:pt x="644" y="45256"/>
                      <a:pt x="298" y="48566"/>
                    </a:cubicBezTo>
                    <a:cubicBezTo>
                      <a:pt x="120" y="50256"/>
                      <a:pt x="1" y="51995"/>
                      <a:pt x="298" y="53209"/>
                    </a:cubicBezTo>
                    <a:cubicBezTo>
                      <a:pt x="537" y="54019"/>
                      <a:pt x="798" y="54804"/>
                      <a:pt x="1120" y="55578"/>
                    </a:cubicBezTo>
                    <a:cubicBezTo>
                      <a:pt x="1715" y="57138"/>
                      <a:pt x="2465" y="59067"/>
                      <a:pt x="2834" y="61305"/>
                    </a:cubicBezTo>
                    <a:cubicBezTo>
                      <a:pt x="3168" y="63377"/>
                      <a:pt x="3561" y="64163"/>
                      <a:pt x="4323" y="65139"/>
                    </a:cubicBezTo>
                    <a:cubicBezTo>
                      <a:pt x="4799" y="65758"/>
                      <a:pt x="5370" y="66425"/>
                      <a:pt x="5918" y="67056"/>
                    </a:cubicBezTo>
                    <a:cubicBezTo>
                      <a:pt x="7287" y="68663"/>
                      <a:pt x="8835" y="70461"/>
                      <a:pt x="10145" y="72771"/>
                    </a:cubicBezTo>
                    <a:cubicBezTo>
                      <a:pt x="10728" y="73783"/>
                      <a:pt x="11193" y="74747"/>
                      <a:pt x="11597" y="75605"/>
                    </a:cubicBezTo>
                    <a:lnTo>
                      <a:pt x="11609" y="75628"/>
                    </a:lnTo>
                    <a:cubicBezTo>
                      <a:pt x="12288" y="77033"/>
                      <a:pt x="12788" y="78045"/>
                      <a:pt x="13181" y="78307"/>
                    </a:cubicBezTo>
                    <a:cubicBezTo>
                      <a:pt x="16277" y="80439"/>
                      <a:pt x="19622" y="82272"/>
                      <a:pt x="23170" y="84237"/>
                    </a:cubicBezTo>
                    <a:lnTo>
                      <a:pt x="23444" y="84380"/>
                    </a:lnTo>
                    <a:cubicBezTo>
                      <a:pt x="26159" y="85880"/>
                      <a:pt x="28731" y="87297"/>
                      <a:pt x="31112" y="87761"/>
                    </a:cubicBezTo>
                    <a:cubicBezTo>
                      <a:pt x="31719" y="87880"/>
                      <a:pt x="32457" y="87951"/>
                      <a:pt x="33255" y="88047"/>
                    </a:cubicBezTo>
                    <a:lnTo>
                      <a:pt x="33303" y="88047"/>
                    </a:lnTo>
                    <a:cubicBezTo>
                      <a:pt x="34005" y="88118"/>
                      <a:pt x="34815" y="88201"/>
                      <a:pt x="35648" y="88332"/>
                    </a:cubicBezTo>
                    <a:cubicBezTo>
                      <a:pt x="38553" y="88773"/>
                      <a:pt x="40506" y="89725"/>
                      <a:pt x="42232" y="90571"/>
                    </a:cubicBezTo>
                    <a:cubicBezTo>
                      <a:pt x="42435" y="90678"/>
                      <a:pt x="42982" y="90845"/>
                      <a:pt x="44304" y="90845"/>
                    </a:cubicBezTo>
                    <a:cubicBezTo>
                      <a:pt x="45173" y="90845"/>
                      <a:pt x="46161" y="90773"/>
                      <a:pt x="47185" y="90690"/>
                    </a:cubicBezTo>
                    <a:lnTo>
                      <a:pt x="53079" y="90225"/>
                    </a:lnTo>
                    <a:cubicBezTo>
                      <a:pt x="53722" y="90166"/>
                      <a:pt x="54948" y="90071"/>
                      <a:pt x="55377" y="89928"/>
                    </a:cubicBezTo>
                    <a:lnTo>
                      <a:pt x="55412" y="89904"/>
                    </a:lnTo>
                    <a:cubicBezTo>
                      <a:pt x="55698" y="89725"/>
                      <a:pt x="56305" y="89154"/>
                      <a:pt x="56865" y="88630"/>
                    </a:cubicBezTo>
                    <a:cubicBezTo>
                      <a:pt x="58413" y="87189"/>
                      <a:pt x="60520" y="85201"/>
                      <a:pt x="63652" y="84094"/>
                    </a:cubicBezTo>
                    <a:cubicBezTo>
                      <a:pt x="65509" y="83451"/>
                      <a:pt x="67223" y="83296"/>
                      <a:pt x="68497" y="83189"/>
                    </a:cubicBezTo>
                    <a:cubicBezTo>
                      <a:pt x="68628" y="83177"/>
                      <a:pt x="68759" y="83165"/>
                      <a:pt x="68890" y="83153"/>
                    </a:cubicBezTo>
                    <a:lnTo>
                      <a:pt x="68962" y="83153"/>
                    </a:lnTo>
                    <a:lnTo>
                      <a:pt x="68997" y="83106"/>
                    </a:lnTo>
                    <a:cubicBezTo>
                      <a:pt x="71248" y="80593"/>
                      <a:pt x="73641" y="78879"/>
                      <a:pt x="75963" y="77236"/>
                    </a:cubicBezTo>
                    <a:cubicBezTo>
                      <a:pt x="76868" y="76581"/>
                      <a:pt x="77772" y="75986"/>
                      <a:pt x="78511" y="75509"/>
                    </a:cubicBezTo>
                    <a:lnTo>
                      <a:pt x="78582" y="75462"/>
                    </a:lnTo>
                    <a:cubicBezTo>
                      <a:pt x="79463" y="74878"/>
                      <a:pt x="80297" y="74331"/>
                      <a:pt x="81035" y="73783"/>
                    </a:cubicBezTo>
                    <a:cubicBezTo>
                      <a:pt x="81844" y="73152"/>
                      <a:pt x="82630" y="72485"/>
                      <a:pt x="83368" y="71771"/>
                    </a:cubicBezTo>
                    <a:lnTo>
                      <a:pt x="83428" y="71699"/>
                    </a:lnTo>
                    <a:lnTo>
                      <a:pt x="83475" y="71628"/>
                    </a:lnTo>
                    <a:cubicBezTo>
                      <a:pt x="84071" y="70735"/>
                      <a:pt x="85190" y="69080"/>
                      <a:pt x="87250" y="67794"/>
                    </a:cubicBezTo>
                    <a:cubicBezTo>
                      <a:pt x="87881" y="67401"/>
                      <a:pt x="88536" y="67056"/>
                      <a:pt x="89202" y="66735"/>
                    </a:cubicBezTo>
                    <a:lnTo>
                      <a:pt x="89452" y="66615"/>
                    </a:lnTo>
                    <a:lnTo>
                      <a:pt x="89488" y="66604"/>
                    </a:lnTo>
                    <a:lnTo>
                      <a:pt x="89512" y="66556"/>
                    </a:lnTo>
                    <a:cubicBezTo>
                      <a:pt x="89679" y="66294"/>
                      <a:pt x="89964" y="65711"/>
                      <a:pt x="90405" y="64401"/>
                    </a:cubicBezTo>
                    <a:cubicBezTo>
                      <a:pt x="91810" y="60305"/>
                      <a:pt x="92560" y="56745"/>
                      <a:pt x="92762" y="53197"/>
                    </a:cubicBezTo>
                    <a:lnTo>
                      <a:pt x="92774" y="52816"/>
                    </a:lnTo>
                    <a:cubicBezTo>
                      <a:pt x="92893" y="50697"/>
                      <a:pt x="92941" y="49542"/>
                      <a:pt x="92679" y="48375"/>
                    </a:cubicBezTo>
                    <a:cubicBezTo>
                      <a:pt x="92262" y="46553"/>
                      <a:pt x="91536" y="44672"/>
                      <a:pt x="90619" y="42398"/>
                    </a:cubicBezTo>
                    <a:lnTo>
                      <a:pt x="84892" y="28135"/>
                    </a:lnTo>
                    <a:cubicBezTo>
                      <a:pt x="84178" y="26361"/>
                      <a:pt x="83380" y="24360"/>
                      <a:pt x="82844" y="22086"/>
                    </a:cubicBezTo>
                    <a:cubicBezTo>
                      <a:pt x="82535" y="20824"/>
                      <a:pt x="82344" y="19598"/>
                      <a:pt x="82154" y="18419"/>
                    </a:cubicBezTo>
                    <a:lnTo>
                      <a:pt x="82142" y="18371"/>
                    </a:lnTo>
                    <a:cubicBezTo>
                      <a:pt x="81821" y="16455"/>
                      <a:pt x="81451" y="14371"/>
                      <a:pt x="80987" y="13835"/>
                    </a:cubicBezTo>
                    <a:cubicBezTo>
                      <a:pt x="80487" y="13418"/>
                      <a:pt x="79606" y="12918"/>
                      <a:pt x="78749" y="12442"/>
                    </a:cubicBezTo>
                    <a:cubicBezTo>
                      <a:pt x="78141" y="12109"/>
                      <a:pt x="77391" y="11680"/>
                      <a:pt x="76629" y="11216"/>
                    </a:cubicBezTo>
                    <a:cubicBezTo>
                      <a:pt x="74427" y="9835"/>
                      <a:pt x="72498" y="8204"/>
                      <a:pt x="70938" y="6894"/>
                    </a:cubicBezTo>
                    <a:lnTo>
                      <a:pt x="70819" y="6799"/>
                    </a:lnTo>
                    <a:cubicBezTo>
                      <a:pt x="70129" y="6203"/>
                      <a:pt x="69462" y="5656"/>
                      <a:pt x="68819" y="5144"/>
                    </a:cubicBezTo>
                    <a:cubicBezTo>
                      <a:pt x="66259" y="3143"/>
                      <a:pt x="63616" y="1643"/>
                      <a:pt x="60961" y="679"/>
                    </a:cubicBezTo>
                    <a:cubicBezTo>
                      <a:pt x="59306" y="83"/>
                      <a:pt x="58329" y="0"/>
                      <a:pt x="57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4"/>
              <p:cNvSpPr/>
              <p:nvPr/>
            </p:nvSpPr>
            <p:spPr>
              <a:xfrm>
                <a:off x="6140816" y="1427402"/>
                <a:ext cx="2137912" cy="1954917"/>
              </a:xfrm>
              <a:custGeom>
                <a:avLst/>
                <a:gdLst/>
                <a:ahLst/>
                <a:cxnLst/>
                <a:rect l="l" t="t" r="r" b="b"/>
                <a:pathLst>
                  <a:path w="87084" h="79630" extrusionOk="0">
                    <a:moveTo>
                      <a:pt x="45571" y="310"/>
                    </a:moveTo>
                    <a:cubicBezTo>
                      <a:pt x="47905" y="310"/>
                      <a:pt x="50231" y="1578"/>
                      <a:pt x="51329" y="4049"/>
                    </a:cubicBezTo>
                    <a:lnTo>
                      <a:pt x="51364" y="4121"/>
                    </a:lnTo>
                    <a:lnTo>
                      <a:pt x="51448" y="4133"/>
                    </a:lnTo>
                    <a:cubicBezTo>
                      <a:pt x="52805" y="4442"/>
                      <a:pt x="53770" y="5645"/>
                      <a:pt x="53781" y="7038"/>
                    </a:cubicBezTo>
                    <a:cubicBezTo>
                      <a:pt x="53781" y="7335"/>
                      <a:pt x="53734" y="7633"/>
                      <a:pt x="53650" y="7907"/>
                    </a:cubicBezTo>
                    <a:lnTo>
                      <a:pt x="53579" y="8157"/>
                    </a:lnTo>
                    <a:lnTo>
                      <a:pt x="53829" y="8109"/>
                    </a:lnTo>
                    <a:cubicBezTo>
                      <a:pt x="53927" y="8093"/>
                      <a:pt x="54026" y="8085"/>
                      <a:pt x="54123" y="8085"/>
                    </a:cubicBezTo>
                    <a:cubicBezTo>
                      <a:pt x="54666" y="8085"/>
                      <a:pt x="55187" y="8332"/>
                      <a:pt x="55520" y="8776"/>
                    </a:cubicBezTo>
                    <a:lnTo>
                      <a:pt x="55686" y="8990"/>
                    </a:lnTo>
                    <a:lnTo>
                      <a:pt x="55794" y="8740"/>
                    </a:lnTo>
                    <a:cubicBezTo>
                      <a:pt x="56218" y="7713"/>
                      <a:pt x="57150" y="7208"/>
                      <a:pt x="58080" y="7208"/>
                    </a:cubicBezTo>
                    <a:cubicBezTo>
                      <a:pt x="59080" y="7208"/>
                      <a:pt x="60079" y="7790"/>
                      <a:pt x="60449" y="8931"/>
                    </a:cubicBezTo>
                    <a:lnTo>
                      <a:pt x="60508" y="9133"/>
                    </a:lnTo>
                    <a:lnTo>
                      <a:pt x="60687" y="8990"/>
                    </a:lnTo>
                    <a:cubicBezTo>
                      <a:pt x="61335" y="8455"/>
                      <a:pt x="62065" y="8220"/>
                      <a:pt x="62773" y="8220"/>
                    </a:cubicBezTo>
                    <a:cubicBezTo>
                      <a:pt x="64747" y="8220"/>
                      <a:pt x="66558" y="10046"/>
                      <a:pt x="65997" y="12324"/>
                    </a:cubicBezTo>
                    <a:lnTo>
                      <a:pt x="65973" y="12455"/>
                    </a:lnTo>
                    <a:lnTo>
                      <a:pt x="66093" y="12503"/>
                    </a:lnTo>
                    <a:cubicBezTo>
                      <a:pt x="68807" y="13562"/>
                      <a:pt x="70617" y="16134"/>
                      <a:pt x="70688" y="19051"/>
                    </a:cubicBezTo>
                    <a:lnTo>
                      <a:pt x="70688" y="19158"/>
                    </a:lnTo>
                    <a:lnTo>
                      <a:pt x="70795" y="19194"/>
                    </a:lnTo>
                    <a:cubicBezTo>
                      <a:pt x="72855" y="19908"/>
                      <a:pt x="73677" y="22385"/>
                      <a:pt x="72450" y="24183"/>
                    </a:cubicBezTo>
                    <a:lnTo>
                      <a:pt x="72343" y="24326"/>
                    </a:lnTo>
                    <a:lnTo>
                      <a:pt x="72510" y="24409"/>
                    </a:lnTo>
                    <a:cubicBezTo>
                      <a:pt x="72760" y="24540"/>
                      <a:pt x="72986" y="24707"/>
                      <a:pt x="73177" y="24909"/>
                    </a:cubicBezTo>
                    <a:lnTo>
                      <a:pt x="73224" y="24957"/>
                    </a:lnTo>
                    <a:lnTo>
                      <a:pt x="73391" y="24957"/>
                    </a:lnTo>
                    <a:cubicBezTo>
                      <a:pt x="77963" y="24957"/>
                      <a:pt x="81249" y="29362"/>
                      <a:pt x="79939" y="33743"/>
                    </a:cubicBezTo>
                    <a:lnTo>
                      <a:pt x="79916" y="33827"/>
                    </a:lnTo>
                    <a:lnTo>
                      <a:pt x="79987" y="33898"/>
                    </a:lnTo>
                    <a:cubicBezTo>
                      <a:pt x="81975" y="35863"/>
                      <a:pt x="81940" y="39089"/>
                      <a:pt x="79904" y="41006"/>
                    </a:cubicBezTo>
                    <a:lnTo>
                      <a:pt x="79773" y="41137"/>
                    </a:lnTo>
                    <a:lnTo>
                      <a:pt x="79916" y="41244"/>
                    </a:lnTo>
                    <a:cubicBezTo>
                      <a:pt x="81071" y="42149"/>
                      <a:pt x="81392" y="43768"/>
                      <a:pt x="80678" y="45042"/>
                    </a:cubicBezTo>
                    <a:lnTo>
                      <a:pt x="80571" y="45221"/>
                    </a:lnTo>
                    <a:lnTo>
                      <a:pt x="80785" y="45269"/>
                    </a:lnTo>
                    <a:cubicBezTo>
                      <a:pt x="81202" y="45364"/>
                      <a:pt x="81618" y="45507"/>
                      <a:pt x="82011" y="45685"/>
                    </a:cubicBezTo>
                    <a:lnTo>
                      <a:pt x="82178" y="45769"/>
                    </a:lnTo>
                    <a:lnTo>
                      <a:pt x="82225" y="45590"/>
                    </a:lnTo>
                    <a:cubicBezTo>
                      <a:pt x="82392" y="45030"/>
                      <a:pt x="82904" y="44649"/>
                      <a:pt x="83488" y="44649"/>
                    </a:cubicBezTo>
                    <a:cubicBezTo>
                      <a:pt x="84214" y="44649"/>
                      <a:pt x="84797" y="45245"/>
                      <a:pt x="84809" y="45971"/>
                    </a:cubicBezTo>
                    <a:cubicBezTo>
                      <a:pt x="84809" y="46423"/>
                      <a:pt x="84559" y="46852"/>
                      <a:pt x="84166" y="47090"/>
                    </a:cubicBezTo>
                    <a:lnTo>
                      <a:pt x="84023" y="47185"/>
                    </a:lnTo>
                    <a:lnTo>
                      <a:pt x="84130" y="47328"/>
                    </a:lnTo>
                    <a:cubicBezTo>
                      <a:pt x="86786" y="50567"/>
                      <a:pt x="85357" y="55448"/>
                      <a:pt x="81380" y="56746"/>
                    </a:cubicBezTo>
                    <a:lnTo>
                      <a:pt x="81237" y="56794"/>
                    </a:lnTo>
                    <a:lnTo>
                      <a:pt x="81273" y="56937"/>
                    </a:lnTo>
                    <a:cubicBezTo>
                      <a:pt x="81557" y="58074"/>
                      <a:pt x="80699" y="59163"/>
                      <a:pt x="79530" y="59163"/>
                    </a:cubicBezTo>
                    <a:cubicBezTo>
                      <a:pt x="79524" y="59163"/>
                      <a:pt x="79517" y="59163"/>
                      <a:pt x="79511" y="59163"/>
                    </a:cubicBezTo>
                    <a:lnTo>
                      <a:pt x="79356" y="59163"/>
                    </a:lnTo>
                    <a:lnTo>
                      <a:pt x="79344" y="59318"/>
                    </a:lnTo>
                    <a:cubicBezTo>
                      <a:pt x="79224" y="60484"/>
                      <a:pt x="78242" y="61227"/>
                      <a:pt x="77221" y="61227"/>
                    </a:cubicBezTo>
                    <a:cubicBezTo>
                      <a:pt x="76719" y="61227"/>
                      <a:pt x="76208" y="61047"/>
                      <a:pt x="75784" y="60651"/>
                    </a:cubicBezTo>
                    <a:lnTo>
                      <a:pt x="75653" y="60532"/>
                    </a:lnTo>
                    <a:lnTo>
                      <a:pt x="75546" y="60687"/>
                    </a:lnTo>
                    <a:cubicBezTo>
                      <a:pt x="74736" y="61806"/>
                      <a:pt x="73439" y="62473"/>
                      <a:pt x="72058" y="62473"/>
                    </a:cubicBezTo>
                    <a:lnTo>
                      <a:pt x="72010" y="62473"/>
                    </a:lnTo>
                    <a:lnTo>
                      <a:pt x="71808" y="62449"/>
                    </a:lnTo>
                    <a:lnTo>
                      <a:pt x="71843" y="62652"/>
                    </a:lnTo>
                    <a:cubicBezTo>
                      <a:pt x="71879" y="62949"/>
                      <a:pt x="71903" y="63259"/>
                      <a:pt x="71903" y="63557"/>
                    </a:cubicBezTo>
                    <a:cubicBezTo>
                      <a:pt x="71915" y="66890"/>
                      <a:pt x="69510" y="69748"/>
                      <a:pt x="66212" y="70295"/>
                    </a:cubicBezTo>
                    <a:lnTo>
                      <a:pt x="66104" y="70307"/>
                    </a:lnTo>
                    <a:lnTo>
                      <a:pt x="66093" y="70426"/>
                    </a:lnTo>
                    <a:cubicBezTo>
                      <a:pt x="65968" y="71287"/>
                      <a:pt x="65241" y="71932"/>
                      <a:pt x="64381" y="71932"/>
                    </a:cubicBezTo>
                    <a:cubicBezTo>
                      <a:pt x="64337" y="71932"/>
                      <a:pt x="64292" y="71930"/>
                      <a:pt x="64247" y="71927"/>
                    </a:cubicBezTo>
                    <a:cubicBezTo>
                      <a:pt x="63330" y="71867"/>
                      <a:pt x="62616" y="71105"/>
                      <a:pt x="62628" y="70188"/>
                    </a:cubicBezTo>
                    <a:cubicBezTo>
                      <a:pt x="62628" y="70164"/>
                      <a:pt x="62628" y="70153"/>
                      <a:pt x="62628" y="70129"/>
                    </a:cubicBezTo>
                    <a:cubicBezTo>
                      <a:pt x="62640" y="70105"/>
                      <a:pt x="62640" y="70081"/>
                      <a:pt x="62640" y="70045"/>
                    </a:cubicBezTo>
                    <a:lnTo>
                      <a:pt x="62640" y="69938"/>
                    </a:lnTo>
                    <a:lnTo>
                      <a:pt x="62533" y="69891"/>
                    </a:lnTo>
                    <a:cubicBezTo>
                      <a:pt x="61497" y="69474"/>
                      <a:pt x="60568" y="68807"/>
                      <a:pt x="59854" y="67962"/>
                    </a:cubicBezTo>
                    <a:lnTo>
                      <a:pt x="59675" y="67748"/>
                    </a:lnTo>
                    <a:lnTo>
                      <a:pt x="59580" y="68009"/>
                    </a:lnTo>
                    <a:cubicBezTo>
                      <a:pt x="59175" y="69141"/>
                      <a:pt x="58330" y="70069"/>
                      <a:pt x="57234" y="70557"/>
                    </a:cubicBezTo>
                    <a:lnTo>
                      <a:pt x="57068" y="70641"/>
                    </a:lnTo>
                    <a:lnTo>
                      <a:pt x="57175" y="70796"/>
                    </a:lnTo>
                    <a:cubicBezTo>
                      <a:pt x="57663" y="71522"/>
                      <a:pt x="57937" y="72391"/>
                      <a:pt x="57937" y="73272"/>
                    </a:cubicBezTo>
                    <a:cubicBezTo>
                      <a:pt x="57925" y="73677"/>
                      <a:pt x="57877" y="74082"/>
                      <a:pt x="57770" y="74463"/>
                    </a:cubicBezTo>
                    <a:lnTo>
                      <a:pt x="57734" y="74594"/>
                    </a:lnTo>
                    <a:lnTo>
                      <a:pt x="57841" y="74653"/>
                    </a:lnTo>
                    <a:cubicBezTo>
                      <a:pt x="58854" y="75177"/>
                      <a:pt x="58484" y="76713"/>
                      <a:pt x="57341" y="76713"/>
                    </a:cubicBezTo>
                    <a:cubicBezTo>
                      <a:pt x="57115" y="76713"/>
                      <a:pt x="56889" y="76641"/>
                      <a:pt x="56710" y="76511"/>
                    </a:cubicBezTo>
                    <a:lnTo>
                      <a:pt x="56603" y="76439"/>
                    </a:lnTo>
                    <a:lnTo>
                      <a:pt x="56508" y="76522"/>
                    </a:lnTo>
                    <a:cubicBezTo>
                      <a:pt x="55682" y="77295"/>
                      <a:pt x="54611" y="77696"/>
                      <a:pt x="53524" y="77696"/>
                    </a:cubicBezTo>
                    <a:cubicBezTo>
                      <a:pt x="52902" y="77696"/>
                      <a:pt x="52275" y="77565"/>
                      <a:pt x="51686" y="77296"/>
                    </a:cubicBezTo>
                    <a:lnTo>
                      <a:pt x="51495" y="77213"/>
                    </a:lnTo>
                    <a:lnTo>
                      <a:pt x="51460" y="77415"/>
                    </a:lnTo>
                    <a:cubicBezTo>
                      <a:pt x="51317" y="78413"/>
                      <a:pt x="50484" y="78988"/>
                      <a:pt x="49641" y="78988"/>
                    </a:cubicBezTo>
                    <a:cubicBezTo>
                      <a:pt x="49076" y="78988"/>
                      <a:pt x="48506" y="78730"/>
                      <a:pt x="48138" y="78165"/>
                    </a:cubicBezTo>
                    <a:lnTo>
                      <a:pt x="48043" y="78011"/>
                    </a:lnTo>
                    <a:lnTo>
                      <a:pt x="47912" y="78130"/>
                    </a:lnTo>
                    <a:cubicBezTo>
                      <a:pt x="47201" y="78704"/>
                      <a:pt x="46349" y="78986"/>
                      <a:pt x="45502" y="78986"/>
                    </a:cubicBezTo>
                    <a:cubicBezTo>
                      <a:pt x="44419" y="78986"/>
                      <a:pt x="43345" y="78525"/>
                      <a:pt x="42590" y="77630"/>
                    </a:cubicBezTo>
                    <a:lnTo>
                      <a:pt x="42447" y="77463"/>
                    </a:lnTo>
                    <a:lnTo>
                      <a:pt x="42328" y="77654"/>
                    </a:lnTo>
                    <a:cubicBezTo>
                      <a:pt x="41687" y="78749"/>
                      <a:pt x="40560" y="79314"/>
                      <a:pt x="39425" y="79314"/>
                    </a:cubicBezTo>
                    <a:cubicBezTo>
                      <a:pt x="38452" y="79314"/>
                      <a:pt x="37473" y="78899"/>
                      <a:pt x="36791" y="78046"/>
                    </a:cubicBezTo>
                    <a:lnTo>
                      <a:pt x="36696" y="77927"/>
                    </a:lnTo>
                    <a:lnTo>
                      <a:pt x="36589" y="78011"/>
                    </a:lnTo>
                    <a:cubicBezTo>
                      <a:pt x="35378" y="78857"/>
                      <a:pt x="34020" y="79249"/>
                      <a:pt x="32687" y="79249"/>
                    </a:cubicBezTo>
                    <a:cubicBezTo>
                      <a:pt x="29799" y="79249"/>
                      <a:pt x="27027" y="77407"/>
                      <a:pt x="26123" y="74344"/>
                    </a:cubicBezTo>
                    <a:lnTo>
                      <a:pt x="26076" y="74177"/>
                    </a:lnTo>
                    <a:lnTo>
                      <a:pt x="25921" y="74248"/>
                    </a:lnTo>
                    <a:cubicBezTo>
                      <a:pt x="25325" y="74484"/>
                      <a:pt x="24706" y="74597"/>
                      <a:pt x="24094" y="74597"/>
                    </a:cubicBezTo>
                    <a:cubicBezTo>
                      <a:pt x="22481" y="74597"/>
                      <a:pt x="20920" y="73810"/>
                      <a:pt x="19980" y="72403"/>
                    </a:cubicBezTo>
                    <a:lnTo>
                      <a:pt x="19908" y="72296"/>
                    </a:lnTo>
                    <a:lnTo>
                      <a:pt x="19789" y="72343"/>
                    </a:lnTo>
                    <a:cubicBezTo>
                      <a:pt x="19575" y="72427"/>
                      <a:pt x="19349" y="72474"/>
                      <a:pt x="19122" y="72474"/>
                    </a:cubicBezTo>
                    <a:cubicBezTo>
                      <a:pt x="19111" y="72475"/>
                      <a:pt x="19099" y="72475"/>
                      <a:pt x="19087" y="72475"/>
                    </a:cubicBezTo>
                    <a:cubicBezTo>
                      <a:pt x="17844" y="72475"/>
                      <a:pt x="16972" y="71225"/>
                      <a:pt x="17420" y="70057"/>
                    </a:cubicBezTo>
                    <a:lnTo>
                      <a:pt x="17491" y="69855"/>
                    </a:lnTo>
                    <a:lnTo>
                      <a:pt x="17289" y="69843"/>
                    </a:lnTo>
                    <a:cubicBezTo>
                      <a:pt x="15491" y="69736"/>
                      <a:pt x="14634" y="67593"/>
                      <a:pt x="15860" y="66271"/>
                    </a:cubicBezTo>
                    <a:lnTo>
                      <a:pt x="16003" y="66128"/>
                    </a:lnTo>
                    <a:lnTo>
                      <a:pt x="15824" y="66033"/>
                    </a:lnTo>
                    <a:cubicBezTo>
                      <a:pt x="13979" y="65128"/>
                      <a:pt x="13276" y="62854"/>
                      <a:pt x="14300" y="61068"/>
                    </a:cubicBezTo>
                    <a:lnTo>
                      <a:pt x="14407" y="60890"/>
                    </a:lnTo>
                    <a:lnTo>
                      <a:pt x="14193" y="60842"/>
                    </a:lnTo>
                    <a:cubicBezTo>
                      <a:pt x="12395" y="60437"/>
                      <a:pt x="11038" y="58961"/>
                      <a:pt x="10800" y="57127"/>
                    </a:cubicBezTo>
                    <a:lnTo>
                      <a:pt x="10776" y="56925"/>
                    </a:lnTo>
                    <a:lnTo>
                      <a:pt x="10586" y="57008"/>
                    </a:lnTo>
                    <a:cubicBezTo>
                      <a:pt x="10240" y="57151"/>
                      <a:pt x="9859" y="57222"/>
                      <a:pt x="9478" y="57222"/>
                    </a:cubicBezTo>
                    <a:cubicBezTo>
                      <a:pt x="7835" y="57222"/>
                      <a:pt x="6502" y="55889"/>
                      <a:pt x="6502" y="54246"/>
                    </a:cubicBezTo>
                    <a:cubicBezTo>
                      <a:pt x="6502" y="54055"/>
                      <a:pt x="6526" y="53853"/>
                      <a:pt x="6561" y="53662"/>
                    </a:cubicBezTo>
                    <a:lnTo>
                      <a:pt x="6585" y="53508"/>
                    </a:lnTo>
                    <a:lnTo>
                      <a:pt x="6442" y="53484"/>
                    </a:lnTo>
                    <a:cubicBezTo>
                      <a:pt x="2346" y="52698"/>
                      <a:pt x="299" y="48055"/>
                      <a:pt x="2501" y="44507"/>
                    </a:cubicBezTo>
                    <a:lnTo>
                      <a:pt x="2608" y="44340"/>
                    </a:lnTo>
                    <a:lnTo>
                      <a:pt x="2430" y="44280"/>
                    </a:lnTo>
                    <a:cubicBezTo>
                      <a:pt x="1584" y="43959"/>
                      <a:pt x="1334" y="42887"/>
                      <a:pt x="1954" y="42232"/>
                    </a:cubicBezTo>
                    <a:cubicBezTo>
                      <a:pt x="2209" y="41972"/>
                      <a:pt x="2538" y="41849"/>
                      <a:pt x="2862" y="41849"/>
                    </a:cubicBezTo>
                    <a:cubicBezTo>
                      <a:pt x="3340" y="41849"/>
                      <a:pt x="3808" y="42117"/>
                      <a:pt x="4013" y="42613"/>
                    </a:cubicBezTo>
                    <a:lnTo>
                      <a:pt x="4097" y="42792"/>
                    </a:lnTo>
                    <a:lnTo>
                      <a:pt x="4251" y="42685"/>
                    </a:lnTo>
                    <a:cubicBezTo>
                      <a:pt x="5223" y="42027"/>
                      <a:pt x="6364" y="41685"/>
                      <a:pt x="7522" y="41685"/>
                    </a:cubicBezTo>
                    <a:cubicBezTo>
                      <a:pt x="7769" y="41685"/>
                      <a:pt x="8017" y="41701"/>
                      <a:pt x="8264" y="41732"/>
                    </a:cubicBezTo>
                    <a:lnTo>
                      <a:pt x="8514" y="41756"/>
                    </a:lnTo>
                    <a:lnTo>
                      <a:pt x="8442" y="41530"/>
                    </a:lnTo>
                    <a:cubicBezTo>
                      <a:pt x="8300" y="41101"/>
                      <a:pt x="8240" y="40649"/>
                      <a:pt x="8240" y="40208"/>
                    </a:cubicBezTo>
                    <a:cubicBezTo>
                      <a:pt x="8240" y="39720"/>
                      <a:pt x="8323" y="39232"/>
                      <a:pt x="8478" y="38780"/>
                    </a:cubicBezTo>
                    <a:lnTo>
                      <a:pt x="8538" y="38601"/>
                    </a:lnTo>
                    <a:lnTo>
                      <a:pt x="8359" y="38565"/>
                    </a:lnTo>
                    <a:cubicBezTo>
                      <a:pt x="5978" y="38196"/>
                      <a:pt x="4168" y="36232"/>
                      <a:pt x="3990" y="33839"/>
                    </a:cubicBezTo>
                    <a:lnTo>
                      <a:pt x="3990" y="33743"/>
                    </a:lnTo>
                    <a:lnTo>
                      <a:pt x="3894" y="33708"/>
                    </a:lnTo>
                    <a:cubicBezTo>
                      <a:pt x="2894" y="33267"/>
                      <a:pt x="2335" y="32184"/>
                      <a:pt x="2561" y="31112"/>
                    </a:cubicBezTo>
                    <a:cubicBezTo>
                      <a:pt x="2787" y="30041"/>
                      <a:pt x="3728" y="29267"/>
                      <a:pt x="4823" y="29267"/>
                    </a:cubicBezTo>
                    <a:lnTo>
                      <a:pt x="4978" y="29267"/>
                    </a:lnTo>
                    <a:lnTo>
                      <a:pt x="4978" y="29112"/>
                    </a:lnTo>
                    <a:cubicBezTo>
                      <a:pt x="4978" y="28294"/>
                      <a:pt x="5638" y="27791"/>
                      <a:pt x="6308" y="27791"/>
                    </a:cubicBezTo>
                    <a:cubicBezTo>
                      <a:pt x="6722" y="27791"/>
                      <a:pt x="7139" y="27982"/>
                      <a:pt x="7407" y="28409"/>
                    </a:cubicBezTo>
                    <a:lnTo>
                      <a:pt x="7466" y="28517"/>
                    </a:lnTo>
                    <a:lnTo>
                      <a:pt x="7585" y="28481"/>
                    </a:lnTo>
                    <a:cubicBezTo>
                      <a:pt x="7895" y="28386"/>
                      <a:pt x="8216" y="28314"/>
                      <a:pt x="8538" y="28266"/>
                    </a:cubicBezTo>
                    <a:lnTo>
                      <a:pt x="8764" y="28243"/>
                    </a:lnTo>
                    <a:lnTo>
                      <a:pt x="8657" y="28040"/>
                    </a:lnTo>
                    <a:cubicBezTo>
                      <a:pt x="7883" y="26552"/>
                      <a:pt x="8192" y="24730"/>
                      <a:pt x="9395" y="23564"/>
                    </a:cubicBezTo>
                    <a:cubicBezTo>
                      <a:pt x="10123" y="22864"/>
                      <a:pt x="11074" y="22502"/>
                      <a:pt x="12032" y="22502"/>
                    </a:cubicBezTo>
                    <a:cubicBezTo>
                      <a:pt x="12672" y="22502"/>
                      <a:pt x="13314" y="22663"/>
                      <a:pt x="13896" y="22992"/>
                    </a:cubicBezTo>
                    <a:lnTo>
                      <a:pt x="14074" y="23087"/>
                    </a:lnTo>
                    <a:lnTo>
                      <a:pt x="14134" y="22897"/>
                    </a:lnTo>
                    <a:cubicBezTo>
                      <a:pt x="15033" y="19787"/>
                      <a:pt x="17875" y="17703"/>
                      <a:pt x="21035" y="17703"/>
                    </a:cubicBezTo>
                    <a:cubicBezTo>
                      <a:pt x="21347" y="17703"/>
                      <a:pt x="21663" y="17723"/>
                      <a:pt x="21980" y="17765"/>
                    </a:cubicBezTo>
                    <a:lnTo>
                      <a:pt x="22242" y="17801"/>
                    </a:lnTo>
                    <a:lnTo>
                      <a:pt x="22242" y="17801"/>
                    </a:lnTo>
                    <a:lnTo>
                      <a:pt x="22147" y="17551"/>
                    </a:lnTo>
                    <a:cubicBezTo>
                      <a:pt x="22051" y="17301"/>
                      <a:pt x="21980" y="17051"/>
                      <a:pt x="21932" y="16789"/>
                    </a:cubicBezTo>
                    <a:lnTo>
                      <a:pt x="21897" y="16646"/>
                    </a:lnTo>
                    <a:lnTo>
                      <a:pt x="21754" y="16658"/>
                    </a:lnTo>
                    <a:lnTo>
                      <a:pt x="21694" y="16658"/>
                    </a:lnTo>
                    <a:cubicBezTo>
                      <a:pt x="19920" y="16658"/>
                      <a:pt x="18718" y="14848"/>
                      <a:pt x="19420" y="13217"/>
                    </a:cubicBezTo>
                    <a:cubicBezTo>
                      <a:pt x="19832" y="12237"/>
                      <a:pt x="20756" y="11702"/>
                      <a:pt x="21697" y="11702"/>
                    </a:cubicBezTo>
                    <a:cubicBezTo>
                      <a:pt x="22334" y="11702"/>
                      <a:pt x="22980" y="11948"/>
                      <a:pt x="23480" y="12467"/>
                    </a:cubicBezTo>
                    <a:lnTo>
                      <a:pt x="23575" y="12562"/>
                    </a:lnTo>
                    <a:lnTo>
                      <a:pt x="23682" y="12479"/>
                    </a:lnTo>
                    <a:cubicBezTo>
                      <a:pt x="24409" y="11979"/>
                      <a:pt x="25266" y="11705"/>
                      <a:pt x="26147" y="11705"/>
                    </a:cubicBezTo>
                    <a:cubicBezTo>
                      <a:pt x="26397" y="11705"/>
                      <a:pt x="26635" y="11729"/>
                      <a:pt x="26885" y="11776"/>
                    </a:cubicBezTo>
                    <a:lnTo>
                      <a:pt x="27028" y="11800"/>
                    </a:lnTo>
                    <a:lnTo>
                      <a:pt x="27064" y="11645"/>
                    </a:lnTo>
                    <a:cubicBezTo>
                      <a:pt x="27717" y="8796"/>
                      <a:pt x="30252" y="6776"/>
                      <a:pt x="33170" y="6776"/>
                    </a:cubicBezTo>
                    <a:cubicBezTo>
                      <a:pt x="33178" y="6776"/>
                      <a:pt x="33187" y="6776"/>
                      <a:pt x="33196" y="6776"/>
                    </a:cubicBezTo>
                    <a:cubicBezTo>
                      <a:pt x="33672" y="6776"/>
                      <a:pt x="34148" y="6835"/>
                      <a:pt x="34612" y="6942"/>
                    </a:cubicBezTo>
                    <a:lnTo>
                      <a:pt x="34851" y="6990"/>
                    </a:lnTo>
                    <a:lnTo>
                      <a:pt x="34803" y="6764"/>
                    </a:lnTo>
                    <a:cubicBezTo>
                      <a:pt x="34767" y="6573"/>
                      <a:pt x="34755" y="6395"/>
                      <a:pt x="34755" y="6216"/>
                    </a:cubicBezTo>
                    <a:cubicBezTo>
                      <a:pt x="34755" y="4395"/>
                      <a:pt x="36232" y="2918"/>
                      <a:pt x="38053" y="2906"/>
                    </a:cubicBezTo>
                    <a:cubicBezTo>
                      <a:pt x="38720" y="2906"/>
                      <a:pt x="39375" y="3109"/>
                      <a:pt x="39923" y="3490"/>
                    </a:cubicBezTo>
                    <a:lnTo>
                      <a:pt x="40065" y="3585"/>
                    </a:lnTo>
                    <a:lnTo>
                      <a:pt x="40149" y="3430"/>
                    </a:lnTo>
                    <a:cubicBezTo>
                      <a:pt x="41372" y="1334"/>
                      <a:pt x="43474" y="310"/>
                      <a:pt x="45571" y="310"/>
                    </a:cubicBezTo>
                    <a:close/>
                    <a:moveTo>
                      <a:pt x="45566" y="0"/>
                    </a:moveTo>
                    <a:cubicBezTo>
                      <a:pt x="43414" y="0"/>
                      <a:pt x="41256" y="1029"/>
                      <a:pt x="39958" y="3144"/>
                    </a:cubicBezTo>
                    <a:cubicBezTo>
                      <a:pt x="39387" y="2787"/>
                      <a:pt x="38720" y="2597"/>
                      <a:pt x="38053" y="2597"/>
                    </a:cubicBezTo>
                    <a:cubicBezTo>
                      <a:pt x="36053" y="2597"/>
                      <a:pt x="34434" y="4216"/>
                      <a:pt x="34434" y="6216"/>
                    </a:cubicBezTo>
                    <a:cubicBezTo>
                      <a:pt x="34434" y="6335"/>
                      <a:pt x="34434" y="6466"/>
                      <a:pt x="34446" y="6585"/>
                    </a:cubicBezTo>
                    <a:cubicBezTo>
                      <a:pt x="34041" y="6502"/>
                      <a:pt x="33612" y="6466"/>
                      <a:pt x="33184" y="6466"/>
                    </a:cubicBezTo>
                    <a:cubicBezTo>
                      <a:pt x="33175" y="6466"/>
                      <a:pt x="33166" y="6466"/>
                      <a:pt x="33157" y="6466"/>
                    </a:cubicBezTo>
                    <a:cubicBezTo>
                      <a:pt x="30156" y="6466"/>
                      <a:pt x="27526" y="8511"/>
                      <a:pt x="26790" y="11443"/>
                    </a:cubicBezTo>
                    <a:cubicBezTo>
                      <a:pt x="26562" y="11406"/>
                      <a:pt x="26332" y="11388"/>
                      <a:pt x="26104" y="11388"/>
                    </a:cubicBezTo>
                    <a:cubicBezTo>
                      <a:pt x="25224" y="11388"/>
                      <a:pt x="24358" y="11656"/>
                      <a:pt x="23611" y="12157"/>
                    </a:cubicBezTo>
                    <a:cubicBezTo>
                      <a:pt x="23110" y="11668"/>
                      <a:pt x="22449" y="11395"/>
                      <a:pt x="21751" y="11395"/>
                    </a:cubicBezTo>
                    <a:cubicBezTo>
                      <a:pt x="21736" y="11395"/>
                      <a:pt x="21721" y="11395"/>
                      <a:pt x="21706" y="11395"/>
                    </a:cubicBezTo>
                    <a:cubicBezTo>
                      <a:pt x="20182" y="11407"/>
                      <a:pt x="18956" y="12634"/>
                      <a:pt x="18944" y="14158"/>
                    </a:cubicBezTo>
                    <a:cubicBezTo>
                      <a:pt x="18932" y="15682"/>
                      <a:pt x="20134" y="16932"/>
                      <a:pt x="21658" y="16979"/>
                    </a:cubicBezTo>
                    <a:cubicBezTo>
                      <a:pt x="21682" y="17122"/>
                      <a:pt x="21730" y="17277"/>
                      <a:pt x="21777" y="17420"/>
                    </a:cubicBezTo>
                    <a:cubicBezTo>
                      <a:pt x="21539" y="17396"/>
                      <a:pt x="21313" y="17384"/>
                      <a:pt x="21075" y="17384"/>
                    </a:cubicBezTo>
                    <a:cubicBezTo>
                      <a:pt x="17801" y="17396"/>
                      <a:pt x="14908" y="19504"/>
                      <a:pt x="13896" y="22623"/>
                    </a:cubicBezTo>
                    <a:cubicBezTo>
                      <a:pt x="13305" y="22325"/>
                      <a:pt x="12668" y="22180"/>
                      <a:pt x="12036" y="22180"/>
                    </a:cubicBezTo>
                    <a:cubicBezTo>
                      <a:pt x="10999" y="22180"/>
                      <a:pt x="9976" y="22571"/>
                      <a:pt x="9193" y="23325"/>
                    </a:cubicBezTo>
                    <a:cubicBezTo>
                      <a:pt x="7930" y="24528"/>
                      <a:pt x="7573" y="26397"/>
                      <a:pt x="8288" y="27993"/>
                    </a:cubicBezTo>
                    <a:cubicBezTo>
                      <a:pt x="8061" y="28028"/>
                      <a:pt x="7835" y="28076"/>
                      <a:pt x="7609" y="28136"/>
                    </a:cubicBezTo>
                    <a:cubicBezTo>
                      <a:pt x="7275" y="27684"/>
                      <a:pt x="6794" y="27479"/>
                      <a:pt x="6317" y="27479"/>
                    </a:cubicBezTo>
                    <a:cubicBezTo>
                      <a:pt x="5537" y="27479"/>
                      <a:pt x="4769" y="28029"/>
                      <a:pt x="4680" y="28945"/>
                    </a:cubicBezTo>
                    <a:cubicBezTo>
                      <a:pt x="3489" y="29017"/>
                      <a:pt x="2489" y="29886"/>
                      <a:pt x="2251" y="31064"/>
                    </a:cubicBezTo>
                    <a:cubicBezTo>
                      <a:pt x="2025" y="32243"/>
                      <a:pt x="2608" y="33422"/>
                      <a:pt x="3692" y="33946"/>
                    </a:cubicBezTo>
                    <a:cubicBezTo>
                      <a:pt x="3918" y="36387"/>
                      <a:pt x="5728" y="38387"/>
                      <a:pt x="8133" y="38839"/>
                    </a:cubicBezTo>
                    <a:cubicBezTo>
                      <a:pt x="8002" y="39280"/>
                      <a:pt x="7930" y="39744"/>
                      <a:pt x="7930" y="40197"/>
                    </a:cubicBezTo>
                    <a:cubicBezTo>
                      <a:pt x="7930" y="40601"/>
                      <a:pt x="7990" y="41006"/>
                      <a:pt x="8085" y="41387"/>
                    </a:cubicBezTo>
                    <a:cubicBezTo>
                      <a:pt x="7907" y="41363"/>
                      <a:pt x="7728" y="41363"/>
                      <a:pt x="7573" y="41363"/>
                    </a:cubicBezTo>
                    <a:cubicBezTo>
                      <a:pt x="6395" y="41363"/>
                      <a:pt x="5228" y="41697"/>
                      <a:pt x="4228" y="42328"/>
                    </a:cubicBezTo>
                    <a:cubicBezTo>
                      <a:pt x="3936" y="41812"/>
                      <a:pt x="3405" y="41540"/>
                      <a:pt x="2867" y="41540"/>
                    </a:cubicBezTo>
                    <a:cubicBezTo>
                      <a:pt x="2461" y="41540"/>
                      <a:pt x="2052" y="41695"/>
                      <a:pt x="1739" y="42018"/>
                    </a:cubicBezTo>
                    <a:cubicBezTo>
                      <a:pt x="1013" y="42768"/>
                      <a:pt x="1215" y="44007"/>
                      <a:pt x="2144" y="44495"/>
                    </a:cubicBezTo>
                    <a:cubicBezTo>
                      <a:pt x="1" y="48174"/>
                      <a:pt x="2073" y="52865"/>
                      <a:pt x="6240" y="53758"/>
                    </a:cubicBezTo>
                    <a:cubicBezTo>
                      <a:pt x="5930" y="55746"/>
                      <a:pt x="7478" y="57544"/>
                      <a:pt x="9490" y="57544"/>
                    </a:cubicBezTo>
                    <a:cubicBezTo>
                      <a:pt x="9847" y="57544"/>
                      <a:pt x="10193" y="57484"/>
                      <a:pt x="10538" y="57377"/>
                    </a:cubicBezTo>
                    <a:cubicBezTo>
                      <a:pt x="10848" y="59175"/>
                      <a:pt x="12169" y="60628"/>
                      <a:pt x="13931" y="61104"/>
                    </a:cubicBezTo>
                    <a:cubicBezTo>
                      <a:pt x="13003" y="62961"/>
                      <a:pt x="13693" y="65212"/>
                      <a:pt x="15515" y="66224"/>
                    </a:cubicBezTo>
                    <a:cubicBezTo>
                      <a:pt x="14360" y="67700"/>
                      <a:pt x="15229" y="69867"/>
                      <a:pt x="17074" y="70141"/>
                    </a:cubicBezTo>
                    <a:cubicBezTo>
                      <a:pt x="17027" y="70307"/>
                      <a:pt x="17003" y="70486"/>
                      <a:pt x="17003" y="70665"/>
                    </a:cubicBezTo>
                    <a:cubicBezTo>
                      <a:pt x="17015" y="71831"/>
                      <a:pt x="17956" y="72784"/>
                      <a:pt x="19122" y="72784"/>
                    </a:cubicBezTo>
                    <a:cubicBezTo>
                      <a:pt x="19349" y="72784"/>
                      <a:pt x="19575" y="72748"/>
                      <a:pt x="19789" y="72677"/>
                    </a:cubicBezTo>
                    <a:cubicBezTo>
                      <a:pt x="20791" y="74100"/>
                      <a:pt x="22408" y="74908"/>
                      <a:pt x="24087" y="74908"/>
                    </a:cubicBezTo>
                    <a:cubicBezTo>
                      <a:pt x="24683" y="74908"/>
                      <a:pt x="25287" y="74806"/>
                      <a:pt x="25873" y="74594"/>
                    </a:cubicBezTo>
                    <a:cubicBezTo>
                      <a:pt x="26826" y="77546"/>
                      <a:pt x="29564" y="79547"/>
                      <a:pt x="32672" y="79559"/>
                    </a:cubicBezTo>
                    <a:cubicBezTo>
                      <a:pt x="34089" y="79559"/>
                      <a:pt x="35470" y="79142"/>
                      <a:pt x="36636" y="78356"/>
                    </a:cubicBezTo>
                    <a:cubicBezTo>
                      <a:pt x="37339" y="79166"/>
                      <a:pt x="38363" y="79630"/>
                      <a:pt x="39423" y="79630"/>
                    </a:cubicBezTo>
                    <a:cubicBezTo>
                      <a:pt x="40649" y="79630"/>
                      <a:pt x="41804" y="79011"/>
                      <a:pt x="42482" y="77999"/>
                    </a:cubicBezTo>
                    <a:cubicBezTo>
                      <a:pt x="43290" y="78860"/>
                      <a:pt x="44385" y="79302"/>
                      <a:pt x="45488" y="79302"/>
                    </a:cubicBezTo>
                    <a:cubicBezTo>
                      <a:pt x="46352" y="79302"/>
                      <a:pt x="47221" y="79030"/>
                      <a:pt x="47959" y="78475"/>
                    </a:cubicBezTo>
                    <a:cubicBezTo>
                      <a:pt x="48401" y="79041"/>
                      <a:pt x="49024" y="79303"/>
                      <a:pt x="49639" y="79303"/>
                    </a:cubicBezTo>
                    <a:cubicBezTo>
                      <a:pt x="50564" y="79303"/>
                      <a:pt x="51471" y="78710"/>
                      <a:pt x="51722" y="77665"/>
                    </a:cubicBezTo>
                    <a:cubicBezTo>
                      <a:pt x="52302" y="77902"/>
                      <a:pt x="52909" y="78017"/>
                      <a:pt x="53511" y="78017"/>
                    </a:cubicBezTo>
                    <a:cubicBezTo>
                      <a:pt x="54640" y="78017"/>
                      <a:pt x="55750" y="77612"/>
                      <a:pt x="56627" y="76844"/>
                    </a:cubicBezTo>
                    <a:cubicBezTo>
                      <a:pt x="56841" y="76963"/>
                      <a:pt x="57079" y="77022"/>
                      <a:pt x="57330" y="77022"/>
                    </a:cubicBezTo>
                    <a:cubicBezTo>
                      <a:pt x="57334" y="77023"/>
                      <a:pt x="57339" y="77023"/>
                      <a:pt x="57343" y="77023"/>
                    </a:cubicBezTo>
                    <a:cubicBezTo>
                      <a:pt x="58738" y="77023"/>
                      <a:pt x="59266" y="75198"/>
                      <a:pt x="58092" y="74439"/>
                    </a:cubicBezTo>
                    <a:cubicBezTo>
                      <a:pt x="58413" y="73189"/>
                      <a:pt x="58199" y="71867"/>
                      <a:pt x="57520" y="70772"/>
                    </a:cubicBezTo>
                    <a:cubicBezTo>
                      <a:pt x="58544" y="70272"/>
                      <a:pt x="59342" y="69414"/>
                      <a:pt x="59782" y="68367"/>
                    </a:cubicBezTo>
                    <a:cubicBezTo>
                      <a:pt x="60485" y="69129"/>
                      <a:pt x="61342" y="69736"/>
                      <a:pt x="62294" y="70141"/>
                    </a:cubicBezTo>
                    <a:lnTo>
                      <a:pt x="62294" y="70188"/>
                    </a:lnTo>
                    <a:cubicBezTo>
                      <a:pt x="62294" y="71236"/>
                      <a:pt x="63104" y="72129"/>
                      <a:pt x="64152" y="72224"/>
                    </a:cubicBezTo>
                    <a:cubicBezTo>
                      <a:pt x="64222" y="72231"/>
                      <a:pt x="64292" y="72235"/>
                      <a:pt x="64362" y="72235"/>
                    </a:cubicBezTo>
                    <a:cubicBezTo>
                      <a:pt x="65335" y="72235"/>
                      <a:pt x="66177" y="71548"/>
                      <a:pt x="66366" y="70581"/>
                    </a:cubicBezTo>
                    <a:cubicBezTo>
                      <a:pt x="69760" y="69962"/>
                      <a:pt x="72224" y="67009"/>
                      <a:pt x="72212" y="63557"/>
                    </a:cubicBezTo>
                    <a:cubicBezTo>
                      <a:pt x="72212" y="63307"/>
                      <a:pt x="72200" y="63056"/>
                      <a:pt x="72165" y="62806"/>
                    </a:cubicBezTo>
                    <a:cubicBezTo>
                      <a:pt x="73546" y="62771"/>
                      <a:pt x="74844" y="62104"/>
                      <a:pt x="75701" y="61021"/>
                    </a:cubicBezTo>
                    <a:cubicBezTo>
                      <a:pt x="76158" y="61388"/>
                      <a:pt x="76688" y="61556"/>
                      <a:pt x="77208" y="61556"/>
                    </a:cubicBezTo>
                    <a:cubicBezTo>
                      <a:pt x="78339" y="61556"/>
                      <a:pt x="79426" y="60761"/>
                      <a:pt x="79630" y="59497"/>
                    </a:cubicBezTo>
                    <a:cubicBezTo>
                      <a:pt x="80749" y="59437"/>
                      <a:pt x="81618" y="58508"/>
                      <a:pt x="81618" y="57389"/>
                    </a:cubicBezTo>
                    <a:cubicBezTo>
                      <a:pt x="81618" y="57270"/>
                      <a:pt x="81606" y="57139"/>
                      <a:pt x="81594" y="57020"/>
                    </a:cubicBezTo>
                    <a:cubicBezTo>
                      <a:pt x="85619" y="55603"/>
                      <a:pt x="87083" y="50662"/>
                      <a:pt x="84464" y="47281"/>
                    </a:cubicBezTo>
                    <a:cubicBezTo>
                      <a:pt x="84869" y="46971"/>
                      <a:pt x="85107" y="46495"/>
                      <a:pt x="85107" y="45995"/>
                    </a:cubicBezTo>
                    <a:cubicBezTo>
                      <a:pt x="85107" y="45090"/>
                      <a:pt x="84369" y="44352"/>
                      <a:pt x="83464" y="44352"/>
                    </a:cubicBezTo>
                    <a:cubicBezTo>
                      <a:pt x="82809" y="44352"/>
                      <a:pt x="82225" y="44745"/>
                      <a:pt x="81975" y="45352"/>
                    </a:cubicBezTo>
                    <a:cubicBezTo>
                      <a:pt x="81666" y="45221"/>
                      <a:pt x="81356" y="45114"/>
                      <a:pt x="81035" y="45030"/>
                    </a:cubicBezTo>
                    <a:cubicBezTo>
                      <a:pt x="81678" y="43697"/>
                      <a:pt x="81344" y="42102"/>
                      <a:pt x="80237" y="41137"/>
                    </a:cubicBezTo>
                    <a:cubicBezTo>
                      <a:pt x="82261" y="39101"/>
                      <a:pt x="82273" y="35815"/>
                      <a:pt x="80261" y="33755"/>
                    </a:cubicBezTo>
                    <a:cubicBezTo>
                      <a:pt x="80440" y="33124"/>
                      <a:pt x="80535" y="32457"/>
                      <a:pt x="80535" y="31803"/>
                    </a:cubicBezTo>
                    <a:cubicBezTo>
                      <a:pt x="80535" y="27862"/>
                      <a:pt x="77332" y="24659"/>
                      <a:pt x="73391" y="24659"/>
                    </a:cubicBezTo>
                    <a:lnTo>
                      <a:pt x="73367" y="24659"/>
                    </a:lnTo>
                    <a:cubicBezTo>
                      <a:pt x="73201" y="24492"/>
                      <a:pt x="73010" y="24349"/>
                      <a:pt x="72808" y="24230"/>
                    </a:cubicBezTo>
                    <a:cubicBezTo>
                      <a:pt x="73998" y="22301"/>
                      <a:pt x="73129" y="19754"/>
                      <a:pt x="71010" y="18956"/>
                    </a:cubicBezTo>
                    <a:cubicBezTo>
                      <a:pt x="70891" y="16003"/>
                      <a:pt x="69069" y="13396"/>
                      <a:pt x="66331" y="12276"/>
                    </a:cubicBezTo>
                    <a:cubicBezTo>
                      <a:pt x="66378" y="12038"/>
                      <a:pt x="66402" y="11788"/>
                      <a:pt x="66402" y="11550"/>
                    </a:cubicBezTo>
                    <a:cubicBezTo>
                      <a:pt x="66402" y="9406"/>
                      <a:pt x="64646" y="7922"/>
                      <a:pt x="62769" y="7922"/>
                    </a:cubicBezTo>
                    <a:cubicBezTo>
                      <a:pt x="62050" y="7922"/>
                      <a:pt x="61314" y="8140"/>
                      <a:pt x="60651" y="8621"/>
                    </a:cubicBezTo>
                    <a:cubicBezTo>
                      <a:pt x="60187" y="7476"/>
                      <a:pt x="59134" y="6891"/>
                      <a:pt x="58075" y="6891"/>
                    </a:cubicBezTo>
                    <a:cubicBezTo>
                      <a:pt x="57098" y="6891"/>
                      <a:pt x="56117" y="7390"/>
                      <a:pt x="55591" y="8407"/>
                    </a:cubicBezTo>
                    <a:cubicBezTo>
                      <a:pt x="55198" y="8002"/>
                      <a:pt x="54663" y="7776"/>
                      <a:pt x="54103" y="7776"/>
                    </a:cubicBezTo>
                    <a:lnTo>
                      <a:pt x="54008" y="7776"/>
                    </a:lnTo>
                    <a:cubicBezTo>
                      <a:pt x="54067" y="7538"/>
                      <a:pt x="54091" y="7288"/>
                      <a:pt x="54091" y="7050"/>
                    </a:cubicBezTo>
                    <a:cubicBezTo>
                      <a:pt x="54079" y="5538"/>
                      <a:pt x="53055" y="4216"/>
                      <a:pt x="51579" y="3847"/>
                    </a:cubicBezTo>
                    <a:cubicBezTo>
                      <a:pt x="50411" y="1310"/>
                      <a:pt x="47992" y="0"/>
                      <a:pt x="45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4"/>
              <p:cNvSpPr/>
              <p:nvPr/>
            </p:nvSpPr>
            <p:spPr>
              <a:xfrm>
                <a:off x="6418599" y="2508314"/>
                <a:ext cx="127955" cy="117840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4800" extrusionOk="0">
                    <a:moveTo>
                      <a:pt x="2569" y="323"/>
                    </a:moveTo>
                    <a:cubicBezTo>
                      <a:pt x="3237" y="323"/>
                      <a:pt x="3808" y="819"/>
                      <a:pt x="3914" y="1478"/>
                    </a:cubicBezTo>
                    <a:lnTo>
                      <a:pt x="3938" y="1609"/>
                    </a:lnTo>
                    <a:lnTo>
                      <a:pt x="4057" y="1609"/>
                    </a:lnTo>
                    <a:cubicBezTo>
                      <a:pt x="4676" y="1656"/>
                      <a:pt x="5045" y="2311"/>
                      <a:pt x="4759" y="2859"/>
                    </a:cubicBezTo>
                    <a:cubicBezTo>
                      <a:pt x="4602" y="3161"/>
                      <a:pt x="4302" y="3318"/>
                      <a:pt x="4000" y="3318"/>
                    </a:cubicBezTo>
                    <a:cubicBezTo>
                      <a:pt x="3754" y="3318"/>
                      <a:pt x="3507" y="3215"/>
                      <a:pt x="3331" y="3002"/>
                    </a:cubicBezTo>
                    <a:lnTo>
                      <a:pt x="3259" y="2906"/>
                    </a:lnTo>
                    <a:lnTo>
                      <a:pt x="3140" y="2954"/>
                    </a:lnTo>
                    <a:cubicBezTo>
                      <a:pt x="3069" y="2990"/>
                      <a:pt x="2985" y="3026"/>
                      <a:pt x="2902" y="3049"/>
                    </a:cubicBezTo>
                    <a:lnTo>
                      <a:pt x="2747" y="3085"/>
                    </a:lnTo>
                    <a:lnTo>
                      <a:pt x="2795" y="3228"/>
                    </a:lnTo>
                    <a:cubicBezTo>
                      <a:pt x="2807" y="3311"/>
                      <a:pt x="2819" y="3395"/>
                      <a:pt x="2819" y="3478"/>
                    </a:cubicBezTo>
                    <a:cubicBezTo>
                      <a:pt x="2828" y="4067"/>
                      <a:pt x="2339" y="4491"/>
                      <a:pt x="1811" y="4491"/>
                    </a:cubicBezTo>
                    <a:cubicBezTo>
                      <a:pt x="1646" y="4491"/>
                      <a:pt x="1477" y="4450"/>
                      <a:pt x="1318" y="4359"/>
                    </a:cubicBezTo>
                    <a:cubicBezTo>
                      <a:pt x="640" y="3978"/>
                      <a:pt x="628" y="3014"/>
                      <a:pt x="1295" y="2609"/>
                    </a:cubicBezTo>
                    <a:lnTo>
                      <a:pt x="1438" y="2537"/>
                    </a:lnTo>
                    <a:lnTo>
                      <a:pt x="1354" y="2406"/>
                    </a:lnTo>
                    <a:cubicBezTo>
                      <a:pt x="809" y="1482"/>
                      <a:pt x="1466" y="323"/>
                      <a:pt x="2529" y="323"/>
                    </a:cubicBezTo>
                    <a:cubicBezTo>
                      <a:pt x="2534" y="323"/>
                      <a:pt x="2539" y="323"/>
                      <a:pt x="2545" y="323"/>
                    </a:cubicBezTo>
                    <a:cubicBezTo>
                      <a:pt x="2553" y="323"/>
                      <a:pt x="2561" y="323"/>
                      <a:pt x="2569" y="323"/>
                    </a:cubicBezTo>
                    <a:close/>
                    <a:moveTo>
                      <a:pt x="2564" y="0"/>
                    </a:moveTo>
                    <a:cubicBezTo>
                      <a:pt x="2495" y="0"/>
                      <a:pt x="2425" y="4"/>
                      <a:pt x="2354" y="13"/>
                    </a:cubicBezTo>
                    <a:cubicBezTo>
                      <a:pt x="1497" y="108"/>
                      <a:pt x="854" y="835"/>
                      <a:pt x="854" y="1704"/>
                    </a:cubicBezTo>
                    <a:cubicBezTo>
                      <a:pt x="854" y="1954"/>
                      <a:pt x="902" y="2192"/>
                      <a:pt x="1009" y="2418"/>
                    </a:cubicBezTo>
                    <a:cubicBezTo>
                      <a:pt x="1" y="3178"/>
                      <a:pt x="541" y="4800"/>
                      <a:pt x="1805" y="4800"/>
                    </a:cubicBezTo>
                    <a:cubicBezTo>
                      <a:pt x="1809" y="4800"/>
                      <a:pt x="1814" y="4800"/>
                      <a:pt x="1819" y="4800"/>
                    </a:cubicBezTo>
                    <a:cubicBezTo>
                      <a:pt x="2545" y="4800"/>
                      <a:pt x="3128" y="4216"/>
                      <a:pt x="3140" y="3490"/>
                    </a:cubicBezTo>
                    <a:cubicBezTo>
                      <a:pt x="3140" y="3430"/>
                      <a:pt x="3128" y="3371"/>
                      <a:pt x="3128" y="3311"/>
                    </a:cubicBezTo>
                    <a:lnTo>
                      <a:pt x="3176" y="3299"/>
                    </a:lnTo>
                    <a:cubicBezTo>
                      <a:pt x="3390" y="3514"/>
                      <a:pt x="3688" y="3633"/>
                      <a:pt x="3997" y="3633"/>
                    </a:cubicBezTo>
                    <a:cubicBezTo>
                      <a:pt x="4605" y="3633"/>
                      <a:pt x="5105" y="3168"/>
                      <a:pt x="5164" y="2561"/>
                    </a:cubicBezTo>
                    <a:cubicBezTo>
                      <a:pt x="5212" y="1954"/>
                      <a:pt x="4795" y="1406"/>
                      <a:pt x="4200" y="1311"/>
                    </a:cubicBezTo>
                    <a:cubicBezTo>
                      <a:pt x="4014" y="535"/>
                      <a:pt x="3337" y="0"/>
                      <a:pt x="2564" y="0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4"/>
              <p:cNvSpPr/>
              <p:nvPr/>
            </p:nvSpPr>
            <p:spPr>
              <a:xfrm>
                <a:off x="6497601" y="2685123"/>
                <a:ext cx="115508" cy="109689"/>
              </a:xfrm>
              <a:custGeom>
                <a:avLst/>
                <a:gdLst/>
                <a:ahLst/>
                <a:cxnLst/>
                <a:rect l="l" t="t" r="r" b="b"/>
                <a:pathLst>
                  <a:path w="4705" h="4468" extrusionOk="0">
                    <a:moveTo>
                      <a:pt x="3578" y="324"/>
                    </a:moveTo>
                    <a:cubicBezTo>
                      <a:pt x="4449" y="324"/>
                      <a:pt x="4704" y="1528"/>
                      <a:pt x="3887" y="1884"/>
                    </a:cubicBezTo>
                    <a:lnTo>
                      <a:pt x="3768" y="1931"/>
                    </a:lnTo>
                    <a:lnTo>
                      <a:pt x="3804" y="2062"/>
                    </a:lnTo>
                    <a:cubicBezTo>
                      <a:pt x="4164" y="3216"/>
                      <a:pt x="3256" y="4206"/>
                      <a:pt x="2240" y="4206"/>
                    </a:cubicBezTo>
                    <a:cubicBezTo>
                      <a:pt x="1914" y="4206"/>
                      <a:pt x="1577" y="4104"/>
                      <a:pt x="1268" y="3872"/>
                    </a:cubicBezTo>
                    <a:cubicBezTo>
                      <a:pt x="1" y="2925"/>
                      <a:pt x="664" y="919"/>
                      <a:pt x="2240" y="919"/>
                    </a:cubicBezTo>
                    <a:cubicBezTo>
                      <a:pt x="2249" y="919"/>
                      <a:pt x="2258" y="919"/>
                      <a:pt x="2268" y="919"/>
                    </a:cubicBezTo>
                    <a:cubicBezTo>
                      <a:pt x="2387" y="919"/>
                      <a:pt x="2506" y="931"/>
                      <a:pt x="2613" y="967"/>
                    </a:cubicBezTo>
                    <a:lnTo>
                      <a:pt x="2756" y="1003"/>
                    </a:lnTo>
                    <a:lnTo>
                      <a:pt x="2803" y="860"/>
                    </a:lnTo>
                    <a:cubicBezTo>
                      <a:pt x="2911" y="538"/>
                      <a:pt x="3220" y="324"/>
                      <a:pt x="3565" y="324"/>
                    </a:cubicBezTo>
                    <a:cubicBezTo>
                      <a:pt x="3570" y="324"/>
                      <a:pt x="3574" y="324"/>
                      <a:pt x="3578" y="324"/>
                    </a:cubicBezTo>
                    <a:close/>
                    <a:moveTo>
                      <a:pt x="3554" y="0"/>
                    </a:moveTo>
                    <a:cubicBezTo>
                      <a:pt x="3161" y="0"/>
                      <a:pt x="2766" y="198"/>
                      <a:pt x="2553" y="634"/>
                    </a:cubicBezTo>
                    <a:cubicBezTo>
                      <a:pt x="2458" y="622"/>
                      <a:pt x="2363" y="610"/>
                      <a:pt x="2268" y="610"/>
                    </a:cubicBezTo>
                    <a:cubicBezTo>
                      <a:pt x="1256" y="693"/>
                      <a:pt x="482" y="1527"/>
                      <a:pt x="482" y="2539"/>
                    </a:cubicBezTo>
                    <a:cubicBezTo>
                      <a:pt x="482" y="3551"/>
                      <a:pt x="1256" y="4384"/>
                      <a:pt x="2268" y="4467"/>
                    </a:cubicBezTo>
                    <a:cubicBezTo>
                      <a:pt x="3327" y="4467"/>
                      <a:pt x="4196" y="3598"/>
                      <a:pt x="4196" y="2539"/>
                    </a:cubicBezTo>
                    <a:cubicBezTo>
                      <a:pt x="4196" y="2396"/>
                      <a:pt x="4173" y="2241"/>
                      <a:pt x="4137" y="2110"/>
                    </a:cubicBezTo>
                    <a:cubicBezTo>
                      <a:pt x="4482" y="1896"/>
                      <a:pt x="4697" y="1527"/>
                      <a:pt x="4697" y="1134"/>
                    </a:cubicBezTo>
                    <a:cubicBezTo>
                      <a:pt x="4697" y="420"/>
                      <a:pt x="4127" y="0"/>
                      <a:pt x="3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4"/>
              <p:cNvSpPr/>
              <p:nvPr/>
            </p:nvSpPr>
            <p:spPr>
              <a:xfrm>
                <a:off x="6687127" y="2749763"/>
                <a:ext cx="113151" cy="8538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3478" extrusionOk="0">
                    <a:moveTo>
                      <a:pt x="1252" y="314"/>
                    </a:moveTo>
                    <a:cubicBezTo>
                      <a:pt x="1519" y="314"/>
                      <a:pt x="1791" y="428"/>
                      <a:pt x="1989" y="680"/>
                    </a:cubicBezTo>
                    <a:lnTo>
                      <a:pt x="2096" y="822"/>
                    </a:lnTo>
                    <a:lnTo>
                      <a:pt x="2227" y="691"/>
                    </a:lnTo>
                    <a:cubicBezTo>
                      <a:pt x="2454" y="443"/>
                      <a:pt x="2758" y="324"/>
                      <a:pt x="3061" y="324"/>
                    </a:cubicBezTo>
                    <a:cubicBezTo>
                      <a:pt x="3441" y="324"/>
                      <a:pt x="3818" y="512"/>
                      <a:pt x="4037" y="870"/>
                    </a:cubicBezTo>
                    <a:cubicBezTo>
                      <a:pt x="4418" y="1525"/>
                      <a:pt x="4085" y="2358"/>
                      <a:pt x="3346" y="2561"/>
                    </a:cubicBezTo>
                    <a:lnTo>
                      <a:pt x="3251" y="2585"/>
                    </a:lnTo>
                    <a:lnTo>
                      <a:pt x="3239" y="2680"/>
                    </a:lnTo>
                    <a:cubicBezTo>
                      <a:pt x="3183" y="3009"/>
                      <a:pt x="2926" y="3166"/>
                      <a:pt x="2670" y="3166"/>
                    </a:cubicBezTo>
                    <a:cubicBezTo>
                      <a:pt x="2379" y="3166"/>
                      <a:pt x="2090" y="2964"/>
                      <a:pt x="2096" y="2585"/>
                    </a:cubicBezTo>
                    <a:cubicBezTo>
                      <a:pt x="2096" y="2489"/>
                      <a:pt x="2120" y="2394"/>
                      <a:pt x="2168" y="2311"/>
                    </a:cubicBezTo>
                    <a:lnTo>
                      <a:pt x="2203" y="2215"/>
                    </a:lnTo>
                    <a:lnTo>
                      <a:pt x="2156" y="2144"/>
                    </a:lnTo>
                    <a:cubicBezTo>
                      <a:pt x="2120" y="2108"/>
                      <a:pt x="2096" y="2061"/>
                      <a:pt x="2072" y="2025"/>
                    </a:cubicBezTo>
                    <a:lnTo>
                      <a:pt x="1989" y="1858"/>
                    </a:lnTo>
                    <a:lnTo>
                      <a:pt x="1834" y="1977"/>
                    </a:lnTo>
                    <a:cubicBezTo>
                      <a:pt x="1653" y="2122"/>
                      <a:pt x="1449" y="2187"/>
                      <a:pt x="1250" y="2187"/>
                    </a:cubicBezTo>
                    <a:cubicBezTo>
                      <a:pt x="732" y="2187"/>
                      <a:pt x="253" y="1746"/>
                      <a:pt x="322" y="1144"/>
                    </a:cubicBezTo>
                    <a:cubicBezTo>
                      <a:pt x="381" y="625"/>
                      <a:pt x="810" y="314"/>
                      <a:pt x="1252" y="314"/>
                    </a:cubicBezTo>
                    <a:close/>
                    <a:moveTo>
                      <a:pt x="1251" y="1"/>
                    </a:moveTo>
                    <a:cubicBezTo>
                      <a:pt x="560" y="1"/>
                      <a:pt x="1" y="560"/>
                      <a:pt x="1" y="1251"/>
                    </a:cubicBezTo>
                    <a:cubicBezTo>
                      <a:pt x="1" y="1942"/>
                      <a:pt x="560" y="2501"/>
                      <a:pt x="1251" y="2501"/>
                    </a:cubicBezTo>
                    <a:cubicBezTo>
                      <a:pt x="1441" y="2501"/>
                      <a:pt x="1632" y="2454"/>
                      <a:pt x="1799" y="2370"/>
                    </a:cubicBezTo>
                    <a:lnTo>
                      <a:pt x="1799" y="2370"/>
                    </a:lnTo>
                    <a:cubicBezTo>
                      <a:pt x="1787" y="2442"/>
                      <a:pt x="1775" y="2513"/>
                      <a:pt x="1775" y="2585"/>
                    </a:cubicBezTo>
                    <a:cubicBezTo>
                      <a:pt x="1775" y="3073"/>
                      <a:pt x="2168" y="3477"/>
                      <a:pt x="2668" y="3477"/>
                    </a:cubicBezTo>
                    <a:cubicBezTo>
                      <a:pt x="3061" y="3466"/>
                      <a:pt x="3406" y="3216"/>
                      <a:pt x="3525" y="2835"/>
                    </a:cubicBezTo>
                    <a:cubicBezTo>
                      <a:pt x="4192" y="2608"/>
                      <a:pt x="4608" y="1918"/>
                      <a:pt x="4489" y="1215"/>
                    </a:cubicBezTo>
                    <a:cubicBezTo>
                      <a:pt x="4370" y="513"/>
                      <a:pt x="3763" y="1"/>
                      <a:pt x="3049" y="1"/>
                    </a:cubicBezTo>
                    <a:cubicBezTo>
                      <a:pt x="2703" y="1"/>
                      <a:pt x="2370" y="132"/>
                      <a:pt x="2108" y="358"/>
                    </a:cubicBezTo>
                    <a:cubicBezTo>
                      <a:pt x="1882" y="132"/>
                      <a:pt x="1572" y="1"/>
                      <a:pt x="1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4"/>
              <p:cNvSpPr/>
              <p:nvPr/>
            </p:nvSpPr>
            <p:spPr>
              <a:xfrm>
                <a:off x="6390514" y="2067151"/>
                <a:ext cx="123020" cy="85188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3470" extrusionOk="0">
                    <a:moveTo>
                      <a:pt x="1491" y="312"/>
                    </a:moveTo>
                    <a:cubicBezTo>
                      <a:pt x="1761" y="312"/>
                      <a:pt x="2034" y="428"/>
                      <a:pt x="2224" y="672"/>
                    </a:cubicBezTo>
                    <a:lnTo>
                      <a:pt x="2343" y="814"/>
                    </a:lnTo>
                    <a:lnTo>
                      <a:pt x="2462" y="683"/>
                    </a:lnTo>
                    <a:cubicBezTo>
                      <a:pt x="2689" y="435"/>
                      <a:pt x="2994" y="316"/>
                      <a:pt x="3296" y="316"/>
                    </a:cubicBezTo>
                    <a:cubicBezTo>
                      <a:pt x="3676" y="316"/>
                      <a:pt x="4053" y="504"/>
                      <a:pt x="4272" y="862"/>
                    </a:cubicBezTo>
                    <a:cubicBezTo>
                      <a:pt x="4665" y="1517"/>
                      <a:pt x="4320" y="2362"/>
                      <a:pt x="3582" y="2553"/>
                    </a:cubicBezTo>
                    <a:lnTo>
                      <a:pt x="3486" y="2577"/>
                    </a:lnTo>
                    <a:lnTo>
                      <a:pt x="3474" y="2672"/>
                    </a:lnTo>
                    <a:cubicBezTo>
                      <a:pt x="3427" y="2958"/>
                      <a:pt x="3189" y="3160"/>
                      <a:pt x="2903" y="3160"/>
                    </a:cubicBezTo>
                    <a:cubicBezTo>
                      <a:pt x="2582" y="3160"/>
                      <a:pt x="2331" y="2898"/>
                      <a:pt x="2331" y="2577"/>
                    </a:cubicBezTo>
                    <a:cubicBezTo>
                      <a:pt x="2331" y="2481"/>
                      <a:pt x="2355" y="2386"/>
                      <a:pt x="2403" y="2315"/>
                    </a:cubicBezTo>
                    <a:lnTo>
                      <a:pt x="2451" y="2219"/>
                    </a:lnTo>
                    <a:lnTo>
                      <a:pt x="2391" y="2136"/>
                    </a:lnTo>
                    <a:cubicBezTo>
                      <a:pt x="2367" y="2100"/>
                      <a:pt x="2343" y="2077"/>
                      <a:pt x="2320" y="2041"/>
                    </a:cubicBezTo>
                    <a:lnTo>
                      <a:pt x="2212" y="1862"/>
                    </a:lnTo>
                    <a:lnTo>
                      <a:pt x="2070" y="1969"/>
                    </a:lnTo>
                    <a:cubicBezTo>
                      <a:pt x="1915" y="2100"/>
                      <a:pt x="1700" y="2172"/>
                      <a:pt x="1486" y="2172"/>
                    </a:cubicBezTo>
                    <a:cubicBezTo>
                      <a:pt x="807" y="2172"/>
                      <a:pt x="355" y="1457"/>
                      <a:pt x="653" y="838"/>
                    </a:cubicBezTo>
                    <a:cubicBezTo>
                      <a:pt x="818" y="494"/>
                      <a:pt x="1153" y="312"/>
                      <a:pt x="1491" y="312"/>
                    </a:cubicBezTo>
                    <a:close/>
                    <a:moveTo>
                      <a:pt x="3294" y="1"/>
                    </a:moveTo>
                    <a:cubicBezTo>
                      <a:pt x="2963" y="1"/>
                      <a:pt x="2630" y="113"/>
                      <a:pt x="2355" y="350"/>
                    </a:cubicBezTo>
                    <a:cubicBezTo>
                      <a:pt x="2107" y="116"/>
                      <a:pt x="1798" y="6"/>
                      <a:pt x="1492" y="6"/>
                    </a:cubicBezTo>
                    <a:cubicBezTo>
                      <a:pt x="1005" y="6"/>
                      <a:pt x="529" y="286"/>
                      <a:pt x="331" y="791"/>
                    </a:cubicBezTo>
                    <a:cubicBezTo>
                      <a:pt x="0" y="1607"/>
                      <a:pt x="597" y="2493"/>
                      <a:pt x="1469" y="2493"/>
                    </a:cubicBezTo>
                    <a:cubicBezTo>
                      <a:pt x="1475" y="2493"/>
                      <a:pt x="1480" y="2493"/>
                      <a:pt x="1486" y="2493"/>
                    </a:cubicBezTo>
                    <a:cubicBezTo>
                      <a:pt x="1677" y="2493"/>
                      <a:pt x="1867" y="2458"/>
                      <a:pt x="2046" y="2362"/>
                    </a:cubicBezTo>
                    <a:lnTo>
                      <a:pt x="2046" y="2362"/>
                    </a:lnTo>
                    <a:cubicBezTo>
                      <a:pt x="2022" y="2434"/>
                      <a:pt x="2010" y="2505"/>
                      <a:pt x="2010" y="2577"/>
                    </a:cubicBezTo>
                    <a:cubicBezTo>
                      <a:pt x="2010" y="3077"/>
                      <a:pt x="2415" y="3470"/>
                      <a:pt x="2903" y="3470"/>
                    </a:cubicBezTo>
                    <a:cubicBezTo>
                      <a:pt x="3296" y="3470"/>
                      <a:pt x="3641" y="3208"/>
                      <a:pt x="3760" y="2827"/>
                    </a:cubicBezTo>
                    <a:cubicBezTo>
                      <a:pt x="4617" y="2541"/>
                      <a:pt x="5010" y="1529"/>
                      <a:pt x="4558" y="731"/>
                    </a:cubicBezTo>
                    <a:cubicBezTo>
                      <a:pt x="4286" y="258"/>
                      <a:pt x="3793" y="1"/>
                      <a:pt x="3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4"/>
              <p:cNvSpPr/>
              <p:nvPr/>
            </p:nvSpPr>
            <p:spPr>
              <a:xfrm>
                <a:off x="7637973" y="3003193"/>
                <a:ext cx="116072" cy="11781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799" extrusionOk="0">
                    <a:moveTo>
                      <a:pt x="2672" y="317"/>
                    </a:moveTo>
                    <a:cubicBezTo>
                      <a:pt x="2710" y="317"/>
                      <a:pt x="2748" y="319"/>
                      <a:pt x="2787" y="322"/>
                    </a:cubicBezTo>
                    <a:cubicBezTo>
                      <a:pt x="3513" y="382"/>
                      <a:pt x="4061" y="989"/>
                      <a:pt x="4061" y="1703"/>
                    </a:cubicBezTo>
                    <a:cubicBezTo>
                      <a:pt x="4061" y="1941"/>
                      <a:pt x="3989" y="2191"/>
                      <a:pt x="3870" y="2394"/>
                    </a:cubicBezTo>
                    <a:lnTo>
                      <a:pt x="3787" y="2525"/>
                    </a:lnTo>
                    <a:lnTo>
                      <a:pt x="3930" y="2608"/>
                    </a:lnTo>
                    <a:cubicBezTo>
                      <a:pt x="4597" y="3001"/>
                      <a:pt x="4585" y="3965"/>
                      <a:pt x="3906" y="4358"/>
                    </a:cubicBezTo>
                    <a:cubicBezTo>
                      <a:pt x="3747" y="4449"/>
                      <a:pt x="3578" y="4490"/>
                      <a:pt x="3413" y="4490"/>
                    </a:cubicBezTo>
                    <a:cubicBezTo>
                      <a:pt x="2885" y="4490"/>
                      <a:pt x="2397" y="4067"/>
                      <a:pt x="2406" y="3477"/>
                    </a:cubicBezTo>
                    <a:cubicBezTo>
                      <a:pt x="2406" y="3394"/>
                      <a:pt x="2418" y="3311"/>
                      <a:pt x="2430" y="3227"/>
                    </a:cubicBezTo>
                    <a:lnTo>
                      <a:pt x="2477" y="3084"/>
                    </a:lnTo>
                    <a:lnTo>
                      <a:pt x="2322" y="3037"/>
                    </a:lnTo>
                    <a:cubicBezTo>
                      <a:pt x="2239" y="3013"/>
                      <a:pt x="2156" y="2989"/>
                      <a:pt x="2084" y="2953"/>
                    </a:cubicBezTo>
                    <a:lnTo>
                      <a:pt x="1977" y="2894"/>
                    </a:lnTo>
                    <a:lnTo>
                      <a:pt x="1894" y="3001"/>
                    </a:lnTo>
                    <a:cubicBezTo>
                      <a:pt x="1723" y="3214"/>
                      <a:pt x="1476" y="3318"/>
                      <a:pt x="1230" y="3318"/>
                    </a:cubicBezTo>
                    <a:cubicBezTo>
                      <a:pt x="926" y="3318"/>
                      <a:pt x="623" y="3160"/>
                      <a:pt x="465" y="2858"/>
                    </a:cubicBezTo>
                    <a:cubicBezTo>
                      <a:pt x="179" y="2310"/>
                      <a:pt x="548" y="1656"/>
                      <a:pt x="1168" y="1608"/>
                    </a:cubicBezTo>
                    <a:lnTo>
                      <a:pt x="1299" y="1596"/>
                    </a:lnTo>
                    <a:lnTo>
                      <a:pt x="1310" y="1477"/>
                    </a:lnTo>
                    <a:cubicBezTo>
                      <a:pt x="1423" y="801"/>
                      <a:pt x="2004" y="317"/>
                      <a:pt x="2672" y="317"/>
                    </a:cubicBezTo>
                    <a:close/>
                    <a:moveTo>
                      <a:pt x="2668" y="1"/>
                    </a:moveTo>
                    <a:cubicBezTo>
                      <a:pt x="1882" y="1"/>
                      <a:pt x="1203" y="548"/>
                      <a:pt x="1025" y="1310"/>
                    </a:cubicBezTo>
                    <a:cubicBezTo>
                      <a:pt x="417" y="1417"/>
                      <a:pt x="1" y="1953"/>
                      <a:pt x="48" y="2560"/>
                    </a:cubicBezTo>
                    <a:cubicBezTo>
                      <a:pt x="108" y="3168"/>
                      <a:pt x="620" y="3632"/>
                      <a:pt x="1227" y="3632"/>
                    </a:cubicBezTo>
                    <a:cubicBezTo>
                      <a:pt x="1537" y="3632"/>
                      <a:pt x="1834" y="3501"/>
                      <a:pt x="2061" y="3287"/>
                    </a:cubicBezTo>
                    <a:lnTo>
                      <a:pt x="2096" y="3299"/>
                    </a:lnTo>
                    <a:cubicBezTo>
                      <a:pt x="2084" y="3358"/>
                      <a:pt x="2084" y="3418"/>
                      <a:pt x="2084" y="3477"/>
                    </a:cubicBezTo>
                    <a:cubicBezTo>
                      <a:pt x="2084" y="4203"/>
                      <a:pt x="2680" y="4799"/>
                      <a:pt x="3406" y="4799"/>
                    </a:cubicBezTo>
                    <a:cubicBezTo>
                      <a:pt x="4132" y="4799"/>
                      <a:pt x="4728" y="4203"/>
                      <a:pt x="4728" y="3477"/>
                    </a:cubicBezTo>
                    <a:cubicBezTo>
                      <a:pt x="4728" y="3060"/>
                      <a:pt x="4537" y="2668"/>
                      <a:pt x="4204" y="2429"/>
                    </a:cubicBezTo>
                    <a:cubicBezTo>
                      <a:pt x="4311" y="2203"/>
                      <a:pt x="4370" y="1953"/>
                      <a:pt x="4370" y="1703"/>
                    </a:cubicBezTo>
                    <a:cubicBezTo>
                      <a:pt x="4370" y="763"/>
                      <a:pt x="360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4"/>
              <p:cNvSpPr/>
              <p:nvPr/>
            </p:nvSpPr>
            <p:spPr>
              <a:xfrm>
                <a:off x="7438038" y="2212978"/>
                <a:ext cx="117545" cy="109763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471" extrusionOk="0">
                    <a:moveTo>
                      <a:pt x="1334" y="328"/>
                    </a:moveTo>
                    <a:cubicBezTo>
                      <a:pt x="1680" y="328"/>
                      <a:pt x="1977" y="542"/>
                      <a:pt x="2096" y="863"/>
                    </a:cubicBezTo>
                    <a:lnTo>
                      <a:pt x="2144" y="994"/>
                    </a:lnTo>
                    <a:lnTo>
                      <a:pt x="2275" y="970"/>
                    </a:lnTo>
                    <a:cubicBezTo>
                      <a:pt x="2394" y="935"/>
                      <a:pt x="2513" y="923"/>
                      <a:pt x="2632" y="923"/>
                    </a:cubicBezTo>
                    <a:cubicBezTo>
                      <a:pt x="4061" y="923"/>
                      <a:pt x="4787" y="2661"/>
                      <a:pt x="3763" y="3673"/>
                    </a:cubicBezTo>
                    <a:cubicBezTo>
                      <a:pt x="3435" y="4005"/>
                      <a:pt x="3031" y="4153"/>
                      <a:pt x="2635" y="4153"/>
                    </a:cubicBezTo>
                    <a:cubicBezTo>
                      <a:pt x="1807" y="4153"/>
                      <a:pt x="1013" y="3508"/>
                      <a:pt x="1013" y="2542"/>
                    </a:cubicBezTo>
                    <a:cubicBezTo>
                      <a:pt x="1013" y="2375"/>
                      <a:pt x="1049" y="2221"/>
                      <a:pt x="1096" y="2078"/>
                    </a:cubicBezTo>
                    <a:lnTo>
                      <a:pt x="1132" y="1935"/>
                    </a:lnTo>
                    <a:lnTo>
                      <a:pt x="1001" y="1887"/>
                    </a:lnTo>
                    <a:cubicBezTo>
                      <a:pt x="203" y="1530"/>
                      <a:pt x="453" y="328"/>
                      <a:pt x="1334" y="328"/>
                    </a:cubicBezTo>
                    <a:close/>
                    <a:moveTo>
                      <a:pt x="1328" y="0"/>
                    </a:moveTo>
                    <a:cubicBezTo>
                      <a:pt x="1055" y="0"/>
                      <a:pt x="780" y="98"/>
                      <a:pt x="560" y="304"/>
                    </a:cubicBezTo>
                    <a:cubicBezTo>
                      <a:pt x="1" y="816"/>
                      <a:pt x="108" y="1721"/>
                      <a:pt x="751" y="2102"/>
                    </a:cubicBezTo>
                    <a:cubicBezTo>
                      <a:pt x="715" y="2244"/>
                      <a:pt x="703" y="2387"/>
                      <a:pt x="703" y="2530"/>
                    </a:cubicBezTo>
                    <a:cubicBezTo>
                      <a:pt x="703" y="3602"/>
                      <a:pt x="1561" y="4459"/>
                      <a:pt x="2620" y="4471"/>
                    </a:cubicBezTo>
                    <a:lnTo>
                      <a:pt x="2620" y="4459"/>
                    </a:lnTo>
                    <a:cubicBezTo>
                      <a:pt x="2676" y="4464"/>
                      <a:pt x="2731" y="4466"/>
                      <a:pt x="2786" y="4466"/>
                    </a:cubicBezTo>
                    <a:cubicBezTo>
                      <a:pt x="3845" y="4466"/>
                      <a:pt x="4728" y="3606"/>
                      <a:pt x="4728" y="2530"/>
                    </a:cubicBezTo>
                    <a:cubicBezTo>
                      <a:pt x="4728" y="1455"/>
                      <a:pt x="3845" y="594"/>
                      <a:pt x="2786" y="594"/>
                    </a:cubicBezTo>
                    <a:cubicBezTo>
                      <a:pt x="2731" y="594"/>
                      <a:pt x="2676" y="597"/>
                      <a:pt x="2620" y="601"/>
                    </a:cubicBezTo>
                    <a:cubicBezTo>
                      <a:pt x="2525" y="601"/>
                      <a:pt x="2430" y="613"/>
                      <a:pt x="2334" y="625"/>
                    </a:cubicBezTo>
                    <a:cubicBezTo>
                      <a:pt x="2135" y="219"/>
                      <a:pt x="1735" y="0"/>
                      <a:pt x="1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4"/>
              <p:cNvSpPr/>
              <p:nvPr/>
            </p:nvSpPr>
            <p:spPr>
              <a:xfrm>
                <a:off x="7825339" y="2362192"/>
                <a:ext cx="117251" cy="8536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3477" extrusionOk="0">
                    <a:moveTo>
                      <a:pt x="1715" y="322"/>
                    </a:moveTo>
                    <a:cubicBezTo>
                      <a:pt x="1719" y="322"/>
                      <a:pt x="1723" y="322"/>
                      <a:pt x="1727" y="322"/>
                    </a:cubicBezTo>
                    <a:cubicBezTo>
                      <a:pt x="2037" y="322"/>
                      <a:pt x="2334" y="453"/>
                      <a:pt x="2549" y="691"/>
                    </a:cubicBezTo>
                    <a:lnTo>
                      <a:pt x="2680" y="834"/>
                    </a:lnTo>
                    <a:lnTo>
                      <a:pt x="2787" y="679"/>
                    </a:lnTo>
                    <a:cubicBezTo>
                      <a:pt x="2965" y="453"/>
                      <a:pt x="3227" y="322"/>
                      <a:pt x="3513" y="322"/>
                    </a:cubicBezTo>
                    <a:cubicBezTo>
                      <a:pt x="4013" y="346"/>
                      <a:pt x="4418" y="750"/>
                      <a:pt x="4418" y="1250"/>
                    </a:cubicBezTo>
                    <a:cubicBezTo>
                      <a:pt x="4418" y="1750"/>
                      <a:pt x="4013" y="2167"/>
                      <a:pt x="3513" y="2191"/>
                    </a:cubicBezTo>
                    <a:cubicBezTo>
                      <a:pt x="3299" y="2191"/>
                      <a:pt x="3096" y="2108"/>
                      <a:pt x="2930" y="1977"/>
                    </a:cubicBezTo>
                    <a:lnTo>
                      <a:pt x="2799" y="1858"/>
                    </a:lnTo>
                    <a:lnTo>
                      <a:pt x="2703" y="2012"/>
                    </a:lnTo>
                    <a:cubicBezTo>
                      <a:pt x="2680" y="2060"/>
                      <a:pt x="2644" y="2096"/>
                      <a:pt x="2620" y="2143"/>
                    </a:cubicBezTo>
                    <a:lnTo>
                      <a:pt x="2560" y="2215"/>
                    </a:lnTo>
                    <a:lnTo>
                      <a:pt x="2608" y="2310"/>
                    </a:lnTo>
                    <a:cubicBezTo>
                      <a:pt x="2656" y="2393"/>
                      <a:pt x="2680" y="2489"/>
                      <a:pt x="2680" y="2572"/>
                    </a:cubicBezTo>
                    <a:cubicBezTo>
                      <a:pt x="2686" y="2955"/>
                      <a:pt x="2392" y="3160"/>
                      <a:pt x="2099" y="3160"/>
                    </a:cubicBezTo>
                    <a:cubicBezTo>
                      <a:pt x="1845" y="3160"/>
                      <a:pt x="1592" y="3005"/>
                      <a:pt x="1537" y="2679"/>
                    </a:cubicBezTo>
                    <a:lnTo>
                      <a:pt x="1525" y="2572"/>
                    </a:lnTo>
                    <a:lnTo>
                      <a:pt x="1429" y="2548"/>
                    </a:lnTo>
                    <a:cubicBezTo>
                      <a:pt x="148" y="2204"/>
                      <a:pt x="392" y="322"/>
                      <a:pt x="1715" y="322"/>
                    </a:cubicBezTo>
                    <a:close/>
                    <a:moveTo>
                      <a:pt x="3525" y="0"/>
                    </a:moveTo>
                    <a:cubicBezTo>
                      <a:pt x="3203" y="0"/>
                      <a:pt x="2894" y="131"/>
                      <a:pt x="2668" y="357"/>
                    </a:cubicBezTo>
                    <a:cubicBezTo>
                      <a:pt x="2391" y="119"/>
                      <a:pt x="2053" y="5"/>
                      <a:pt x="1718" y="5"/>
                    </a:cubicBezTo>
                    <a:cubicBezTo>
                      <a:pt x="1218" y="5"/>
                      <a:pt x="724" y="260"/>
                      <a:pt x="453" y="738"/>
                    </a:cubicBezTo>
                    <a:cubicBezTo>
                      <a:pt x="1" y="1524"/>
                      <a:pt x="394" y="2536"/>
                      <a:pt x="1263" y="2834"/>
                    </a:cubicBezTo>
                    <a:cubicBezTo>
                      <a:pt x="1358" y="3215"/>
                      <a:pt x="1715" y="3477"/>
                      <a:pt x="2108" y="3477"/>
                    </a:cubicBezTo>
                    <a:cubicBezTo>
                      <a:pt x="2596" y="3477"/>
                      <a:pt x="3001" y="3072"/>
                      <a:pt x="3001" y="2584"/>
                    </a:cubicBezTo>
                    <a:cubicBezTo>
                      <a:pt x="3001" y="2512"/>
                      <a:pt x="2989" y="2441"/>
                      <a:pt x="2977" y="2370"/>
                    </a:cubicBezTo>
                    <a:lnTo>
                      <a:pt x="2977" y="2370"/>
                    </a:lnTo>
                    <a:cubicBezTo>
                      <a:pt x="3144" y="2453"/>
                      <a:pt x="3334" y="2501"/>
                      <a:pt x="3525" y="2501"/>
                    </a:cubicBezTo>
                    <a:cubicBezTo>
                      <a:pt x="4215" y="2501"/>
                      <a:pt x="4775" y="1941"/>
                      <a:pt x="4775" y="1250"/>
                    </a:cubicBezTo>
                    <a:cubicBezTo>
                      <a:pt x="4775" y="560"/>
                      <a:pt x="4215" y="0"/>
                      <a:pt x="3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4"/>
              <p:cNvSpPr/>
              <p:nvPr/>
            </p:nvSpPr>
            <p:spPr>
              <a:xfrm>
                <a:off x="8063572" y="2675917"/>
                <a:ext cx="117226" cy="85287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3474" extrusionOk="0">
                    <a:moveTo>
                      <a:pt x="1727" y="318"/>
                    </a:moveTo>
                    <a:cubicBezTo>
                      <a:pt x="2036" y="330"/>
                      <a:pt x="2346" y="461"/>
                      <a:pt x="2548" y="699"/>
                    </a:cubicBezTo>
                    <a:lnTo>
                      <a:pt x="2679" y="842"/>
                    </a:lnTo>
                    <a:lnTo>
                      <a:pt x="2798" y="687"/>
                    </a:lnTo>
                    <a:cubicBezTo>
                      <a:pt x="2983" y="444"/>
                      <a:pt x="3255" y="327"/>
                      <a:pt x="3527" y="327"/>
                    </a:cubicBezTo>
                    <a:cubicBezTo>
                      <a:pt x="3866" y="327"/>
                      <a:pt x="4204" y="510"/>
                      <a:pt x="4370" y="854"/>
                    </a:cubicBezTo>
                    <a:cubicBezTo>
                      <a:pt x="4679" y="1473"/>
                      <a:pt x="4215" y="2199"/>
                      <a:pt x="3524" y="2199"/>
                    </a:cubicBezTo>
                    <a:cubicBezTo>
                      <a:pt x="3310" y="2199"/>
                      <a:pt x="3108" y="2116"/>
                      <a:pt x="2941" y="1985"/>
                    </a:cubicBezTo>
                    <a:lnTo>
                      <a:pt x="2798" y="1866"/>
                    </a:lnTo>
                    <a:lnTo>
                      <a:pt x="2703" y="2021"/>
                    </a:lnTo>
                    <a:cubicBezTo>
                      <a:pt x="2679" y="2056"/>
                      <a:pt x="2655" y="2104"/>
                      <a:pt x="2620" y="2140"/>
                    </a:cubicBezTo>
                    <a:lnTo>
                      <a:pt x="2572" y="2223"/>
                    </a:lnTo>
                    <a:lnTo>
                      <a:pt x="2608" y="2306"/>
                    </a:lnTo>
                    <a:cubicBezTo>
                      <a:pt x="2655" y="2390"/>
                      <a:pt x="2679" y="2485"/>
                      <a:pt x="2691" y="2580"/>
                    </a:cubicBezTo>
                    <a:cubicBezTo>
                      <a:pt x="2691" y="2960"/>
                      <a:pt x="2399" y="3161"/>
                      <a:pt x="2107" y="3161"/>
                    </a:cubicBezTo>
                    <a:cubicBezTo>
                      <a:pt x="1849" y="3161"/>
                      <a:pt x="1592" y="3005"/>
                      <a:pt x="1536" y="2675"/>
                    </a:cubicBezTo>
                    <a:lnTo>
                      <a:pt x="1524" y="2580"/>
                    </a:lnTo>
                    <a:lnTo>
                      <a:pt x="1429" y="2556"/>
                    </a:lnTo>
                    <a:cubicBezTo>
                      <a:pt x="143" y="2211"/>
                      <a:pt x="393" y="318"/>
                      <a:pt x="1727" y="318"/>
                    </a:cubicBezTo>
                    <a:close/>
                    <a:moveTo>
                      <a:pt x="1713" y="1"/>
                    </a:moveTo>
                    <a:cubicBezTo>
                      <a:pt x="1213" y="1"/>
                      <a:pt x="724" y="257"/>
                      <a:pt x="453" y="735"/>
                    </a:cubicBezTo>
                    <a:cubicBezTo>
                      <a:pt x="0" y="1533"/>
                      <a:pt x="393" y="2545"/>
                      <a:pt x="1262" y="2830"/>
                    </a:cubicBezTo>
                    <a:cubicBezTo>
                      <a:pt x="1369" y="3211"/>
                      <a:pt x="1715" y="3473"/>
                      <a:pt x="2120" y="3473"/>
                    </a:cubicBezTo>
                    <a:cubicBezTo>
                      <a:pt x="2608" y="3473"/>
                      <a:pt x="3001" y="3068"/>
                      <a:pt x="3001" y="2580"/>
                    </a:cubicBezTo>
                    <a:cubicBezTo>
                      <a:pt x="3001" y="2509"/>
                      <a:pt x="2989" y="2437"/>
                      <a:pt x="2977" y="2366"/>
                    </a:cubicBezTo>
                    <a:lnTo>
                      <a:pt x="2977" y="2366"/>
                    </a:lnTo>
                    <a:cubicBezTo>
                      <a:pt x="3127" y="2452"/>
                      <a:pt x="3296" y="2499"/>
                      <a:pt x="3467" y="2499"/>
                    </a:cubicBezTo>
                    <a:cubicBezTo>
                      <a:pt x="3486" y="2499"/>
                      <a:pt x="3505" y="2498"/>
                      <a:pt x="3524" y="2497"/>
                    </a:cubicBezTo>
                    <a:cubicBezTo>
                      <a:pt x="4215" y="2497"/>
                      <a:pt x="4775" y="1949"/>
                      <a:pt x="4775" y="1259"/>
                    </a:cubicBezTo>
                    <a:cubicBezTo>
                      <a:pt x="4775" y="568"/>
                      <a:pt x="4215" y="9"/>
                      <a:pt x="3524" y="9"/>
                    </a:cubicBezTo>
                    <a:cubicBezTo>
                      <a:pt x="3203" y="9"/>
                      <a:pt x="2893" y="128"/>
                      <a:pt x="2667" y="354"/>
                    </a:cubicBezTo>
                    <a:cubicBezTo>
                      <a:pt x="2386" y="115"/>
                      <a:pt x="2047" y="1"/>
                      <a:pt x="1713" y="1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4"/>
              <p:cNvSpPr/>
              <p:nvPr/>
            </p:nvSpPr>
            <p:spPr>
              <a:xfrm>
                <a:off x="5931257" y="1187107"/>
                <a:ext cx="2510557" cy="2448936"/>
              </a:xfrm>
              <a:custGeom>
                <a:avLst/>
                <a:gdLst/>
                <a:ahLst/>
                <a:cxnLst/>
                <a:rect l="l" t="t" r="r" b="b"/>
                <a:pathLst>
                  <a:path w="102263" h="99753" extrusionOk="0">
                    <a:moveTo>
                      <a:pt x="65068" y="312"/>
                    </a:moveTo>
                    <a:cubicBezTo>
                      <a:pt x="65330" y="312"/>
                      <a:pt x="65544" y="526"/>
                      <a:pt x="65544" y="788"/>
                    </a:cubicBezTo>
                    <a:cubicBezTo>
                      <a:pt x="65544" y="1071"/>
                      <a:pt x="65308" y="1255"/>
                      <a:pt x="65064" y="1255"/>
                    </a:cubicBezTo>
                    <a:cubicBezTo>
                      <a:pt x="64948" y="1255"/>
                      <a:pt x="64830" y="1213"/>
                      <a:pt x="64734" y="1121"/>
                    </a:cubicBezTo>
                    <a:cubicBezTo>
                      <a:pt x="64437" y="824"/>
                      <a:pt x="64651" y="312"/>
                      <a:pt x="65068" y="312"/>
                    </a:cubicBezTo>
                    <a:close/>
                    <a:moveTo>
                      <a:pt x="65064" y="0"/>
                    </a:moveTo>
                    <a:cubicBezTo>
                      <a:pt x="64872" y="0"/>
                      <a:pt x="64678" y="71"/>
                      <a:pt x="64520" y="228"/>
                    </a:cubicBezTo>
                    <a:cubicBezTo>
                      <a:pt x="64020" y="728"/>
                      <a:pt x="64377" y="1574"/>
                      <a:pt x="65068" y="1574"/>
                    </a:cubicBezTo>
                    <a:cubicBezTo>
                      <a:pt x="65508" y="1574"/>
                      <a:pt x="65854" y="1217"/>
                      <a:pt x="65854" y="788"/>
                    </a:cubicBezTo>
                    <a:cubicBezTo>
                      <a:pt x="65854" y="312"/>
                      <a:pt x="65466" y="0"/>
                      <a:pt x="65064" y="0"/>
                    </a:cubicBezTo>
                    <a:close/>
                    <a:moveTo>
                      <a:pt x="47089" y="943"/>
                    </a:moveTo>
                    <a:cubicBezTo>
                      <a:pt x="47339" y="943"/>
                      <a:pt x="47554" y="1157"/>
                      <a:pt x="47554" y="1407"/>
                    </a:cubicBezTo>
                    <a:cubicBezTo>
                      <a:pt x="47554" y="1690"/>
                      <a:pt x="47318" y="1879"/>
                      <a:pt x="47078" y="1879"/>
                    </a:cubicBezTo>
                    <a:cubicBezTo>
                      <a:pt x="46963" y="1879"/>
                      <a:pt x="46848" y="1836"/>
                      <a:pt x="46756" y="1741"/>
                    </a:cubicBezTo>
                    <a:cubicBezTo>
                      <a:pt x="46458" y="1443"/>
                      <a:pt x="46673" y="943"/>
                      <a:pt x="47089" y="943"/>
                    </a:cubicBezTo>
                    <a:close/>
                    <a:moveTo>
                      <a:pt x="47081" y="626"/>
                    </a:moveTo>
                    <a:cubicBezTo>
                      <a:pt x="46888" y="626"/>
                      <a:pt x="46692" y="698"/>
                      <a:pt x="46530" y="859"/>
                    </a:cubicBezTo>
                    <a:cubicBezTo>
                      <a:pt x="46042" y="1348"/>
                      <a:pt x="46387" y="2193"/>
                      <a:pt x="47089" y="2193"/>
                    </a:cubicBezTo>
                    <a:cubicBezTo>
                      <a:pt x="47518" y="2193"/>
                      <a:pt x="47863" y="1848"/>
                      <a:pt x="47863" y="1407"/>
                    </a:cubicBezTo>
                    <a:cubicBezTo>
                      <a:pt x="47863" y="940"/>
                      <a:pt x="47482" y="626"/>
                      <a:pt x="47081" y="626"/>
                    </a:cubicBezTo>
                    <a:close/>
                    <a:moveTo>
                      <a:pt x="68306" y="3265"/>
                    </a:moveTo>
                    <a:cubicBezTo>
                      <a:pt x="68556" y="3276"/>
                      <a:pt x="68771" y="3479"/>
                      <a:pt x="68771" y="3741"/>
                    </a:cubicBezTo>
                    <a:cubicBezTo>
                      <a:pt x="68771" y="4023"/>
                      <a:pt x="68535" y="4213"/>
                      <a:pt x="68291" y="4213"/>
                    </a:cubicBezTo>
                    <a:cubicBezTo>
                      <a:pt x="68175" y="4213"/>
                      <a:pt x="68057" y="4170"/>
                      <a:pt x="67961" y="4074"/>
                    </a:cubicBezTo>
                    <a:cubicBezTo>
                      <a:pt x="67675" y="3776"/>
                      <a:pt x="67878" y="3265"/>
                      <a:pt x="68306" y="3265"/>
                    </a:cubicBezTo>
                    <a:close/>
                    <a:moveTo>
                      <a:pt x="68290" y="2953"/>
                    </a:moveTo>
                    <a:cubicBezTo>
                      <a:pt x="68099" y="2953"/>
                      <a:pt x="67904" y="3024"/>
                      <a:pt x="67747" y="3181"/>
                    </a:cubicBezTo>
                    <a:cubicBezTo>
                      <a:pt x="67247" y="3681"/>
                      <a:pt x="67604" y="4527"/>
                      <a:pt x="68306" y="4527"/>
                    </a:cubicBezTo>
                    <a:cubicBezTo>
                      <a:pt x="68735" y="4515"/>
                      <a:pt x="69080" y="4169"/>
                      <a:pt x="69080" y="3741"/>
                    </a:cubicBezTo>
                    <a:cubicBezTo>
                      <a:pt x="69080" y="3265"/>
                      <a:pt x="68692" y="2953"/>
                      <a:pt x="68290" y="2953"/>
                    </a:cubicBezTo>
                    <a:close/>
                    <a:moveTo>
                      <a:pt x="54114" y="3896"/>
                    </a:moveTo>
                    <a:cubicBezTo>
                      <a:pt x="54376" y="3896"/>
                      <a:pt x="54578" y="4110"/>
                      <a:pt x="54578" y="4360"/>
                    </a:cubicBezTo>
                    <a:cubicBezTo>
                      <a:pt x="54578" y="4642"/>
                      <a:pt x="54349" y="4832"/>
                      <a:pt x="54108" y="4832"/>
                    </a:cubicBezTo>
                    <a:cubicBezTo>
                      <a:pt x="53993" y="4832"/>
                      <a:pt x="53877" y="4789"/>
                      <a:pt x="53781" y="4693"/>
                    </a:cubicBezTo>
                    <a:cubicBezTo>
                      <a:pt x="53483" y="4396"/>
                      <a:pt x="53697" y="3896"/>
                      <a:pt x="54114" y="3896"/>
                    </a:cubicBezTo>
                    <a:close/>
                    <a:moveTo>
                      <a:pt x="44198" y="3895"/>
                    </a:moveTo>
                    <a:cubicBezTo>
                      <a:pt x="44209" y="3895"/>
                      <a:pt x="44220" y="3895"/>
                      <a:pt x="44232" y="3896"/>
                    </a:cubicBezTo>
                    <a:cubicBezTo>
                      <a:pt x="44827" y="3931"/>
                      <a:pt x="44827" y="4800"/>
                      <a:pt x="44232" y="4836"/>
                    </a:cubicBezTo>
                    <a:cubicBezTo>
                      <a:pt x="44220" y="4837"/>
                      <a:pt x="44209" y="4837"/>
                      <a:pt x="44198" y="4837"/>
                    </a:cubicBezTo>
                    <a:cubicBezTo>
                      <a:pt x="43588" y="4837"/>
                      <a:pt x="43588" y="3895"/>
                      <a:pt x="44198" y="3895"/>
                    </a:cubicBezTo>
                    <a:close/>
                    <a:moveTo>
                      <a:pt x="44230" y="3578"/>
                    </a:moveTo>
                    <a:cubicBezTo>
                      <a:pt x="44038" y="3578"/>
                      <a:pt x="43842" y="3650"/>
                      <a:pt x="43684" y="3812"/>
                    </a:cubicBezTo>
                    <a:cubicBezTo>
                      <a:pt x="43184" y="4300"/>
                      <a:pt x="43541" y="5146"/>
                      <a:pt x="44232" y="5146"/>
                    </a:cubicBezTo>
                    <a:cubicBezTo>
                      <a:pt x="44672" y="5146"/>
                      <a:pt x="45018" y="4800"/>
                      <a:pt x="45018" y="4360"/>
                    </a:cubicBezTo>
                    <a:cubicBezTo>
                      <a:pt x="45018" y="3893"/>
                      <a:pt x="44631" y="3578"/>
                      <a:pt x="44230" y="3578"/>
                    </a:cubicBezTo>
                    <a:close/>
                    <a:moveTo>
                      <a:pt x="54108" y="3578"/>
                    </a:moveTo>
                    <a:cubicBezTo>
                      <a:pt x="53914" y="3578"/>
                      <a:pt x="53716" y="3650"/>
                      <a:pt x="53554" y="3812"/>
                    </a:cubicBezTo>
                    <a:cubicBezTo>
                      <a:pt x="53066" y="4300"/>
                      <a:pt x="53412" y="5146"/>
                      <a:pt x="54114" y="5146"/>
                    </a:cubicBezTo>
                    <a:cubicBezTo>
                      <a:pt x="54543" y="5146"/>
                      <a:pt x="54888" y="4788"/>
                      <a:pt x="54900" y="4360"/>
                    </a:cubicBezTo>
                    <a:cubicBezTo>
                      <a:pt x="54900" y="3893"/>
                      <a:pt x="54513" y="3578"/>
                      <a:pt x="54108" y="3578"/>
                    </a:cubicBezTo>
                    <a:close/>
                    <a:moveTo>
                      <a:pt x="38657" y="4526"/>
                    </a:moveTo>
                    <a:cubicBezTo>
                      <a:pt x="38909" y="4526"/>
                      <a:pt x="39112" y="4736"/>
                      <a:pt x="39112" y="4991"/>
                    </a:cubicBezTo>
                    <a:cubicBezTo>
                      <a:pt x="39112" y="5274"/>
                      <a:pt x="38877" y="5458"/>
                      <a:pt x="38636" y="5458"/>
                    </a:cubicBezTo>
                    <a:cubicBezTo>
                      <a:pt x="38522" y="5458"/>
                      <a:pt x="38406" y="5416"/>
                      <a:pt x="38314" y="5324"/>
                    </a:cubicBezTo>
                    <a:cubicBezTo>
                      <a:pt x="38017" y="5027"/>
                      <a:pt x="38219" y="4527"/>
                      <a:pt x="38636" y="4527"/>
                    </a:cubicBezTo>
                    <a:cubicBezTo>
                      <a:pt x="38643" y="4526"/>
                      <a:pt x="38650" y="4526"/>
                      <a:pt x="38657" y="4526"/>
                    </a:cubicBezTo>
                    <a:close/>
                    <a:moveTo>
                      <a:pt x="38632" y="4203"/>
                    </a:moveTo>
                    <a:cubicBezTo>
                      <a:pt x="38440" y="4203"/>
                      <a:pt x="38246" y="4274"/>
                      <a:pt x="38088" y="4431"/>
                    </a:cubicBezTo>
                    <a:cubicBezTo>
                      <a:pt x="37588" y="4931"/>
                      <a:pt x="37933" y="5777"/>
                      <a:pt x="38636" y="5777"/>
                    </a:cubicBezTo>
                    <a:cubicBezTo>
                      <a:pt x="39065" y="5777"/>
                      <a:pt x="39422" y="5420"/>
                      <a:pt x="39422" y="4991"/>
                    </a:cubicBezTo>
                    <a:cubicBezTo>
                      <a:pt x="39422" y="4515"/>
                      <a:pt x="39034" y="4203"/>
                      <a:pt x="38632" y="4203"/>
                    </a:cubicBezTo>
                    <a:close/>
                    <a:moveTo>
                      <a:pt x="76522" y="5146"/>
                    </a:moveTo>
                    <a:cubicBezTo>
                      <a:pt x="76784" y="5146"/>
                      <a:pt x="76986" y="5360"/>
                      <a:pt x="76986" y="5610"/>
                    </a:cubicBezTo>
                    <a:cubicBezTo>
                      <a:pt x="76986" y="5899"/>
                      <a:pt x="76754" y="6085"/>
                      <a:pt x="76515" y="6085"/>
                    </a:cubicBezTo>
                    <a:cubicBezTo>
                      <a:pt x="76399" y="6085"/>
                      <a:pt x="76282" y="6041"/>
                      <a:pt x="76188" y="5943"/>
                    </a:cubicBezTo>
                    <a:cubicBezTo>
                      <a:pt x="75891" y="5646"/>
                      <a:pt x="76093" y="5146"/>
                      <a:pt x="76522" y="5146"/>
                    </a:cubicBezTo>
                    <a:close/>
                    <a:moveTo>
                      <a:pt x="76508" y="4828"/>
                    </a:moveTo>
                    <a:cubicBezTo>
                      <a:pt x="76315" y="4828"/>
                      <a:pt x="76120" y="4900"/>
                      <a:pt x="75962" y="5062"/>
                    </a:cubicBezTo>
                    <a:cubicBezTo>
                      <a:pt x="75462" y="5550"/>
                      <a:pt x="75819" y="6396"/>
                      <a:pt x="76522" y="6396"/>
                    </a:cubicBezTo>
                    <a:cubicBezTo>
                      <a:pt x="76950" y="6396"/>
                      <a:pt x="77296" y="6051"/>
                      <a:pt x="77296" y="5610"/>
                    </a:cubicBezTo>
                    <a:cubicBezTo>
                      <a:pt x="77296" y="5143"/>
                      <a:pt x="76909" y="4828"/>
                      <a:pt x="76508" y="4828"/>
                    </a:cubicBezTo>
                    <a:close/>
                    <a:moveTo>
                      <a:pt x="65649" y="8848"/>
                    </a:moveTo>
                    <a:cubicBezTo>
                      <a:pt x="66259" y="8848"/>
                      <a:pt x="66259" y="9790"/>
                      <a:pt x="65649" y="9790"/>
                    </a:cubicBezTo>
                    <a:cubicBezTo>
                      <a:pt x="65638" y="9790"/>
                      <a:pt x="65627" y="9790"/>
                      <a:pt x="65615" y="9789"/>
                    </a:cubicBezTo>
                    <a:cubicBezTo>
                      <a:pt x="65020" y="9753"/>
                      <a:pt x="65020" y="8884"/>
                      <a:pt x="65615" y="8849"/>
                    </a:cubicBezTo>
                    <a:cubicBezTo>
                      <a:pt x="65627" y="8848"/>
                      <a:pt x="65638" y="8848"/>
                      <a:pt x="65649" y="8848"/>
                    </a:cubicBezTo>
                    <a:close/>
                    <a:moveTo>
                      <a:pt x="45637" y="8849"/>
                    </a:moveTo>
                    <a:cubicBezTo>
                      <a:pt x="45899" y="8849"/>
                      <a:pt x="46101" y="9063"/>
                      <a:pt x="46101" y="9313"/>
                    </a:cubicBezTo>
                    <a:cubicBezTo>
                      <a:pt x="46109" y="9604"/>
                      <a:pt x="45875" y="9791"/>
                      <a:pt x="45631" y="9791"/>
                    </a:cubicBezTo>
                    <a:cubicBezTo>
                      <a:pt x="45516" y="9791"/>
                      <a:pt x="45399" y="9750"/>
                      <a:pt x="45303" y="9658"/>
                    </a:cubicBezTo>
                    <a:cubicBezTo>
                      <a:pt x="45006" y="9360"/>
                      <a:pt x="45220" y="8849"/>
                      <a:pt x="45637" y="8849"/>
                    </a:cubicBezTo>
                    <a:close/>
                    <a:moveTo>
                      <a:pt x="45634" y="8537"/>
                    </a:moveTo>
                    <a:cubicBezTo>
                      <a:pt x="45442" y="8537"/>
                      <a:pt x="45247" y="8607"/>
                      <a:pt x="45089" y="8765"/>
                    </a:cubicBezTo>
                    <a:cubicBezTo>
                      <a:pt x="44589" y="9253"/>
                      <a:pt x="44946" y="10099"/>
                      <a:pt x="45637" y="10099"/>
                    </a:cubicBezTo>
                    <a:cubicBezTo>
                      <a:pt x="46065" y="10099"/>
                      <a:pt x="46423" y="9753"/>
                      <a:pt x="46423" y="9313"/>
                    </a:cubicBezTo>
                    <a:cubicBezTo>
                      <a:pt x="46423" y="8846"/>
                      <a:pt x="46036" y="8537"/>
                      <a:pt x="45634" y="8537"/>
                    </a:cubicBezTo>
                    <a:close/>
                    <a:moveTo>
                      <a:pt x="65613" y="8537"/>
                    </a:moveTo>
                    <a:cubicBezTo>
                      <a:pt x="65421" y="8537"/>
                      <a:pt x="65226" y="8607"/>
                      <a:pt x="65068" y="8765"/>
                    </a:cubicBezTo>
                    <a:cubicBezTo>
                      <a:pt x="64568" y="9253"/>
                      <a:pt x="64913" y="10099"/>
                      <a:pt x="65615" y="10099"/>
                    </a:cubicBezTo>
                    <a:cubicBezTo>
                      <a:pt x="66044" y="10099"/>
                      <a:pt x="66401" y="9753"/>
                      <a:pt x="66401" y="9313"/>
                    </a:cubicBezTo>
                    <a:cubicBezTo>
                      <a:pt x="66401" y="8846"/>
                      <a:pt x="66014" y="8537"/>
                      <a:pt x="65613" y="8537"/>
                    </a:cubicBezTo>
                    <a:close/>
                    <a:moveTo>
                      <a:pt x="63103" y="10301"/>
                    </a:moveTo>
                    <a:cubicBezTo>
                      <a:pt x="63365" y="10301"/>
                      <a:pt x="63568" y="10515"/>
                      <a:pt x="63568" y="10777"/>
                    </a:cubicBezTo>
                    <a:cubicBezTo>
                      <a:pt x="63568" y="11060"/>
                      <a:pt x="63332" y="11249"/>
                      <a:pt x="63088" y="11249"/>
                    </a:cubicBezTo>
                    <a:cubicBezTo>
                      <a:pt x="62972" y="11249"/>
                      <a:pt x="62854" y="11207"/>
                      <a:pt x="62758" y="11111"/>
                    </a:cubicBezTo>
                    <a:cubicBezTo>
                      <a:pt x="62472" y="10801"/>
                      <a:pt x="62687" y="10301"/>
                      <a:pt x="63103" y="10301"/>
                    </a:cubicBezTo>
                    <a:close/>
                    <a:moveTo>
                      <a:pt x="63096" y="9984"/>
                    </a:moveTo>
                    <a:cubicBezTo>
                      <a:pt x="62902" y="9984"/>
                      <a:pt x="62705" y="10056"/>
                      <a:pt x="62544" y="10218"/>
                    </a:cubicBezTo>
                    <a:cubicBezTo>
                      <a:pt x="62044" y="10718"/>
                      <a:pt x="62401" y="11563"/>
                      <a:pt x="63103" y="11563"/>
                    </a:cubicBezTo>
                    <a:cubicBezTo>
                      <a:pt x="63532" y="11551"/>
                      <a:pt x="63877" y="11206"/>
                      <a:pt x="63889" y="10777"/>
                    </a:cubicBezTo>
                    <a:cubicBezTo>
                      <a:pt x="63889" y="10302"/>
                      <a:pt x="63501" y="9984"/>
                      <a:pt x="63096" y="9984"/>
                    </a:cubicBezTo>
                    <a:close/>
                    <a:moveTo>
                      <a:pt x="81427" y="10932"/>
                    </a:moveTo>
                    <a:cubicBezTo>
                      <a:pt x="81689" y="10932"/>
                      <a:pt x="81903" y="11146"/>
                      <a:pt x="81903" y="11396"/>
                    </a:cubicBezTo>
                    <a:cubicBezTo>
                      <a:pt x="81895" y="11679"/>
                      <a:pt x="81663" y="11868"/>
                      <a:pt x="81421" y="11868"/>
                    </a:cubicBezTo>
                    <a:cubicBezTo>
                      <a:pt x="81306" y="11868"/>
                      <a:pt x="81189" y="11826"/>
                      <a:pt x="81094" y="11730"/>
                    </a:cubicBezTo>
                    <a:cubicBezTo>
                      <a:pt x="80796" y="11432"/>
                      <a:pt x="81010" y="10932"/>
                      <a:pt x="81427" y="10932"/>
                    </a:cubicBezTo>
                    <a:close/>
                    <a:moveTo>
                      <a:pt x="81425" y="10615"/>
                    </a:moveTo>
                    <a:cubicBezTo>
                      <a:pt x="81233" y="10615"/>
                      <a:pt x="81037" y="10687"/>
                      <a:pt x="80879" y="10849"/>
                    </a:cubicBezTo>
                    <a:cubicBezTo>
                      <a:pt x="80379" y="11337"/>
                      <a:pt x="80736" y="12182"/>
                      <a:pt x="81427" y="12182"/>
                    </a:cubicBezTo>
                    <a:cubicBezTo>
                      <a:pt x="81868" y="12182"/>
                      <a:pt x="82213" y="11837"/>
                      <a:pt x="82213" y="11396"/>
                    </a:cubicBezTo>
                    <a:cubicBezTo>
                      <a:pt x="82213" y="10929"/>
                      <a:pt x="81826" y="10615"/>
                      <a:pt x="81425" y="10615"/>
                    </a:cubicBezTo>
                    <a:close/>
                    <a:moveTo>
                      <a:pt x="27310" y="11563"/>
                    </a:moveTo>
                    <a:cubicBezTo>
                      <a:pt x="27562" y="11563"/>
                      <a:pt x="27766" y="11773"/>
                      <a:pt x="27766" y="12027"/>
                    </a:cubicBezTo>
                    <a:cubicBezTo>
                      <a:pt x="27766" y="12310"/>
                      <a:pt x="27530" y="12499"/>
                      <a:pt x="27286" y="12499"/>
                    </a:cubicBezTo>
                    <a:cubicBezTo>
                      <a:pt x="27170" y="12499"/>
                      <a:pt x="27052" y="12457"/>
                      <a:pt x="26956" y="12361"/>
                    </a:cubicBezTo>
                    <a:cubicBezTo>
                      <a:pt x="26658" y="12063"/>
                      <a:pt x="26873" y="11563"/>
                      <a:pt x="27289" y="11563"/>
                    </a:cubicBezTo>
                    <a:cubicBezTo>
                      <a:pt x="27296" y="11563"/>
                      <a:pt x="27303" y="11563"/>
                      <a:pt x="27310" y="11563"/>
                    </a:cubicBezTo>
                    <a:close/>
                    <a:moveTo>
                      <a:pt x="27292" y="11243"/>
                    </a:moveTo>
                    <a:cubicBezTo>
                      <a:pt x="27098" y="11243"/>
                      <a:pt x="26901" y="11316"/>
                      <a:pt x="26742" y="11480"/>
                    </a:cubicBezTo>
                    <a:cubicBezTo>
                      <a:pt x="26242" y="11968"/>
                      <a:pt x="26599" y="12813"/>
                      <a:pt x="27289" y="12813"/>
                    </a:cubicBezTo>
                    <a:cubicBezTo>
                      <a:pt x="27718" y="12813"/>
                      <a:pt x="28075" y="12456"/>
                      <a:pt x="28075" y="12027"/>
                    </a:cubicBezTo>
                    <a:cubicBezTo>
                      <a:pt x="28075" y="11554"/>
                      <a:pt x="27692" y="11243"/>
                      <a:pt x="27292" y="11243"/>
                    </a:cubicBezTo>
                    <a:close/>
                    <a:moveTo>
                      <a:pt x="30688" y="12182"/>
                    </a:moveTo>
                    <a:cubicBezTo>
                      <a:pt x="30948" y="12185"/>
                      <a:pt x="31159" y="12398"/>
                      <a:pt x="31159" y="12659"/>
                    </a:cubicBezTo>
                    <a:cubicBezTo>
                      <a:pt x="31159" y="12938"/>
                      <a:pt x="30928" y="13122"/>
                      <a:pt x="30686" y="13122"/>
                    </a:cubicBezTo>
                    <a:cubicBezTo>
                      <a:pt x="30568" y="13122"/>
                      <a:pt x="30447" y="13078"/>
                      <a:pt x="30349" y="12980"/>
                    </a:cubicBezTo>
                    <a:cubicBezTo>
                      <a:pt x="30065" y="12684"/>
                      <a:pt x="30264" y="12187"/>
                      <a:pt x="30688" y="12182"/>
                    </a:cubicBezTo>
                    <a:close/>
                    <a:moveTo>
                      <a:pt x="30679" y="11865"/>
                    </a:moveTo>
                    <a:cubicBezTo>
                      <a:pt x="30487" y="11865"/>
                      <a:pt x="30292" y="11938"/>
                      <a:pt x="30135" y="12099"/>
                    </a:cubicBezTo>
                    <a:cubicBezTo>
                      <a:pt x="29636" y="12586"/>
                      <a:pt x="29990" y="13428"/>
                      <a:pt x="30688" y="13432"/>
                    </a:cubicBezTo>
                    <a:lnTo>
                      <a:pt x="30688" y="13432"/>
                    </a:lnTo>
                    <a:cubicBezTo>
                      <a:pt x="31126" y="13429"/>
                      <a:pt x="31468" y="13085"/>
                      <a:pt x="31468" y="12659"/>
                    </a:cubicBezTo>
                    <a:cubicBezTo>
                      <a:pt x="31468" y="12183"/>
                      <a:pt x="31081" y="11865"/>
                      <a:pt x="30679" y="11865"/>
                    </a:cubicBezTo>
                    <a:close/>
                    <a:moveTo>
                      <a:pt x="30688" y="13432"/>
                    </a:moveTo>
                    <a:cubicBezTo>
                      <a:pt x="30686" y="13432"/>
                      <a:pt x="30685" y="13432"/>
                      <a:pt x="30683" y="13432"/>
                    </a:cubicBezTo>
                    <a:lnTo>
                      <a:pt x="30694" y="13432"/>
                    </a:lnTo>
                    <a:cubicBezTo>
                      <a:pt x="30692" y="13432"/>
                      <a:pt x="30690" y="13432"/>
                      <a:pt x="30688" y="13432"/>
                    </a:cubicBezTo>
                    <a:close/>
                    <a:moveTo>
                      <a:pt x="51495" y="12801"/>
                    </a:moveTo>
                    <a:lnTo>
                      <a:pt x="51495" y="12813"/>
                    </a:lnTo>
                    <a:cubicBezTo>
                      <a:pt x="51840" y="12813"/>
                      <a:pt x="52126" y="13099"/>
                      <a:pt x="52126" y="13444"/>
                    </a:cubicBezTo>
                    <a:cubicBezTo>
                      <a:pt x="52126" y="13831"/>
                      <a:pt x="51810" y="14087"/>
                      <a:pt x="51484" y="14087"/>
                    </a:cubicBezTo>
                    <a:cubicBezTo>
                      <a:pt x="51328" y="14087"/>
                      <a:pt x="51169" y="14028"/>
                      <a:pt x="51042" y="13897"/>
                    </a:cubicBezTo>
                    <a:cubicBezTo>
                      <a:pt x="50637" y="13492"/>
                      <a:pt x="50923" y="12801"/>
                      <a:pt x="51495" y="12801"/>
                    </a:cubicBezTo>
                    <a:close/>
                    <a:moveTo>
                      <a:pt x="51483" y="12481"/>
                    </a:moveTo>
                    <a:cubicBezTo>
                      <a:pt x="51248" y="12481"/>
                      <a:pt x="51009" y="12569"/>
                      <a:pt x="50816" y="12766"/>
                    </a:cubicBezTo>
                    <a:cubicBezTo>
                      <a:pt x="50209" y="13373"/>
                      <a:pt x="50637" y="14397"/>
                      <a:pt x="51495" y="14397"/>
                    </a:cubicBezTo>
                    <a:cubicBezTo>
                      <a:pt x="52019" y="14397"/>
                      <a:pt x="52447" y="13968"/>
                      <a:pt x="52447" y="13444"/>
                    </a:cubicBezTo>
                    <a:cubicBezTo>
                      <a:pt x="52447" y="12865"/>
                      <a:pt x="51974" y="12481"/>
                      <a:pt x="51483" y="12481"/>
                    </a:cubicBezTo>
                    <a:close/>
                    <a:moveTo>
                      <a:pt x="54697" y="13266"/>
                    </a:moveTo>
                    <a:cubicBezTo>
                      <a:pt x="55043" y="13266"/>
                      <a:pt x="55328" y="13551"/>
                      <a:pt x="55328" y="13909"/>
                    </a:cubicBezTo>
                    <a:cubicBezTo>
                      <a:pt x="55328" y="14295"/>
                      <a:pt x="55013" y="14551"/>
                      <a:pt x="54687" y="14551"/>
                    </a:cubicBezTo>
                    <a:cubicBezTo>
                      <a:pt x="54531" y="14551"/>
                      <a:pt x="54372" y="14492"/>
                      <a:pt x="54245" y="14361"/>
                    </a:cubicBezTo>
                    <a:cubicBezTo>
                      <a:pt x="53840" y="13956"/>
                      <a:pt x="54126" y="13266"/>
                      <a:pt x="54697" y="13266"/>
                    </a:cubicBezTo>
                    <a:close/>
                    <a:moveTo>
                      <a:pt x="54685" y="12951"/>
                    </a:moveTo>
                    <a:cubicBezTo>
                      <a:pt x="54450" y="12951"/>
                      <a:pt x="54211" y="13037"/>
                      <a:pt x="54019" y="13230"/>
                    </a:cubicBezTo>
                    <a:cubicBezTo>
                      <a:pt x="53412" y="13837"/>
                      <a:pt x="53840" y="14861"/>
                      <a:pt x="54697" y="14861"/>
                    </a:cubicBezTo>
                    <a:cubicBezTo>
                      <a:pt x="55221" y="14861"/>
                      <a:pt x="55638" y="14433"/>
                      <a:pt x="55650" y="13909"/>
                    </a:cubicBezTo>
                    <a:cubicBezTo>
                      <a:pt x="55650" y="13329"/>
                      <a:pt x="55176" y="12951"/>
                      <a:pt x="54685" y="12951"/>
                    </a:cubicBezTo>
                    <a:close/>
                    <a:moveTo>
                      <a:pt x="69723" y="15195"/>
                    </a:moveTo>
                    <a:cubicBezTo>
                      <a:pt x="69985" y="15206"/>
                      <a:pt x="70187" y="15409"/>
                      <a:pt x="70187" y="15671"/>
                    </a:cubicBezTo>
                    <a:cubicBezTo>
                      <a:pt x="70187" y="15953"/>
                      <a:pt x="69952" y="16143"/>
                      <a:pt x="69712" y="16143"/>
                    </a:cubicBezTo>
                    <a:cubicBezTo>
                      <a:pt x="69597" y="16143"/>
                      <a:pt x="69482" y="16100"/>
                      <a:pt x="69390" y="16004"/>
                    </a:cubicBezTo>
                    <a:cubicBezTo>
                      <a:pt x="69092" y="15707"/>
                      <a:pt x="69306" y="15195"/>
                      <a:pt x="69723" y="15195"/>
                    </a:cubicBezTo>
                    <a:close/>
                    <a:moveTo>
                      <a:pt x="69707" y="14883"/>
                    </a:moveTo>
                    <a:cubicBezTo>
                      <a:pt x="69516" y="14883"/>
                      <a:pt x="69321" y="14954"/>
                      <a:pt x="69164" y="15111"/>
                    </a:cubicBezTo>
                    <a:cubicBezTo>
                      <a:pt x="68663" y="15611"/>
                      <a:pt x="69021" y="16457"/>
                      <a:pt x="69723" y="16457"/>
                    </a:cubicBezTo>
                    <a:cubicBezTo>
                      <a:pt x="70152" y="16457"/>
                      <a:pt x="70509" y="16099"/>
                      <a:pt x="70509" y="15671"/>
                    </a:cubicBezTo>
                    <a:cubicBezTo>
                      <a:pt x="70501" y="15195"/>
                      <a:pt x="70110" y="14883"/>
                      <a:pt x="69707" y="14883"/>
                    </a:cubicBezTo>
                    <a:close/>
                    <a:moveTo>
                      <a:pt x="86332" y="15826"/>
                    </a:moveTo>
                    <a:cubicBezTo>
                      <a:pt x="86594" y="15826"/>
                      <a:pt x="86809" y="16028"/>
                      <a:pt x="86809" y="16290"/>
                    </a:cubicBezTo>
                    <a:cubicBezTo>
                      <a:pt x="86809" y="16572"/>
                      <a:pt x="86573" y="16762"/>
                      <a:pt x="86329" y="16762"/>
                    </a:cubicBezTo>
                    <a:cubicBezTo>
                      <a:pt x="86213" y="16762"/>
                      <a:pt x="86095" y="16719"/>
                      <a:pt x="85999" y="16623"/>
                    </a:cubicBezTo>
                    <a:cubicBezTo>
                      <a:pt x="85701" y="16326"/>
                      <a:pt x="85916" y="15826"/>
                      <a:pt x="86332" y="15826"/>
                    </a:cubicBezTo>
                    <a:close/>
                    <a:moveTo>
                      <a:pt x="55626" y="15707"/>
                    </a:moveTo>
                    <a:lnTo>
                      <a:pt x="55626" y="15718"/>
                    </a:lnTo>
                    <a:cubicBezTo>
                      <a:pt x="55633" y="15718"/>
                      <a:pt x="55640" y="15718"/>
                      <a:pt x="55647" y="15718"/>
                    </a:cubicBezTo>
                    <a:cubicBezTo>
                      <a:pt x="55983" y="15718"/>
                      <a:pt x="56269" y="15999"/>
                      <a:pt x="56269" y="16349"/>
                    </a:cubicBezTo>
                    <a:cubicBezTo>
                      <a:pt x="56269" y="16736"/>
                      <a:pt x="55953" y="16992"/>
                      <a:pt x="55624" y="16992"/>
                    </a:cubicBezTo>
                    <a:cubicBezTo>
                      <a:pt x="55466" y="16992"/>
                      <a:pt x="55305" y="16933"/>
                      <a:pt x="55174" y="16802"/>
                    </a:cubicBezTo>
                    <a:cubicBezTo>
                      <a:pt x="54769" y="16397"/>
                      <a:pt x="55055" y="15707"/>
                      <a:pt x="55626" y="15707"/>
                    </a:cubicBezTo>
                    <a:close/>
                    <a:moveTo>
                      <a:pt x="86335" y="15506"/>
                    </a:moveTo>
                    <a:cubicBezTo>
                      <a:pt x="86142" y="15506"/>
                      <a:pt x="85944" y="15579"/>
                      <a:pt x="85785" y="15742"/>
                    </a:cubicBezTo>
                    <a:cubicBezTo>
                      <a:pt x="85285" y="16230"/>
                      <a:pt x="85642" y="17076"/>
                      <a:pt x="86332" y="17076"/>
                    </a:cubicBezTo>
                    <a:cubicBezTo>
                      <a:pt x="86773" y="17076"/>
                      <a:pt x="87118" y="16730"/>
                      <a:pt x="87118" y="16290"/>
                    </a:cubicBezTo>
                    <a:cubicBezTo>
                      <a:pt x="87118" y="15817"/>
                      <a:pt x="86735" y="15506"/>
                      <a:pt x="86335" y="15506"/>
                    </a:cubicBezTo>
                    <a:close/>
                    <a:moveTo>
                      <a:pt x="55618" y="15394"/>
                    </a:moveTo>
                    <a:cubicBezTo>
                      <a:pt x="55386" y="15394"/>
                      <a:pt x="55151" y="15480"/>
                      <a:pt x="54959" y="15671"/>
                    </a:cubicBezTo>
                    <a:cubicBezTo>
                      <a:pt x="54352" y="16278"/>
                      <a:pt x="54781" y="17302"/>
                      <a:pt x="55626" y="17302"/>
                    </a:cubicBezTo>
                    <a:lnTo>
                      <a:pt x="55626" y="17314"/>
                    </a:lnTo>
                    <a:cubicBezTo>
                      <a:pt x="56150" y="17314"/>
                      <a:pt x="56591" y="16885"/>
                      <a:pt x="56579" y="16349"/>
                    </a:cubicBezTo>
                    <a:cubicBezTo>
                      <a:pt x="56579" y="15776"/>
                      <a:pt x="56107" y="15394"/>
                      <a:pt x="55618" y="15394"/>
                    </a:cubicBezTo>
                    <a:close/>
                    <a:moveTo>
                      <a:pt x="34493" y="17373"/>
                    </a:moveTo>
                    <a:cubicBezTo>
                      <a:pt x="34754" y="17373"/>
                      <a:pt x="34969" y="17588"/>
                      <a:pt x="34969" y="17850"/>
                    </a:cubicBezTo>
                    <a:cubicBezTo>
                      <a:pt x="34969" y="18132"/>
                      <a:pt x="34733" y="18322"/>
                      <a:pt x="34489" y="18322"/>
                    </a:cubicBezTo>
                    <a:cubicBezTo>
                      <a:pt x="34373" y="18322"/>
                      <a:pt x="34255" y="18279"/>
                      <a:pt x="34159" y="18183"/>
                    </a:cubicBezTo>
                    <a:cubicBezTo>
                      <a:pt x="33862" y="17885"/>
                      <a:pt x="34076" y="17373"/>
                      <a:pt x="34493" y="17373"/>
                    </a:cubicBezTo>
                    <a:close/>
                    <a:moveTo>
                      <a:pt x="34488" y="17062"/>
                    </a:moveTo>
                    <a:cubicBezTo>
                      <a:pt x="34297" y="17062"/>
                      <a:pt x="34102" y="17133"/>
                      <a:pt x="33945" y="17290"/>
                    </a:cubicBezTo>
                    <a:cubicBezTo>
                      <a:pt x="33445" y="17790"/>
                      <a:pt x="33802" y="18635"/>
                      <a:pt x="34493" y="18635"/>
                    </a:cubicBezTo>
                    <a:cubicBezTo>
                      <a:pt x="34933" y="18635"/>
                      <a:pt x="35278" y="18278"/>
                      <a:pt x="35278" y="17850"/>
                    </a:cubicBezTo>
                    <a:cubicBezTo>
                      <a:pt x="35278" y="17374"/>
                      <a:pt x="34890" y="17062"/>
                      <a:pt x="34488" y="17062"/>
                    </a:cubicBezTo>
                    <a:close/>
                    <a:moveTo>
                      <a:pt x="17288" y="19564"/>
                    </a:moveTo>
                    <a:cubicBezTo>
                      <a:pt x="17538" y="19564"/>
                      <a:pt x="17752" y="19767"/>
                      <a:pt x="17752" y="20028"/>
                    </a:cubicBezTo>
                    <a:cubicBezTo>
                      <a:pt x="17752" y="20311"/>
                      <a:pt x="17523" y="20500"/>
                      <a:pt x="17282" y="20500"/>
                    </a:cubicBezTo>
                    <a:cubicBezTo>
                      <a:pt x="17167" y="20500"/>
                      <a:pt x="17050" y="20458"/>
                      <a:pt x="16955" y="20362"/>
                    </a:cubicBezTo>
                    <a:cubicBezTo>
                      <a:pt x="16657" y="20064"/>
                      <a:pt x="16859" y="19564"/>
                      <a:pt x="17288" y="19564"/>
                    </a:cubicBezTo>
                    <a:close/>
                    <a:moveTo>
                      <a:pt x="17274" y="19247"/>
                    </a:moveTo>
                    <a:cubicBezTo>
                      <a:pt x="17082" y="19247"/>
                      <a:pt x="16886" y="19319"/>
                      <a:pt x="16728" y="19481"/>
                    </a:cubicBezTo>
                    <a:cubicBezTo>
                      <a:pt x="16228" y="19969"/>
                      <a:pt x="16586" y="20814"/>
                      <a:pt x="17288" y="20814"/>
                    </a:cubicBezTo>
                    <a:cubicBezTo>
                      <a:pt x="17717" y="20814"/>
                      <a:pt x="18062" y="20469"/>
                      <a:pt x="18062" y="20028"/>
                    </a:cubicBezTo>
                    <a:cubicBezTo>
                      <a:pt x="18062" y="19561"/>
                      <a:pt x="17675" y="19247"/>
                      <a:pt x="17274" y="19247"/>
                    </a:cubicBezTo>
                    <a:close/>
                    <a:moveTo>
                      <a:pt x="47261" y="15832"/>
                    </a:moveTo>
                    <a:cubicBezTo>
                      <a:pt x="47534" y="15832"/>
                      <a:pt x="47808" y="15919"/>
                      <a:pt x="48042" y="16099"/>
                    </a:cubicBezTo>
                    <a:cubicBezTo>
                      <a:pt x="48220" y="16230"/>
                      <a:pt x="48351" y="16421"/>
                      <a:pt x="48447" y="16635"/>
                    </a:cubicBezTo>
                    <a:lnTo>
                      <a:pt x="48470" y="16707"/>
                    </a:lnTo>
                    <a:lnTo>
                      <a:pt x="48566" y="16719"/>
                    </a:lnTo>
                    <a:cubicBezTo>
                      <a:pt x="48780" y="16742"/>
                      <a:pt x="48994" y="16826"/>
                      <a:pt x="49173" y="16957"/>
                    </a:cubicBezTo>
                    <a:cubicBezTo>
                      <a:pt x="49197" y="16969"/>
                      <a:pt x="49209" y="16992"/>
                      <a:pt x="49232" y="17004"/>
                    </a:cubicBezTo>
                    <a:lnTo>
                      <a:pt x="49399" y="17123"/>
                    </a:lnTo>
                    <a:lnTo>
                      <a:pt x="49471" y="16933"/>
                    </a:lnTo>
                    <a:cubicBezTo>
                      <a:pt x="49506" y="16838"/>
                      <a:pt x="49566" y="16742"/>
                      <a:pt x="49637" y="16647"/>
                    </a:cubicBezTo>
                    <a:cubicBezTo>
                      <a:pt x="49885" y="16331"/>
                      <a:pt x="50255" y="16170"/>
                      <a:pt x="50631" y="16170"/>
                    </a:cubicBezTo>
                    <a:cubicBezTo>
                      <a:pt x="50907" y="16170"/>
                      <a:pt x="51186" y="16256"/>
                      <a:pt x="51423" y="16433"/>
                    </a:cubicBezTo>
                    <a:cubicBezTo>
                      <a:pt x="51983" y="16861"/>
                      <a:pt x="52090" y="17647"/>
                      <a:pt x="51685" y="18219"/>
                    </a:cubicBezTo>
                    <a:cubicBezTo>
                      <a:pt x="51590" y="18338"/>
                      <a:pt x="51471" y="18445"/>
                      <a:pt x="51340" y="18528"/>
                    </a:cubicBezTo>
                    <a:lnTo>
                      <a:pt x="51221" y="18612"/>
                    </a:lnTo>
                    <a:lnTo>
                      <a:pt x="51292" y="18731"/>
                    </a:lnTo>
                    <a:cubicBezTo>
                      <a:pt x="51738" y="19599"/>
                      <a:pt x="51090" y="20603"/>
                      <a:pt x="50157" y="20603"/>
                    </a:cubicBezTo>
                    <a:cubicBezTo>
                      <a:pt x="50092" y="20603"/>
                      <a:pt x="50026" y="20598"/>
                      <a:pt x="49959" y="20588"/>
                    </a:cubicBezTo>
                    <a:lnTo>
                      <a:pt x="49852" y="20576"/>
                    </a:lnTo>
                    <a:lnTo>
                      <a:pt x="49780" y="20719"/>
                    </a:lnTo>
                    <a:cubicBezTo>
                      <a:pt x="49756" y="20755"/>
                      <a:pt x="49733" y="20790"/>
                      <a:pt x="49709" y="20814"/>
                    </a:cubicBezTo>
                    <a:cubicBezTo>
                      <a:pt x="49456" y="21151"/>
                      <a:pt x="49072" y="21326"/>
                      <a:pt x="48682" y="21326"/>
                    </a:cubicBezTo>
                    <a:cubicBezTo>
                      <a:pt x="48409" y="21326"/>
                      <a:pt x="48134" y="21241"/>
                      <a:pt x="47899" y="21064"/>
                    </a:cubicBezTo>
                    <a:cubicBezTo>
                      <a:pt x="47780" y="20969"/>
                      <a:pt x="47673" y="20850"/>
                      <a:pt x="47589" y="20719"/>
                    </a:cubicBezTo>
                    <a:lnTo>
                      <a:pt x="47518" y="20600"/>
                    </a:lnTo>
                    <a:lnTo>
                      <a:pt x="47387" y="20671"/>
                    </a:lnTo>
                    <a:cubicBezTo>
                      <a:pt x="47203" y="20765"/>
                      <a:pt x="47005" y="20810"/>
                      <a:pt x="46809" y="20810"/>
                    </a:cubicBezTo>
                    <a:cubicBezTo>
                      <a:pt x="46408" y="20810"/>
                      <a:pt x="46016" y="20622"/>
                      <a:pt x="45768" y="20278"/>
                    </a:cubicBezTo>
                    <a:lnTo>
                      <a:pt x="45673" y="20148"/>
                    </a:lnTo>
                    <a:lnTo>
                      <a:pt x="45542" y="20255"/>
                    </a:lnTo>
                    <a:cubicBezTo>
                      <a:pt x="45482" y="20302"/>
                      <a:pt x="45422" y="20350"/>
                      <a:pt x="45351" y="20398"/>
                    </a:cubicBezTo>
                    <a:cubicBezTo>
                      <a:pt x="45137" y="20536"/>
                      <a:pt x="44897" y="20602"/>
                      <a:pt x="44659" y="20602"/>
                    </a:cubicBezTo>
                    <a:cubicBezTo>
                      <a:pt x="44225" y="20602"/>
                      <a:pt x="43800" y="20381"/>
                      <a:pt x="43553" y="19981"/>
                    </a:cubicBezTo>
                    <a:cubicBezTo>
                      <a:pt x="43172" y="19362"/>
                      <a:pt x="43375" y="18552"/>
                      <a:pt x="43994" y="18195"/>
                    </a:cubicBezTo>
                    <a:cubicBezTo>
                      <a:pt x="44053" y="18159"/>
                      <a:pt x="44113" y="18135"/>
                      <a:pt x="44172" y="18112"/>
                    </a:cubicBezTo>
                    <a:lnTo>
                      <a:pt x="44291" y="18052"/>
                    </a:lnTo>
                    <a:lnTo>
                      <a:pt x="44256" y="17921"/>
                    </a:lnTo>
                    <a:cubicBezTo>
                      <a:pt x="44049" y="17075"/>
                      <a:pt x="44720" y="16327"/>
                      <a:pt x="45510" y="16327"/>
                    </a:cubicBezTo>
                    <a:cubicBezTo>
                      <a:pt x="45676" y="16327"/>
                      <a:pt x="45848" y="16360"/>
                      <a:pt x="46018" y="16433"/>
                    </a:cubicBezTo>
                    <a:lnTo>
                      <a:pt x="46125" y="16480"/>
                    </a:lnTo>
                    <a:lnTo>
                      <a:pt x="46196" y="16385"/>
                    </a:lnTo>
                    <a:cubicBezTo>
                      <a:pt x="46208" y="16373"/>
                      <a:pt x="46220" y="16361"/>
                      <a:pt x="46220" y="16349"/>
                    </a:cubicBezTo>
                    <a:cubicBezTo>
                      <a:pt x="46480" y="16012"/>
                      <a:pt x="46869" y="15832"/>
                      <a:pt x="47261" y="15832"/>
                    </a:cubicBezTo>
                    <a:close/>
                    <a:moveTo>
                      <a:pt x="47251" y="15511"/>
                    </a:moveTo>
                    <a:cubicBezTo>
                      <a:pt x="46785" y="15511"/>
                      <a:pt x="46323" y="15713"/>
                      <a:pt x="46006" y="16099"/>
                    </a:cubicBezTo>
                    <a:cubicBezTo>
                      <a:pt x="45837" y="16044"/>
                      <a:pt x="45665" y="16017"/>
                      <a:pt x="45495" y="16017"/>
                    </a:cubicBezTo>
                    <a:cubicBezTo>
                      <a:pt x="45003" y="16017"/>
                      <a:pt x="44529" y="16240"/>
                      <a:pt x="44220" y="16647"/>
                    </a:cubicBezTo>
                    <a:cubicBezTo>
                      <a:pt x="43958" y="16992"/>
                      <a:pt x="43851" y="17433"/>
                      <a:pt x="43922" y="17862"/>
                    </a:cubicBezTo>
                    <a:cubicBezTo>
                      <a:pt x="43887" y="17873"/>
                      <a:pt x="43863" y="17897"/>
                      <a:pt x="43827" y="17909"/>
                    </a:cubicBezTo>
                    <a:cubicBezTo>
                      <a:pt x="43065" y="18385"/>
                      <a:pt x="42839" y="19374"/>
                      <a:pt x="43303" y="20136"/>
                    </a:cubicBezTo>
                    <a:cubicBezTo>
                      <a:pt x="43612" y="20623"/>
                      <a:pt x="44137" y="20894"/>
                      <a:pt x="44673" y="20894"/>
                    </a:cubicBezTo>
                    <a:cubicBezTo>
                      <a:pt x="44962" y="20894"/>
                      <a:pt x="45255" y="20815"/>
                      <a:pt x="45518" y="20648"/>
                    </a:cubicBezTo>
                    <a:cubicBezTo>
                      <a:pt x="45553" y="20636"/>
                      <a:pt x="45589" y="20612"/>
                      <a:pt x="45613" y="20588"/>
                    </a:cubicBezTo>
                    <a:cubicBezTo>
                      <a:pt x="45922" y="20930"/>
                      <a:pt x="46354" y="21116"/>
                      <a:pt x="46793" y="21116"/>
                    </a:cubicBezTo>
                    <a:cubicBezTo>
                      <a:pt x="46997" y="21116"/>
                      <a:pt x="47203" y="21076"/>
                      <a:pt x="47399" y="20993"/>
                    </a:cubicBezTo>
                    <a:cubicBezTo>
                      <a:pt x="47494" y="21112"/>
                      <a:pt x="47589" y="21219"/>
                      <a:pt x="47708" y="21314"/>
                    </a:cubicBezTo>
                    <a:cubicBezTo>
                      <a:pt x="47994" y="21529"/>
                      <a:pt x="48328" y="21636"/>
                      <a:pt x="48685" y="21636"/>
                    </a:cubicBezTo>
                    <a:cubicBezTo>
                      <a:pt x="49185" y="21636"/>
                      <a:pt x="49661" y="21410"/>
                      <a:pt x="49959" y="21005"/>
                    </a:cubicBezTo>
                    <a:cubicBezTo>
                      <a:pt x="49983" y="20969"/>
                      <a:pt x="50006" y="20945"/>
                      <a:pt x="50018" y="20910"/>
                    </a:cubicBezTo>
                    <a:cubicBezTo>
                      <a:pt x="50063" y="20913"/>
                      <a:pt x="50108" y="20915"/>
                      <a:pt x="50152" y="20915"/>
                    </a:cubicBezTo>
                    <a:cubicBezTo>
                      <a:pt x="51273" y="20915"/>
                      <a:pt x="52061" y="19772"/>
                      <a:pt x="51626" y="18707"/>
                    </a:cubicBezTo>
                    <a:cubicBezTo>
                      <a:pt x="51745" y="18624"/>
                      <a:pt x="51852" y="18516"/>
                      <a:pt x="51935" y="18397"/>
                    </a:cubicBezTo>
                    <a:cubicBezTo>
                      <a:pt x="52471" y="17695"/>
                      <a:pt x="52340" y="16695"/>
                      <a:pt x="51626" y="16147"/>
                    </a:cubicBezTo>
                    <a:cubicBezTo>
                      <a:pt x="51338" y="15928"/>
                      <a:pt x="50998" y="15822"/>
                      <a:pt x="50661" y="15822"/>
                    </a:cubicBezTo>
                    <a:cubicBezTo>
                      <a:pt x="50174" y="15822"/>
                      <a:pt x="49692" y="16042"/>
                      <a:pt x="49375" y="16457"/>
                    </a:cubicBezTo>
                    <a:cubicBezTo>
                      <a:pt x="49328" y="16516"/>
                      <a:pt x="49292" y="16576"/>
                      <a:pt x="49256" y="16635"/>
                    </a:cubicBezTo>
                    <a:cubicBezTo>
                      <a:pt x="49078" y="16528"/>
                      <a:pt x="48887" y="16457"/>
                      <a:pt x="48685" y="16421"/>
                    </a:cubicBezTo>
                    <a:cubicBezTo>
                      <a:pt x="48578" y="16195"/>
                      <a:pt x="48423" y="15992"/>
                      <a:pt x="48220" y="15837"/>
                    </a:cubicBezTo>
                    <a:cubicBezTo>
                      <a:pt x="47930" y="15617"/>
                      <a:pt x="47589" y="15511"/>
                      <a:pt x="47251" y="15511"/>
                    </a:cubicBezTo>
                    <a:close/>
                    <a:moveTo>
                      <a:pt x="79677" y="21017"/>
                    </a:moveTo>
                    <a:cubicBezTo>
                      <a:pt x="79927" y="21017"/>
                      <a:pt x="80141" y="21219"/>
                      <a:pt x="80141" y="21481"/>
                    </a:cubicBezTo>
                    <a:cubicBezTo>
                      <a:pt x="80141" y="21764"/>
                      <a:pt x="79911" y="21953"/>
                      <a:pt x="79670" y="21953"/>
                    </a:cubicBezTo>
                    <a:cubicBezTo>
                      <a:pt x="79556" y="21953"/>
                      <a:pt x="79439" y="21910"/>
                      <a:pt x="79343" y="21814"/>
                    </a:cubicBezTo>
                    <a:cubicBezTo>
                      <a:pt x="79046" y="21517"/>
                      <a:pt x="79260" y="21017"/>
                      <a:pt x="79677" y="21017"/>
                    </a:cubicBezTo>
                    <a:close/>
                    <a:moveTo>
                      <a:pt x="79671" y="20699"/>
                    </a:moveTo>
                    <a:cubicBezTo>
                      <a:pt x="79477" y="20699"/>
                      <a:pt x="79279" y="20771"/>
                      <a:pt x="79117" y="20933"/>
                    </a:cubicBezTo>
                    <a:cubicBezTo>
                      <a:pt x="78629" y="21421"/>
                      <a:pt x="78974" y="22267"/>
                      <a:pt x="79677" y="22267"/>
                    </a:cubicBezTo>
                    <a:cubicBezTo>
                      <a:pt x="80105" y="22267"/>
                      <a:pt x="80451" y="21922"/>
                      <a:pt x="80463" y="21481"/>
                    </a:cubicBezTo>
                    <a:cubicBezTo>
                      <a:pt x="80463" y="21014"/>
                      <a:pt x="80076" y="20699"/>
                      <a:pt x="79671" y="20699"/>
                    </a:cubicBezTo>
                    <a:close/>
                    <a:moveTo>
                      <a:pt x="71614" y="20195"/>
                    </a:moveTo>
                    <a:cubicBezTo>
                      <a:pt x="72330" y="20195"/>
                      <a:pt x="72902" y="20786"/>
                      <a:pt x="72890" y="21493"/>
                    </a:cubicBezTo>
                    <a:cubicBezTo>
                      <a:pt x="72890" y="22274"/>
                      <a:pt x="72252" y="22794"/>
                      <a:pt x="71589" y="22794"/>
                    </a:cubicBezTo>
                    <a:cubicBezTo>
                      <a:pt x="71272" y="22794"/>
                      <a:pt x="70949" y="22675"/>
                      <a:pt x="70688" y="22410"/>
                    </a:cubicBezTo>
                    <a:cubicBezTo>
                      <a:pt x="69866" y="21588"/>
                      <a:pt x="70449" y="20195"/>
                      <a:pt x="71604" y="20195"/>
                    </a:cubicBezTo>
                    <a:lnTo>
                      <a:pt x="71592" y="20195"/>
                    </a:lnTo>
                    <a:cubicBezTo>
                      <a:pt x="71600" y="20195"/>
                      <a:pt x="71607" y="20195"/>
                      <a:pt x="71614" y="20195"/>
                    </a:cubicBezTo>
                    <a:close/>
                    <a:moveTo>
                      <a:pt x="71590" y="19882"/>
                    </a:moveTo>
                    <a:cubicBezTo>
                      <a:pt x="71193" y="19882"/>
                      <a:pt x="70789" y="20030"/>
                      <a:pt x="70461" y="20362"/>
                    </a:cubicBezTo>
                    <a:cubicBezTo>
                      <a:pt x="69449" y="21374"/>
                      <a:pt x="70164" y="23100"/>
                      <a:pt x="71604" y="23100"/>
                    </a:cubicBezTo>
                    <a:lnTo>
                      <a:pt x="71592" y="23088"/>
                    </a:lnTo>
                    <a:cubicBezTo>
                      <a:pt x="72485" y="23088"/>
                      <a:pt x="73200" y="22374"/>
                      <a:pt x="73212" y="21493"/>
                    </a:cubicBezTo>
                    <a:cubicBezTo>
                      <a:pt x="73212" y="20527"/>
                      <a:pt x="72417" y="19882"/>
                      <a:pt x="71590" y="19882"/>
                    </a:cubicBezTo>
                    <a:close/>
                    <a:moveTo>
                      <a:pt x="58793" y="20969"/>
                    </a:moveTo>
                    <a:lnTo>
                      <a:pt x="58734" y="21279"/>
                    </a:lnTo>
                    <a:cubicBezTo>
                      <a:pt x="59650" y="21421"/>
                      <a:pt x="60115" y="22457"/>
                      <a:pt x="59615" y="23231"/>
                    </a:cubicBezTo>
                    <a:lnTo>
                      <a:pt x="59877" y="23398"/>
                    </a:lnTo>
                    <a:cubicBezTo>
                      <a:pt x="60174" y="22945"/>
                      <a:pt x="60210" y="22374"/>
                      <a:pt x="59996" y="21886"/>
                    </a:cubicBezTo>
                    <a:cubicBezTo>
                      <a:pt x="59770" y="21398"/>
                      <a:pt x="59317" y="21052"/>
                      <a:pt x="58793" y="20969"/>
                    </a:cubicBezTo>
                    <a:close/>
                    <a:moveTo>
                      <a:pt x="92095" y="23469"/>
                    </a:moveTo>
                    <a:cubicBezTo>
                      <a:pt x="92357" y="23469"/>
                      <a:pt x="92571" y="23672"/>
                      <a:pt x="92571" y="23934"/>
                    </a:cubicBezTo>
                    <a:cubicBezTo>
                      <a:pt x="92571" y="24216"/>
                      <a:pt x="92341" y="24400"/>
                      <a:pt x="92100" y="24400"/>
                    </a:cubicBezTo>
                    <a:cubicBezTo>
                      <a:pt x="91986" y="24400"/>
                      <a:pt x="91869" y="24359"/>
                      <a:pt x="91774" y="24267"/>
                    </a:cubicBezTo>
                    <a:cubicBezTo>
                      <a:pt x="91476" y="23969"/>
                      <a:pt x="91678" y="23469"/>
                      <a:pt x="92095" y="23469"/>
                    </a:cubicBezTo>
                    <a:close/>
                    <a:moveTo>
                      <a:pt x="38207" y="21814"/>
                    </a:moveTo>
                    <a:cubicBezTo>
                      <a:pt x="38922" y="21814"/>
                      <a:pt x="39505" y="22386"/>
                      <a:pt x="39505" y="23112"/>
                    </a:cubicBezTo>
                    <a:cubicBezTo>
                      <a:pt x="39505" y="23885"/>
                      <a:pt x="38868" y="24402"/>
                      <a:pt x="38206" y="24402"/>
                    </a:cubicBezTo>
                    <a:cubicBezTo>
                      <a:pt x="37888" y="24402"/>
                      <a:pt x="37565" y="24283"/>
                      <a:pt x="37302" y="24017"/>
                    </a:cubicBezTo>
                    <a:cubicBezTo>
                      <a:pt x="36481" y="23207"/>
                      <a:pt x="37064" y="21814"/>
                      <a:pt x="38207" y="21814"/>
                    </a:cubicBezTo>
                    <a:close/>
                    <a:moveTo>
                      <a:pt x="38203" y="21495"/>
                    </a:moveTo>
                    <a:cubicBezTo>
                      <a:pt x="37807" y="21495"/>
                      <a:pt x="37403" y="21642"/>
                      <a:pt x="37076" y="21969"/>
                    </a:cubicBezTo>
                    <a:cubicBezTo>
                      <a:pt x="36064" y="22981"/>
                      <a:pt x="36779" y="24720"/>
                      <a:pt x="38207" y="24720"/>
                    </a:cubicBezTo>
                    <a:cubicBezTo>
                      <a:pt x="39100" y="24720"/>
                      <a:pt x="39815" y="23993"/>
                      <a:pt x="39827" y="23112"/>
                    </a:cubicBezTo>
                    <a:cubicBezTo>
                      <a:pt x="39827" y="22137"/>
                      <a:pt x="39031" y="21495"/>
                      <a:pt x="38203" y="21495"/>
                    </a:cubicBezTo>
                    <a:close/>
                    <a:moveTo>
                      <a:pt x="92091" y="23146"/>
                    </a:moveTo>
                    <a:cubicBezTo>
                      <a:pt x="91899" y="23146"/>
                      <a:pt x="91705" y="23217"/>
                      <a:pt x="91547" y="23374"/>
                    </a:cubicBezTo>
                    <a:cubicBezTo>
                      <a:pt x="91047" y="23874"/>
                      <a:pt x="91404" y="24720"/>
                      <a:pt x="92095" y="24720"/>
                    </a:cubicBezTo>
                    <a:cubicBezTo>
                      <a:pt x="92536" y="24708"/>
                      <a:pt x="92881" y="24362"/>
                      <a:pt x="92881" y="23934"/>
                    </a:cubicBezTo>
                    <a:cubicBezTo>
                      <a:pt x="92881" y="23458"/>
                      <a:pt x="92493" y="23146"/>
                      <a:pt x="92091" y="23146"/>
                    </a:cubicBezTo>
                    <a:close/>
                    <a:moveTo>
                      <a:pt x="15835" y="24088"/>
                    </a:moveTo>
                    <a:cubicBezTo>
                      <a:pt x="16097" y="24088"/>
                      <a:pt x="16312" y="24291"/>
                      <a:pt x="16312" y="24553"/>
                    </a:cubicBezTo>
                    <a:cubicBezTo>
                      <a:pt x="16312" y="24841"/>
                      <a:pt x="16080" y="25027"/>
                      <a:pt x="15837" y="25027"/>
                    </a:cubicBezTo>
                    <a:cubicBezTo>
                      <a:pt x="15720" y="25027"/>
                      <a:pt x="15599" y="24984"/>
                      <a:pt x="15502" y="24886"/>
                    </a:cubicBezTo>
                    <a:cubicBezTo>
                      <a:pt x="15216" y="24600"/>
                      <a:pt x="15419" y="24088"/>
                      <a:pt x="15835" y="24088"/>
                    </a:cubicBezTo>
                    <a:close/>
                    <a:moveTo>
                      <a:pt x="15833" y="23771"/>
                    </a:moveTo>
                    <a:cubicBezTo>
                      <a:pt x="15641" y="23771"/>
                      <a:pt x="15446" y="23843"/>
                      <a:pt x="15288" y="24005"/>
                    </a:cubicBezTo>
                    <a:cubicBezTo>
                      <a:pt x="14788" y="24493"/>
                      <a:pt x="15145" y="25339"/>
                      <a:pt x="15835" y="25339"/>
                    </a:cubicBezTo>
                    <a:cubicBezTo>
                      <a:pt x="15842" y="25339"/>
                      <a:pt x="15849" y="25339"/>
                      <a:pt x="15856" y="25339"/>
                    </a:cubicBezTo>
                    <a:cubicBezTo>
                      <a:pt x="16276" y="25339"/>
                      <a:pt x="16621" y="24986"/>
                      <a:pt x="16621" y="24553"/>
                    </a:cubicBezTo>
                    <a:cubicBezTo>
                      <a:pt x="16621" y="24086"/>
                      <a:pt x="16235" y="23771"/>
                      <a:pt x="15833" y="23771"/>
                    </a:cubicBezTo>
                    <a:close/>
                    <a:moveTo>
                      <a:pt x="23301" y="24958"/>
                    </a:moveTo>
                    <a:lnTo>
                      <a:pt x="23301" y="24970"/>
                    </a:lnTo>
                    <a:cubicBezTo>
                      <a:pt x="23307" y="24969"/>
                      <a:pt x="23314" y="24969"/>
                      <a:pt x="23321" y="24969"/>
                    </a:cubicBezTo>
                    <a:cubicBezTo>
                      <a:pt x="23562" y="24969"/>
                      <a:pt x="23765" y="25179"/>
                      <a:pt x="23765" y="25434"/>
                    </a:cubicBezTo>
                    <a:cubicBezTo>
                      <a:pt x="23765" y="25716"/>
                      <a:pt x="23535" y="25906"/>
                      <a:pt x="23294" y="25906"/>
                    </a:cubicBezTo>
                    <a:cubicBezTo>
                      <a:pt x="23180" y="25906"/>
                      <a:pt x="23063" y="25863"/>
                      <a:pt x="22967" y="25767"/>
                    </a:cubicBezTo>
                    <a:cubicBezTo>
                      <a:pt x="22670" y="25470"/>
                      <a:pt x="22872" y="24958"/>
                      <a:pt x="23301" y="24958"/>
                    </a:cubicBezTo>
                    <a:close/>
                    <a:moveTo>
                      <a:pt x="83439" y="24958"/>
                    </a:moveTo>
                    <a:lnTo>
                      <a:pt x="83439" y="24970"/>
                    </a:lnTo>
                    <a:cubicBezTo>
                      <a:pt x="83689" y="24970"/>
                      <a:pt x="83903" y="25172"/>
                      <a:pt x="83903" y="25434"/>
                    </a:cubicBezTo>
                    <a:cubicBezTo>
                      <a:pt x="83903" y="25716"/>
                      <a:pt x="83668" y="25906"/>
                      <a:pt x="83424" y="25906"/>
                    </a:cubicBezTo>
                    <a:cubicBezTo>
                      <a:pt x="83308" y="25906"/>
                      <a:pt x="83190" y="25863"/>
                      <a:pt x="83094" y="25767"/>
                    </a:cubicBezTo>
                    <a:cubicBezTo>
                      <a:pt x="82808" y="25470"/>
                      <a:pt x="83022" y="24958"/>
                      <a:pt x="83439" y="24958"/>
                    </a:cubicBezTo>
                    <a:close/>
                    <a:moveTo>
                      <a:pt x="23293" y="24646"/>
                    </a:moveTo>
                    <a:cubicBezTo>
                      <a:pt x="23100" y="24646"/>
                      <a:pt x="22902" y="24717"/>
                      <a:pt x="22741" y="24874"/>
                    </a:cubicBezTo>
                    <a:cubicBezTo>
                      <a:pt x="22253" y="25374"/>
                      <a:pt x="22598" y="26220"/>
                      <a:pt x="23301" y="26220"/>
                    </a:cubicBezTo>
                    <a:cubicBezTo>
                      <a:pt x="23729" y="26220"/>
                      <a:pt x="24075" y="25863"/>
                      <a:pt x="24086" y="25434"/>
                    </a:cubicBezTo>
                    <a:cubicBezTo>
                      <a:pt x="24086" y="24958"/>
                      <a:pt x="23699" y="24646"/>
                      <a:pt x="23293" y="24646"/>
                    </a:cubicBezTo>
                    <a:close/>
                    <a:moveTo>
                      <a:pt x="83423" y="24646"/>
                    </a:moveTo>
                    <a:cubicBezTo>
                      <a:pt x="83232" y="24646"/>
                      <a:pt x="83037" y="24717"/>
                      <a:pt x="82880" y="24874"/>
                    </a:cubicBezTo>
                    <a:cubicBezTo>
                      <a:pt x="82379" y="25374"/>
                      <a:pt x="82737" y="26220"/>
                      <a:pt x="83439" y="26220"/>
                    </a:cubicBezTo>
                    <a:cubicBezTo>
                      <a:pt x="83868" y="26208"/>
                      <a:pt x="84213" y="25863"/>
                      <a:pt x="84213" y="25434"/>
                    </a:cubicBezTo>
                    <a:cubicBezTo>
                      <a:pt x="84213" y="24958"/>
                      <a:pt x="83825" y="24646"/>
                      <a:pt x="83423" y="24646"/>
                    </a:cubicBezTo>
                    <a:close/>
                    <a:moveTo>
                      <a:pt x="10621" y="25374"/>
                    </a:moveTo>
                    <a:cubicBezTo>
                      <a:pt x="10882" y="25374"/>
                      <a:pt x="11085" y="25577"/>
                      <a:pt x="11085" y="25839"/>
                    </a:cubicBezTo>
                    <a:cubicBezTo>
                      <a:pt x="11085" y="26121"/>
                      <a:pt x="10855" y="26311"/>
                      <a:pt x="10614" y="26311"/>
                    </a:cubicBezTo>
                    <a:cubicBezTo>
                      <a:pt x="10500" y="26311"/>
                      <a:pt x="10383" y="26268"/>
                      <a:pt x="10287" y="26172"/>
                    </a:cubicBezTo>
                    <a:cubicBezTo>
                      <a:pt x="9989" y="25874"/>
                      <a:pt x="10204" y="25374"/>
                      <a:pt x="10621" y="25374"/>
                    </a:cubicBezTo>
                    <a:close/>
                    <a:moveTo>
                      <a:pt x="10620" y="25055"/>
                    </a:moveTo>
                    <a:cubicBezTo>
                      <a:pt x="10424" y="25055"/>
                      <a:pt x="10224" y="25128"/>
                      <a:pt x="10061" y="25291"/>
                    </a:cubicBezTo>
                    <a:cubicBezTo>
                      <a:pt x="9573" y="25779"/>
                      <a:pt x="9918" y="26625"/>
                      <a:pt x="10621" y="26625"/>
                    </a:cubicBezTo>
                    <a:cubicBezTo>
                      <a:pt x="11049" y="26625"/>
                      <a:pt x="11406" y="26267"/>
                      <a:pt x="11406" y="25839"/>
                    </a:cubicBezTo>
                    <a:cubicBezTo>
                      <a:pt x="11406" y="25366"/>
                      <a:pt x="11023" y="25055"/>
                      <a:pt x="10620" y="25055"/>
                    </a:cubicBezTo>
                    <a:close/>
                    <a:moveTo>
                      <a:pt x="68306" y="24136"/>
                    </a:moveTo>
                    <a:cubicBezTo>
                      <a:pt x="69021" y="24136"/>
                      <a:pt x="69604" y="24720"/>
                      <a:pt x="69604" y="25446"/>
                    </a:cubicBezTo>
                    <a:cubicBezTo>
                      <a:pt x="69604" y="26219"/>
                      <a:pt x="68967" y="26735"/>
                      <a:pt x="68301" y="26735"/>
                    </a:cubicBezTo>
                    <a:cubicBezTo>
                      <a:pt x="67982" y="26735"/>
                      <a:pt x="67656" y="26617"/>
                      <a:pt x="67390" y="26351"/>
                    </a:cubicBezTo>
                    <a:cubicBezTo>
                      <a:pt x="66583" y="25533"/>
                      <a:pt x="67147" y="24148"/>
                      <a:pt x="68292" y="24148"/>
                    </a:cubicBezTo>
                    <a:cubicBezTo>
                      <a:pt x="68296" y="24148"/>
                      <a:pt x="68301" y="24148"/>
                      <a:pt x="68306" y="24148"/>
                    </a:cubicBezTo>
                    <a:lnTo>
                      <a:pt x="68306" y="24136"/>
                    </a:lnTo>
                    <a:close/>
                    <a:moveTo>
                      <a:pt x="68301" y="23829"/>
                    </a:moveTo>
                    <a:cubicBezTo>
                      <a:pt x="67906" y="23829"/>
                      <a:pt x="67502" y="23976"/>
                      <a:pt x="67175" y="24303"/>
                    </a:cubicBezTo>
                    <a:cubicBezTo>
                      <a:pt x="66163" y="25315"/>
                      <a:pt x="66878" y="27041"/>
                      <a:pt x="68306" y="27041"/>
                    </a:cubicBezTo>
                    <a:cubicBezTo>
                      <a:pt x="69187" y="27041"/>
                      <a:pt x="69914" y="26327"/>
                      <a:pt x="69914" y="25446"/>
                    </a:cubicBezTo>
                    <a:cubicBezTo>
                      <a:pt x="69922" y="24471"/>
                      <a:pt x="69129" y="23829"/>
                      <a:pt x="68301" y="23829"/>
                    </a:cubicBezTo>
                    <a:close/>
                    <a:moveTo>
                      <a:pt x="34490" y="24719"/>
                    </a:moveTo>
                    <a:cubicBezTo>
                      <a:pt x="34495" y="24719"/>
                      <a:pt x="34500" y="24719"/>
                      <a:pt x="34504" y="24720"/>
                    </a:cubicBezTo>
                    <a:lnTo>
                      <a:pt x="34493" y="24720"/>
                    </a:lnTo>
                    <a:cubicBezTo>
                      <a:pt x="35207" y="24720"/>
                      <a:pt x="35790" y="25291"/>
                      <a:pt x="35790" y="26005"/>
                    </a:cubicBezTo>
                    <a:cubicBezTo>
                      <a:pt x="35790" y="26787"/>
                      <a:pt x="35153" y="27307"/>
                      <a:pt x="34486" y="27307"/>
                    </a:cubicBezTo>
                    <a:cubicBezTo>
                      <a:pt x="34167" y="27307"/>
                      <a:pt x="33841" y="27188"/>
                      <a:pt x="33576" y="26922"/>
                    </a:cubicBezTo>
                    <a:cubicBezTo>
                      <a:pt x="32770" y="26116"/>
                      <a:pt x="33345" y="24719"/>
                      <a:pt x="34490" y="24719"/>
                    </a:cubicBezTo>
                    <a:close/>
                    <a:moveTo>
                      <a:pt x="57630" y="18007"/>
                    </a:moveTo>
                    <a:cubicBezTo>
                      <a:pt x="57825" y="18007"/>
                      <a:pt x="58024" y="18053"/>
                      <a:pt x="58210" y="18147"/>
                    </a:cubicBezTo>
                    <a:cubicBezTo>
                      <a:pt x="58543" y="18314"/>
                      <a:pt x="58793" y="18624"/>
                      <a:pt x="58877" y="18981"/>
                    </a:cubicBezTo>
                    <a:lnTo>
                      <a:pt x="58924" y="19159"/>
                    </a:lnTo>
                    <a:lnTo>
                      <a:pt x="59091" y="19088"/>
                    </a:lnTo>
                    <a:cubicBezTo>
                      <a:pt x="59247" y="19023"/>
                      <a:pt x="59411" y="18991"/>
                      <a:pt x="59573" y="18991"/>
                    </a:cubicBezTo>
                    <a:cubicBezTo>
                      <a:pt x="60002" y="18991"/>
                      <a:pt x="60417" y="19211"/>
                      <a:pt x="60651" y="19600"/>
                    </a:cubicBezTo>
                    <a:lnTo>
                      <a:pt x="60782" y="19802"/>
                    </a:lnTo>
                    <a:lnTo>
                      <a:pt x="60924" y="19600"/>
                    </a:lnTo>
                    <a:cubicBezTo>
                      <a:pt x="61178" y="19197"/>
                      <a:pt x="61591" y="19001"/>
                      <a:pt x="62003" y="19001"/>
                    </a:cubicBezTo>
                    <a:cubicBezTo>
                      <a:pt x="62478" y="19001"/>
                      <a:pt x="62951" y="19262"/>
                      <a:pt x="63175" y="19767"/>
                    </a:cubicBezTo>
                    <a:lnTo>
                      <a:pt x="63222" y="19886"/>
                    </a:lnTo>
                    <a:lnTo>
                      <a:pt x="63353" y="19862"/>
                    </a:lnTo>
                    <a:cubicBezTo>
                      <a:pt x="63443" y="19843"/>
                      <a:pt x="63533" y="19834"/>
                      <a:pt x="63623" y="19834"/>
                    </a:cubicBezTo>
                    <a:cubicBezTo>
                      <a:pt x="63822" y="19834"/>
                      <a:pt x="64019" y="19879"/>
                      <a:pt x="64199" y="19969"/>
                    </a:cubicBezTo>
                    <a:cubicBezTo>
                      <a:pt x="64806" y="20278"/>
                      <a:pt x="65068" y="21005"/>
                      <a:pt x="64806" y="21624"/>
                    </a:cubicBezTo>
                    <a:cubicBezTo>
                      <a:pt x="64600" y="22111"/>
                      <a:pt x="64122" y="22406"/>
                      <a:pt x="63614" y="22406"/>
                    </a:cubicBezTo>
                    <a:cubicBezTo>
                      <a:pt x="63476" y="22406"/>
                      <a:pt x="63336" y="22384"/>
                      <a:pt x="63199" y="22338"/>
                    </a:cubicBezTo>
                    <a:lnTo>
                      <a:pt x="62865" y="22219"/>
                    </a:lnTo>
                    <a:lnTo>
                      <a:pt x="63008" y="22553"/>
                    </a:lnTo>
                    <a:cubicBezTo>
                      <a:pt x="63151" y="22898"/>
                      <a:pt x="63139" y="23303"/>
                      <a:pt x="62972" y="23648"/>
                    </a:cubicBezTo>
                    <a:cubicBezTo>
                      <a:pt x="62925" y="23743"/>
                      <a:pt x="62853" y="23827"/>
                      <a:pt x="62782" y="23910"/>
                    </a:cubicBezTo>
                    <a:lnTo>
                      <a:pt x="62615" y="24088"/>
                    </a:lnTo>
                    <a:lnTo>
                      <a:pt x="62877" y="24172"/>
                    </a:lnTo>
                    <a:cubicBezTo>
                      <a:pt x="63520" y="24493"/>
                      <a:pt x="63770" y="25279"/>
                      <a:pt x="63449" y="25922"/>
                    </a:cubicBezTo>
                    <a:cubicBezTo>
                      <a:pt x="63222" y="26366"/>
                      <a:pt x="62767" y="26627"/>
                      <a:pt x="62297" y="26627"/>
                    </a:cubicBezTo>
                    <a:cubicBezTo>
                      <a:pt x="62098" y="26627"/>
                      <a:pt x="61897" y="26581"/>
                      <a:pt x="61710" y="26482"/>
                    </a:cubicBezTo>
                    <a:lnTo>
                      <a:pt x="61496" y="26351"/>
                    </a:lnTo>
                    <a:lnTo>
                      <a:pt x="61448" y="26565"/>
                    </a:lnTo>
                    <a:cubicBezTo>
                      <a:pt x="61324" y="27188"/>
                      <a:pt x="60773" y="27591"/>
                      <a:pt x="60190" y="27591"/>
                    </a:cubicBezTo>
                    <a:cubicBezTo>
                      <a:pt x="59993" y="27591"/>
                      <a:pt x="59792" y="27545"/>
                      <a:pt x="59603" y="27446"/>
                    </a:cubicBezTo>
                    <a:cubicBezTo>
                      <a:pt x="59412" y="27339"/>
                      <a:pt x="59246" y="27196"/>
                      <a:pt x="59127" y="27017"/>
                    </a:cubicBezTo>
                    <a:lnTo>
                      <a:pt x="59055" y="26910"/>
                    </a:lnTo>
                    <a:lnTo>
                      <a:pt x="58924" y="26970"/>
                    </a:lnTo>
                    <a:cubicBezTo>
                      <a:pt x="58752" y="27044"/>
                      <a:pt x="58569" y="27083"/>
                      <a:pt x="58385" y="27083"/>
                    </a:cubicBezTo>
                    <a:cubicBezTo>
                      <a:pt x="58188" y="27083"/>
                      <a:pt x="57990" y="27038"/>
                      <a:pt x="57805" y="26946"/>
                    </a:cubicBezTo>
                    <a:cubicBezTo>
                      <a:pt x="57603" y="26839"/>
                      <a:pt x="57436" y="26672"/>
                      <a:pt x="57305" y="26482"/>
                    </a:cubicBezTo>
                    <a:lnTo>
                      <a:pt x="57174" y="26267"/>
                    </a:lnTo>
                    <a:lnTo>
                      <a:pt x="57043" y="26482"/>
                    </a:lnTo>
                    <a:cubicBezTo>
                      <a:pt x="56800" y="26865"/>
                      <a:pt x="56388" y="27074"/>
                      <a:pt x="55962" y="27074"/>
                    </a:cubicBezTo>
                    <a:cubicBezTo>
                      <a:pt x="55739" y="27074"/>
                      <a:pt x="55513" y="27017"/>
                      <a:pt x="55305" y="26898"/>
                    </a:cubicBezTo>
                    <a:cubicBezTo>
                      <a:pt x="54709" y="26553"/>
                      <a:pt x="54495" y="25803"/>
                      <a:pt x="54817" y="25184"/>
                    </a:cubicBezTo>
                    <a:cubicBezTo>
                      <a:pt x="54840" y="25124"/>
                      <a:pt x="54876" y="25077"/>
                      <a:pt x="54912" y="25029"/>
                    </a:cubicBezTo>
                    <a:lnTo>
                      <a:pt x="55114" y="24755"/>
                    </a:lnTo>
                    <a:lnTo>
                      <a:pt x="54781" y="24779"/>
                    </a:lnTo>
                    <a:cubicBezTo>
                      <a:pt x="54741" y="24783"/>
                      <a:pt x="54700" y="24785"/>
                      <a:pt x="54660" y="24785"/>
                    </a:cubicBezTo>
                    <a:cubicBezTo>
                      <a:pt x="54463" y="24785"/>
                      <a:pt x="54268" y="24737"/>
                      <a:pt x="54090" y="24648"/>
                    </a:cubicBezTo>
                    <a:cubicBezTo>
                      <a:pt x="52855" y="24025"/>
                      <a:pt x="53356" y="22205"/>
                      <a:pt x="54649" y="22205"/>
                    </a:cubicBezTo>
                    <a:cubicBezTo>
                      <a:pt x="54715" y="22205"/>
                      <a:pt x="54783" y="22209"/>
                      <a:pt x="54852" y="22219"/>
                    </a:cubicBezTo>
                    <a:lnTo>
                      <a:pt x="55055" y="22243"/>
                    </a:lnTo>
                    <a:lnTo>
                      <a:pt x="55031" y="22041"/>
                    </a:lnTo>
                    <a:cubicBezTo>
                      <a:pt x="54995" y="21791"/>
                      <a:pt x="55043" y="21529"/>
                      <a:pt x="55162" y="21302"/>
                    </a:cubicBezTo>
                    <a:lnTo>
                      <a:pt x="55233" y="21160"/>
                    </a:lnTo>
                    <a:lnTo>
                      <a:pt x="55090" y="21088"/>
                    </a:lnTo>
                    <a:cubicBezTo>
                      <a:pt x="54436" y="20779"/>
                      <a:pt x="54162" y="19981"/>
                      <a:pt x="54483" y="19326"/>
                    </a:cubicBezTo>
                    <a:cubicBezTo>
                      <a:pt x="54713" y="18874"/>
                      <a:pt x="55170" y="18620"/>
                      <a:pt x="55643" y="18620"/>
                    </a:cubicBezTo>
                    <a:cubicBezTo>
                      <a:pt x="55855" y="18620"/>
                      <a:pt x="56070" y="18671"/>
                      <a:pt x="56269" y="18778"/>
                    </a:cubicBezTo>
                    <a:lnTo>
                      <a:pt x="56412" y="18850"/>
                    </a:lnTo>
                    <a:lnTo>
                      <a:pt x="56483" y="18719"/>
                    </a:lnTo>
                    <a:cubicBezTo>
                      <a:pt x="56710" y="18265"/>
                      <a:pt x="57162" y="18007"/>
                      <a:pt x="57630" y="18007"/>
                    </a:cubicBezTo>
                    <a:close/>
                    <a:moveTo>
                      <a:pt x="34478" y="24400"/>
                    </a:moveTo>
                    <a:cubicBezTo>
                      <a:pt x="34081" y="24400"/>
                      <a:pt x="33677" y="24547"/>
                      <a:pt x="33350" y="24874"/>
                    </a:cubicBezTo>
                    <a:cubicBezTo>
                      <a:pt x="32341" y="25883"/>
                      <a:pt x="33059" y="27613"/>
                      <a:pt x="34490" y="27613"/>
                    </a:cubicBezTo>
                    <a:cubicBezTo>
                      <a:pt x="34495" y="27613"/>
                      <a:pt x="34500" y="27613"/>
                      <a:pt x="34504" y="27613"/>
                    </a:cubicBezTo>
                    <a:lnTo>
                      <a:pt x="34493" y="27613"/>
                    </a:lnTo>
                    <a:cubicBezTo>
                      <a:pt x="35386" y="27613"/>
                      <a:pt x="36100" y="26898"/>
                      <a:pt x="36100" y="26005"/>
                    </a:cubicBezTo>
                    <a:cubicBezTo>
                      <a:pt x="36100" y="25039"/>
                      <a:pt x="35305" y="24400"/>
                      <a:pt x="34478" y="24400"/>
                    </a:cubicBezTo>
                    <a:close/>
                    <a:moveTo>
                      <a:pt x="57633" y="17680"/>
                    </a:moveTo>
                    <a:cubicBezTo>
                      <a:pt x="57116" y="17680"/>
                      <a:pt x="56597" y="17924"/>
                      <a:pt x="56281" y="18433"/>
                    </a:cubicBezTo>
                    <a:cubicBezTo>
                      <a:pt x="56090" y="18360"/>
                      <a:pt x="55893" y="18325"/>
                      <a:pt x="55699" y="18325"/>
                    </a:cubicBezTo>
                    <a:cubicBezTo>
                      <a:pt x="55108" y="18325"/>
                      <a:pt x="54544" y="18651"/>
                      <a:pt x="54257" y="19207"/>
                    </a:cubicBezTo>
                    <a:cubicBezTo>
                      <a:pt x="53888" y="19945"/>
                      <a:pt x="54126" y="20838"/>
                      <a:pt x="54828" y="21291"/>
                    </a:cubicBezTo>
                    <a:cubicBezTo>
                      <a:pt x="54745" y="21481"/>
                      <a:pt x="54709" y="21683"/>
                      <a:pt x="54709" y="21886"/>
                    </a:cubicBezTo>
                    <a:lnTo>
                      <a:pt x="54686" y="21886"/>
                    </a:lnTo>
                    <a:cubicBezTo>
                      <a:pt x="53828" y="21886"/>
                      <a:pt x="53114" y="22553"/>
                      <a:pt x="53066" y="23410"/>
                    </a:cubicBezTo>
                    <a:cubicBezTo>
                      <a:pt x="53019" y="24267"/>
                      <a:pt x="53662" y="25005"/>
                      <a:pt x="54519" y="25089"/>
                    </a:cubicBezTo>
                    <a:cubicBezTo>
                      <a:pt x="54174" y="25815"/>
                      <a:pt x="54412" y="26684"/>
                      <a:pt x="55090" y="27125"/>
                    </a:cubicBezTo>
                    <a:cubicBezTo>
                      <a:pt x="55356" y="27300"/>
                      <a:pt x="55658" y="27385"/>
                      <a:pt x="55959" y="27385"/>
                    </a:cubicBezTo>
                    <a:cubicBezTo>
                      <a:pt x="56412" y="27385"/>
                      <a:pt x="56864" y="27192"/>
                      <a:pt x="57186" y="26827"/>
                    </a:cubicBezTo>
                    <a:cubicBezTo>
                      <a:pt x="57317" y="26994"/>
                      <a:pt x="57484" y="27125"/>
                      <a:pt x="57674" y="27220"/>
                    </a:cubicBezTo>
                    <a:cubicBezTo>
                      <a:pt x="57903" y="27338"/>
                      <a:pt x="58156" y="27399"/>
                      <a:pt x="58408" y="27399"/>
                    </a:cubicBezTo>
                    <a:cubicBezTo>
                      <a:pt x="58588" y="27399"/>
                      <a:pt x="58767" y="27368"/>
                      <a:pt x="58936" y="27303"/>
                    </a:cubicBezTo>
                    <a:cubicBezTo>
                      <a:pt x="59079" y="27482"/>
                      <a:pt x="59258" y="27625"/>
                      <a:pt x="59460" y="27720"/>
                    </a:cubicBezTo>
                    <a:cubicBezTo>
                      <a:pt x="59684" y="27838"/>
                      <a:pt x="59932" y="27897"/>
                      <a:pt x="60180" y="27898"/>
                    </a:cubicBezTo>
                    <a:lnTo>
                      <a:pt x="60180" y="27898"/>
                    </a:lnTo>
                    <a:cubicBezTo>
                      <a:pt x="60356" y="27898"/>
                      <a:pt x="60521" y="27862"/>
                      <a:pt x="60686" y="27815"/>
                    </a:cubicBezTo>
                    <a:cubicBezTo>
                      <a:pt x="61091" y="27684"/>
                      <a:pt x="61424" y="27387"/>
                      <a:pt x="61615" y="27017"/>
                    </a:cubicBezTo>
                    <a:cubicBezTo>
                      <a:pt x="61651" y="26946"/>
                      <a:pt x="61675" y="26886"/>
                      <a:pt x="61698" y="26815"/>
                    </a:cubicBezTo>
                    <a:cubicBezTo>
                      <a:pt x="61898" y="26898"/>
                      <a:pt x="62105" y="26937"/>
                      <a:pt x="62309" y="26937"/>
                    </a:cubicBezTo>
                    <a:cubicBezTo>
                      <a:pt x="62898" y="26937"/>
                      <a:pt x="63463" y="26610"/>
                      <a:pt x="63746" y="26053"/>
                    </a:cubicBezTo>
                    <a:cubicBezTo>
                      <a:pt x="64115" y="25315"/>
                      <a:pt x="63865" y="24398"/>
                      <a:pt x="63151" y="23958"/>
                    </a:cubicBezTo>
                    <a:cubicBezTo>
                      <a:pt x="63199" y="23898"/>
                      <a:pt x="63234" y="23838"/>
                      <a:pt x="63258" y="23779"/>
                    </a:cubicBezTo>
                    <a:cubicBezTo>
                      <a:pt x="63437" y="23446"/>
                      <a:pt x="63472" y="23065"/>
                      <a:pt x="63389" y="22695"/>
                    </a:cubicBezTo>
                    <a:lnTo>
                      <a:pt x="63389" y="22695"/>
                    </a:lnTo>
                    <a:cubicBezTo>
                      <a:pt x="63471" y="22708"/>
                      <a:pt x="63553" y="22714"/>
                      <a:pt x="63634" y="22714"/>
                    </a:cubicBezTo>
                    <a:cubicBezTo>
                      <a:pt x="64326" y="22714"/>
                      <a:pt x="64950" y="22272"/>
                      <a:pt x="65163" y="21600"/>
                    </a:cubicBezTo>
                    <a:cubicBezTo>
                      <a:pt x="65401" y="20850"/>
                      <a:pt x="65056" y="20040"/>
                      <a:pt x="64353" y="19683"/>
                    </a:cubicBezTo>
                    <a:cubicBezTo>
                      <a:pt x="64133" y="19573"/>
                      <a:pt x="63884" y="19512"/>
                      <a:pt x="63634" y="19512"/>
                    </a:cubicBezTo>
                    <a:cubicBezTo>
                      <a:pt x="63560" y="19512"/>
                      <a:pt x="63486" y="19518"/>
                      <a:pt x="63413" y="19528"/>
                    </a:cubicBezTo>
                    <a:cubicBezTo>
                      <a:pt x="63120" y="18976"/>
                      <a:pt x="62566" y="18684"/>
                      <a:pt x="62008" y="18684"/>
                    </a:cubicBezTo>
                    <a:cubicBezTo>
                      <a:pt x="61568" y="18684"/>
                      <a:pt x="61125" y="18865"/>
                      <a:pt x="60805" y="19243"/>
                    </a:cubicBezTo>
                    <a:cubicBezTo>
                      <a:pt x="60662" y="19076"/>
                      <a:pt x="60496" y="18945"/>
                      <a:pt x="60305" y="18838"/>
                    </a:cubicBezTo>
                    <a:cubicBezTo>
                      <a:pt x="60082" y="18726"/>
                      <a:pt x="59836" y="18670"/>
                      <a:pt x="59586" y="18670"/>
                    </a:cubicBezTo>
                    <a:cubicBezTo>
                      <a:pt x="59437" y="18670"/>
                      <a:pt x="59286" y="18691"/>
                      <a:pt x="59138" y="18731"/>
                    </a:cubicBezTo>
                    <a:cubicBezTo>
                      <a:pt x="58890" y="18043"/>
                      <a:pt x="58263" y="17680"/>
                      <a:pt x="57633" y="17680"/>
                    </a:cubicBezTo>
                    <a:close/>
                    <a:moveTo>
                      <a:pt x="60180" y="27898"/>
                    </a:moveTo>
                    <a:lnTo>
                      <a:pt x="60180" y="27898"/>
                    </a:lnTo>
                    <a:cubicBezTo>
                      <a:pt x="60178" y="27898"/>
                      <a:pt x="60176" y="27898"/>
                      <a:pt x="60174" y="27898"/>
                    </a:cubicBezTo>
                    <a:lnTo>
                      <a:pt x="60186" y="27898"/>
                    </a:lnTo>
                    <a:cubicBezTo>
                      <a:pt x="60184" y="27898"/>
                      <a:pt x="60182" y="27898"/>
                      <a:pt x="60180" y="27898"/>
                    </a:cubicBezTo>
                    <a:close/>
                    <a:moveTo>
                      <a:pt x="91476" y="27672"/>
                    </a:moveTo>
                    <a:cubicBezTo>
                      <a:pt x="91738" y="27672"/>
                      <a:pt x="91940" y="27887"/>
                      <a:pt x="91940" y="28149"/>
                    </a:cubicBezTo>
                    <a:cubicBezTo>
                      <a:pt x="91940" y="28428"/>
                      <a:pt x="91715" y="28612"/>
                      <a:pt x="91476" y="28612"/>
                    </a:cubicBezTo>
                    <a:cubicBezTo>
                      <a:pt x="91360" y="28612"/>
                      <a:pt x="91240" y="28568"/>
                      <a:pt x="91142" y="28470"/>
                    </a:cubicBezTo>
                    <a:cubicBezTo>
                      <a:pt x="90845" y="28184"/>
                      <a:pt x="91059" y="27672"/>
                      <a:pt x="91476" y="27672"/>
                    </a:cubicBezTo>
                    <a:close/>
                    <a:moveTo>
                      <a:pt x="91472" y="27361"/>
                    </a:moveTo>
                    <a:cubicBezTo>
                      <a:pt x="91280" y="27361"/>
                      <a:pt x="91086" y="27431"/>
                      <a:pt x="90928" y="27589"/>
                    </a:cubicBezTo>
                    <a:cubicBezTo>
                      <a:pt x="90428" y="28077"/>
                      <a:pt x="90773" y="28922"/>
                      <a:pt x="91476" y="28922"/>
                    </a:cubicBezTo>
                    <a:cubicBezTo>
                      <a:pt x="91904" y="28922"/>
                      <a:pt x="92250" y="28577"/>
                      <a:pt x="92262" y="28149"/>
                    </a:cubicBezTo>
                    <a:cubicBezTo>
                      <a:pt x="92262" y="27673"/>
                      <a:pt x="91874" y="27361"/>
                      <a:pt x="91472" y="27361"/>
                    </a:cubicBezTo>
                    <a:close/>
                    <a:moveTo>
                      <a:pt x="21205" y="28565"/>
                    </a:moveTo>
                    <a:cubicBezTo>
                      <a:pt x="21467" y="28565"/>
                      <a:pt x="21681" y="28780"/>
                      <a:pt x="21681" y="29041"/>
                    </a:cubicBezTo>
                    <a:cubicBezTo>
                      <a:pt x="21673" y="29321"/>
                      <a:pt x="21445" y="29505"/>
                      <a:pt x="21206" y="29505"/>
                    </a:cubicBezTo>
                    <a:cubicBezTo>
                      <a:pt x="21089" y="29505"/>
                      <a:pt x="20970" y="29461"/>
                      <a:pt x="20872" y="29363"/>
                    </a:cubicBezTo>
                    <a:cubicBezTo>
                      <a:pt x="20586" y="29065"/>
                      <a:pt x="20788" y="28565"/>
                      <a:pt x="21205" y="28565"/>
                    </a:cubicBezTo>
                    <a:close/>
                    <a:moveTo>
                      <a:pt x="21201" y="28248"/>
                    </a:moveTo>
                    <a:cubicBezTo>
                      <a:pt x="21010" y="28248"/>
                      <a:pt x="20815" y="28320"/>
                      <a:pt x="20657" y="28482"/>
                    </a:cubicBezTo>
                    <a:cubicBezTo>
                      <a:pt x="20157" y="28970"/>
                      <a:pt x="20503" y="29815"/>
                      <a:pt x="21205" y="29815"/>
                    </a:cubicBezTo>
                    <a:cubicBezTo>
                      <a:pt x="21634" y="29815"/>
                      <a:pt x="21991" y="29470"/>
                      <a:pt x="21991" y="29041"/>
                    </a:cubicBezTo>
                    <a:cubicBezTo>
                      <a:pt x="21991" y="28566"/>
                      <a:pt x="21603" y="28248"/>
                      <a:pt x="21201" y="28248"/>
                    </a:cubicBezTo>
                    <a:close/>
                    <a:moveTo>
                      <a:pt x="74386" y="25594"/>
                    </a:moveTo>
                    <a:cubicBezTo>
                      <a:pt x="75184" y="25594"/>
                      <a:pt x="75811" y="26333"/>
                      <a:pt x="75652" y="27136"/>
                    </a:cubicBezTo>
                    <a:lnTo>
                      <a:pt x="75617" y="27279"/>
                    </a:lnTo>
                    <a:lnTo>
                      <a:pt x="75760" y="27315"/>
                    </a:lnTo>
                    <a:cubicBezTo>
                      <a:pt x="75914" y="27363"/>
                      <a:pt x="76045" y="27434"/>
                      <a:pt x="76176" y="27529"/>
                    </a:cubicBezTo>
                    <a:cubicBezTo>
                      <a:pt x="76748" y="27958"/>
                      <a:pt x="76867" y="28768"/>
                      <a:pt x="76426" y="29339"/>
                    </a:cubicBezTo>
                    <a:cubicBezTo>
                      <a:pt x="76174" y="29676"/>
                      <a:pt x="75790" y="29851"/>
                      <a:pt x="75399" y="29851"/>
                    </a:cubicBezTo>
                    <a:cubicBezTo>
                      <a:pt x="75127" y="29851"/>
                      <a:pt x="74852" y="29765"/>
                      <a:pt x="74617" y="29589"/>
                    </a:cubicBezTo>
                    <a:lnTo>
                      <a:pt x="74498" y="29506"/>
                    </a:lnTo>
                    <a:lnTo>
                      <a:pt x="74402" y="29625"/>
                    </a:lnTo>
                    <a:cubicBezTo>
                      <a:pt x="74146" y="29974"/>
                      <a:pt x="73750" y="30161"/>
                      <a:pt x="73347" y="30161"/>
                    </a:cubicBezTo>
                    <a:cubicBezTo>
                      <a:pt x="73077" y="30161"/>
                      <a:pt x="72803" y="30076"/>
                      <a:pt x="72569" y="29899"/>
                    </a:cubicBezTo>
                    <a:cubicBezTo>
                      <a:pt x="71985" y="29470"/>
                      <a:pt x="71878" y="28637"/>
                      <a:pt x="72331" y="28065"/>
                    </a:cubicBezTo>
                    <a:cubicBezTo>
                      <a:pt x="72521" y="27827"/>
                      <a:pt x="72783" y="27648"/>
                      <a:pt x="73081" y="27589"/>
                    </a:cubicBezTo>
                    <a:lnTo>
                      <a:pt x="73259" y="27553"/>
                    </a:lnTo>
                    <a:lnTo>
                      <a:pt x="73188" y="27375"/>
                    </a:lnTo>
                    <a:cubicBezTo>
                      <a:pt x="72854" y="26577"/>
                      <a:pt x="73390" y="25684"/>
                      <a:pt x="74259" y="25601"/>
                    </a:cubicBezTo>
                    <a:cubicBezTo>
                      <a:pt x="74302" y="25596"/>
                      <a:pt x="74344" y="25594"/>
                      <a:pt x="74386" y="25594"/>
                    </a:cubicBezTo>
                    <a:close/>
                    <a:moveTo>
                      <a:pt x="37398" y="29018"/>
                    </a:moveTo>
                    <a:cubicBezTo>
                      <a:pt x="37743" y="29018"/>
                      <a:pt x="38029" y="29315"/>
                      <a:pt x="38029" y="29661"/>
                    </a:cubicBezTo>
                    <a:cubicBezTo>
                      <a:pt x="38029" y="30047"/>
                      <a:pt x="37718" y="30303"/>
                      <a:pt x="37392" y="30303"/>
                    </a:cubicBezTo>
                    <a:cubicBezTo>
                      <a:pt x="37236" y="30303"/>
                      <a:pt x="37076" y="30244"/>
                      <a:pt x="36945" y="30113"/>
                    </a:cubicBezTo>
                    <a:cubicBezTo>
                      <a:pt x="36540" y="29720"/>
                      <a:pt x="36826" y="29030"/>
                      <a:pt x="37398" y="29030"/>
                    </a:cubicBezTo>
                    <a:lnTo>
                      <a:pt x="37398" y="29018"/>
                    </a:lnTo>
                    <a:close/>
                    <a:moveTo>
                      <a:pt x="66306" y="29018"/>
                    </a:moveTo>
                    <a:cubicBezTo>
                      <a:pt x="66651" y="29018"/>
                      <a:pt x="66937" y="29315"/>
                      <a:pt x="66937" y="29661"/>
                    </a:cubicBezTo>
                    <a:cubicBezTo>
                      <a:pt x="66937" y="30050"/>
                      <a:pt x="66622" y="30307"/>
                      <a:pt x="66294" y="30307"/>
                    </a:cubicBezTo>
                    <a:cubicBezTo>
                      <a:pt x="66140" y="30307"/>
                      <a:pt x="65983" y="30250"/>
                      <a:pt x="65854" y="30125"/>
                    </a:cubicBezTo>
                    <a:cubicBezTo>
                      <a:pt x="65449" y="29720"/>
                      <a:pt x="65735" y="29030"/>
                      <a:pt x="66306" y="29030"/>
                    </a:cubicBezTo>
                    <a:lnTo>
                      <a:pt x="66306" y="29018"/>
                    </a:lnTo>
                    <a:close/>
                    <a:moveTo>
                      <a:pt x="74363" y="25273"/>
                    </a:moveTo>
                    <a:cubicBezTo>
                      <a:pt x="73902" y="25273"/>
                      <a:pt x="73433" y="25471"/>
                      <a:pt x="73093" y="25922"/>
                    </a:cubicBezTo>
                    <a:cubicBezTo>
                      <a:pt x="72795" y="26315"/>
                      <a:pt x="72700" y="26839"/>
                      <a:pt x="72843" y="27327"/>
                    </a:cubicBezTo>
                    <a:cubicBezTo>
                      <a:pt x="72533" y="27422"/>
                      <a:pt x="72271" y="27613"/>
                      <a:pt x="72081" y="27875"/>
                    </a:cubicBezTo>
                    <a:cubicBezTo>
                      <a:pt x="71283" y="28934"/>
                      <a:pt x="72033" y="30446"/>
                      <a:pt x="73366" y="30446"/>
                    </a:cubicBezTo>
                    <a:cubicBezTo>
                      <a:pt x="73819" y="30446"/>
                      <a:pt x="74248" y="30256"/>
                      <a:pt x="74557" y="29923"/>
                    </a:cubicBezTo>
                    <a:cubicBezTo>
                      <a:pt x="74818" y="30082"/>
                      <a:pt x="75108" y="30159"/>
                      <a:pt x="75395" y="30159"/>
                    </a:cubicBezTo>
                    <a:cubicBezTo>
                      <a:pt x="75882" y="30159"/>
                      <a:pt x="76362" y="29937"/>
                      <a:pt x="76676" y="29518"/>
                    </a:cubicBezTo>
                    <a:cubicBezTo>
                      <a:pt x="77212" y="28803"/>
                      <a:pt x="77069" y="27803"/>
                      <a:pt x="76355" y="27267"/>
                    </a:cubicBezTo>
                    <a:cubicBezTo>
                      <a:pt x="76236" y="27184"/>
                      <a:pt x="76117" y="27113"/>
                      <a:pt x="75974" y="27053"/>
                    </a:cubicBezTo>
                    <a:cubicBezTo>
                      <a:pt x="76091" y="25991"/>
                      <a:pt x="75241" y="25273"/>
                      <a:pt x="74363" y="25273"/>
                    </a:cubicBezTo>
                    <a:close/>
                    <a:moveTo>
                      <a:pt x="37392" y="28714"/>
                    </a:moveTo>
                    <a:cubicBezTo>
                      <a:pt x="37157" y="28714"/>
                      <a:pt x="36916" y="28801"/>
                      <a:pt x="36719" y="28994"/>
                    </a:cubicBezTo>
                    <a:cubicBezTo>
                      <a:pt x="36124" y="29589"/>
                      <a:pt x="36540" y="30613"/>
                      <a:pt x="37398" y="30625"/>
                    </a:cubicBezTo>
                    <a:cubicBezTo>
                      <a:pt x="37922" y="30613"/>
                      <a:pt x="38350" y="30196"/>
                      <a:pt x="38350" y="29661"/>
                    </a:cubicBezTo>
                    <a:cubicBezTo>
                      <a:pt x="38350" y="29090"/>
                      <a:pt x="37883" y="28714"/>
                      <a:pt x="37392" y="28714"/>
                    </a:cubicBezTo>
                    <a:close/>
                    <a:moveTo>
                      <a:pt x="66296" y="28714"/>
                    </a:moveTo>
                    <a:cubicBezTo>
                      <a:pt x="66060" y="28714"/>
                      <a:pt x="65821" y="28801"/>
                      <a:pt x="65627" y="28994"/>
                    </a:cubicBezTo>
                    <a:cubicBezTo>
                      <a:pt x="65032" y="29589"/>
                      <a:pt x="65449" y="30613"/>
                      <a:pt x="66306" y="30625"/>
                    </a:cubicBezTo>
                    <a:cubicBezTo>
                      <a:pt x="66830" y="30625"/>
                      <a:pt x="67259" y="30196"/>
                      <a:pt x="67259" y="29661"/>
                    </a:cubicBezTo>
                    <a:cubicBezTo>
                      <a:pt x="67259" y="29090"/>
                      <a:pt x="66786" y="28714"/>
                      <a:pt x="66296" y="28714"/>
                    </a:cubicBezTo>
                    <a:close/>
                    <a:moveTo>
                      <a:pt x="44637" y="28065"/>
                    </a:moveTo>
                    <a:lnTo>
                      <a:pt x="44637" y="28065"/>
                    </a:lnTo>
                    <a:cubicBezTo>
                      <a:pt x="44101" y="28899"/>
                      <a:pt x="44363" y="30149"/>
                      <a:pt x="45184" y="30696"/>
                    </a:cubicBezTo>
                    <a:lnTo>
                      <a:pt x="45363" y="30423"/>
                    </a:lnTo>
                    <a:cubicBezTo>
                      <a:pt x="44660" y="29923"/>
                      <a:pt x="44470" y="28970"/>
                      <a:pt x="44899" y="28244"/>
                    </a:cubicBezTo>
                    <a:lnTo>
                      <a:pt x="44637" y="28065"/>
                    </a:lnTo>
                    <a:close/>
                    <a:moveTo>
                      <a:pt x="26146" y="30506"/>
                    </a:moveTo>
                    <a:cubicBezTo>
                      <a:pt x="26492" y="30506"/>
                      <a:pt x="26777" y="30792"/>
                      <a:pt x="26777" y="31149"/>
                    </a:cubicBezTo>
                    <a:cubicBezTo>
                      <a:pt x="26777" y="31535"/>
                      <a:pt x="26467" y="31786"/>
                      <a:pt x="26141" y="31786"/>
                    </a:cubicBezTo>
                    <a:cubicBezTo>
                      <a:pt x="25985" y="31786"/>
                      <a:pt x="25825" y="31728"/>
                      <a:pt x="25694" y="31601"/>
                    </a:cubicBezTo>
                    <a:cubicBezTo>
                      <a:pt x="25289" y="31197"/>
                      <a:pt x="25575" y="30506"/>
                      <a:pt x="26146" y="30506"/>
                    </a:cubicBezTo>
                    <a:close/>
                    <a:moveTo>
                      <a:pt x="26140" y="30186"/>
                    </a:moveTo>
                    <a:cubicBezTo>
                      <a:pt x="25905" y="30186"/>
                      <a:pt x="25664" y="30274"/>
                      <a:pt x="25468" y="30470"/>
                    </a:cubicBezTo>
                    <a:cubicBezTo>
                      <a:pt x="24860" y="31066"/>
                      <a:pt x="25289" y="32101"/>
                      <a:pt x="26146" y="32101"/>
                    </a:cubicBezTo>
                    <a:cubicBezTo>
                      <a:pt x="26670" y="32101"/>
                      <a:pt x="27099" y="31673"/>
                      <a:pt x="27099" y="31149"/>
                    </a:cubicBezTo>
                    <a:cubicBezTo>
                      <a:pt x="27099" y="30569"/>
                      <a:pt x="26631" y="30186"/>
                      <a:pt x="26140" y="30186"/>
                    </a:cubicBezTo>
                    <a:close/>
                    <a:moveTo>
                      <a:pt x="39416" y="31149"/>
                    </a:moveTo>
                    <a:cubicBezTo>
                      <a:pt x="39770" y="31152"/>
                      <a:pt x="40053" y="31425"/>
                      <a:pt x="40065" y="31780"/>
                    </a:cubicBezTo>
                    <a:cubicBezTo>
                      <a:pt x="40065" y="32166"/>
                      <a:pt x="39749" y="32422"/>
                      <a:pt x="39419" y="32422"/>
                    </a:cubicBezTo>
                    <a:cubicBezTo>
                      <a:pt x="39261" y="32422"/>
                      <a:pt x="39100" y="32363"/>
                      <a:pt x="38969" y="32232"/>
                    </a:cubicBezTo>
                    <a:cubicBezTo>
                      <a:pt x="38566" y="31841"/>
                      <a:pt x="38848" y="31154"/>
                      <a:pt x="39416" y="31149"/>
                    </a:cubicBezTo>
                    <a:close/>
                    <a:moveTo>
                      <a:pt x="5894" y="31792"/>
                    </a:moveTo>
                    <a:cubicBezTo>
                      <a:pt x="6156" y="31792"/>
                      <a:pt x="6370" y="31994"/>
                      <a:pt x="6370" y="32256"/>
                    </a:cubicBezTo>
                    <a:cubicBezTo>
                      <a:pt x="6370" y="32539"/>
                      <a:pt x="6140" y="32728"/>
                      <a:pt x="5899" y="32728"/>
                    </a:cubicBezTo>
                    <a:cubicBezTo>
                      <a:pt x="5785" y="32728"/>
                      <a:pt x="5668" y="32685"/>
                      <a:pt x="5572" y="32590"/>
                    </a:cubicBezTo>
                    <a:cubicBezTo>
                      <a:pt x="5275" y="32292"/>
                      <a:pt x="5477" y="31792"/>
                      <a:pt x="5894" y="31792"/>
                    </a:cubicBezTo>
                    <a:close/>
                    <a:moveTo>
                      <a:pt x="39410" y="30824"/>
                    </a:moveTo>
                    <a:cubicBezTo>
                      <a:pt x="39176" y="30824"/>
                      <a:pt x="38938" y="30910"/>
                      <a:pt x="38743" y="31101"/>
                    </a:cubicBezTo>
                    <a:cubicBezTo>
                      <a:pt x="38148" y="31708"/>
                      <a:pt x="38564" y="32732"/>
                      <a:pt x="39422" y="32732"/>
                    </a:cubicBezTo>
                    <a:lnTo>
                      <a:pt x="39410" y="32744"/>
                    </a:lnTo>
                    <a:cubicBezTo>
                      <a:pt x="39946" y="32744"/>
                      <a:pt x="40374" y="32316"/>
                      <a:pt x="40374" y="31780"/>
                    </a:cubicBezTo>
                    <a:cubicBezTo>
                      <a:pt x="40374" y="31206"/>
                      <a:pt x="39903" y="30824"/>
                      <a:pt x="39410" y="30824"/>
                    </a:cubicBezTo>
                    <a:close/>
                    <a:moveTo>
                      <a:pt x="66282" y="31637"/>
                    </a:moveTo>
                    <a:cubicBezTo>
                      <a:pt x="66639" y="31637"/>
                      <a:pt x="66925" y="31923"/>
                      <a:pt x="66925" y="32280"/>
                    </a:cubicBezTo>
                    <a:cubicBezTo>
                      <a:pt x="66925" y="32666"/>
                      <a:pt x="66609" y="32922"/>
                      <a:pt x="66280" y="32922"/>
                    </a:cubicBezTo>
                    <a:cubicBezTo>
                      <a:pt x="66122" y="32922"/>
                      <a:pt x="65961" y="32864"/>
                      <a:pt x="65830" y="32732"/>
                    </a:cubicBezTo>
                    <a:cubicBezTo>
                      <a:pt x="65425" y="32328"/>
                      <a:pt x="65711" y="31637"/>
                      <a:pt x="66282" y="31637"/>
                    </a:cubicBezTo>
                    <a:close/>
                    <a:moveTo>
                      <a:pt x="5897" y="31472"/>
                    </a:moveTo>
                    <a:cubicBezTo>
                      <a:pt x="5703" y="31472"/>
                      <a:pt x="5505" y="31545"/>
                      <a:pt x="5346" y="31708"/>
                    </a:cubicBezTo>
                    <a:cubicBezTo>
                      <a:pt x="4858" y="32197"/>
                      <a:pt x="5203" y="33042"/>
                      <a:pt x="5894" y="33042"/>
                    </a:cubicBezTo>
                    <a:cubicBezTo>
                      <a:pt x="6334" y="33042"/>
                      <a:pt x="6680" y="32685"/>
                      <a:pt x="6680" y="32256"/>
                    </a:cubicBezTo>
                    <a:cubicBezTo>
                      <a:pt x="6680" y="31783"/>
                      <a:pt x="6296" y="31472"/>
                      <a:pt x="5897" y="31472"/>
                    </a:cubicBezTo>
                    <a:close/>
                    <a:moveTo>
                      <a:pt x="66277" y="31328"/>
                    </a:moveTo>
                    <a:cubicBezTo>
                      <a:pt x="66042" y="31328"/>
                      <a:pt x="65801" y="31416"/>
                      <a:pt x="65604" y="31613"/>
                    </a:cubicBezTo>
                    <a:cubicBezTo>
                      <a:pt x="65008" y="32209"/>
                      <a:pt x="65437" y="33232"/>
                      <a:pt x="66282" y="33232"/>
                    </a:cubicBezTo>
                    <a:cubicBezTo>
                      <a:pt x="66806" y="33232"/>
                      <a:pt x="67235" y="32804"/>
                      <a:pt x="67235" y="32280"/>
                    </a:cubicBezTo>
                    <a:cubicBezTo>
                      <a:pt x="67235" y="31709"/>
                      <a:pt x="66768" y="31328"/>
                      <a:pt x="66277" y="31328"/>
                    </a:cubicBezTo>
                    <a:close/>
                    <a:moveTo>
                      <a:pt x="69780" y="30970"/>
                    </a:moveTo>
                    <a:cubicBezTo>
                      <a:pt x="70485" y="30970"/>
                      <a:pt x="71057" y="31549"/>
                      <a:pt x="71057" y="32268"/>
                    </a:cubicBezTo>
                    <a:cubicBezTo>
                      <a:pt x="71057" y="33050"/>
                      <a:pt x="70419" y="33564"/>
                      <a:pt x="69752" y="33564"/>
                    </a:cubicBezTo>
                    <a:cubicBezTo>
                      <a:pt x="69433" y="33564"/>
                      <a:pt x="69108" y="33447"/>
                      <a:pt x="68842" y="33185"/>
                    </a:cubicBezTo>
                    <a:cubicBezTo>
                      <a:pt x="68032" y="32363"/>
                      <a:pt x="68604" y="30970"/>
                      <a:pt x="69759" y="30970"/>
                    </a:cubicBezTo>
                    <a:cubicBezTo>
                      <a:pt x="69766" y="30970"/>
                      <a:pt x="69773" y="30970"/>
                      <a:pt x="69780" y="30970"/>
                    </a:cubicBezTo>
                    <a:close/>
                    <a:moveTo>
                      <a:pt x="48039" y="24235"/>
                    </a:moveTo>
                    <a:cubicBezTo>
                      <a:pt x="48491" y="24235"/>
                      <a:pt x="48944" y="24464"/>
                      <a:pt x="49185" y="24946"/>
                    </a:cubicBezTo>
                    <a:lnTo>
                      <a:pt x="49256" y="25089"/>
                    </a:lnTo>
                    <a:lnTo>
                      <a:pt x="49399" y="25017"/>
                    </a:lnTo>
                    <a:cubicBezTo>
                      <a:pt x="49596" y="24912"/>
                      <a:pt x="49807" y="24862"/>
                      <a:pt x="50015" y="24862"/>
                    </a:cubicBezTo>
                    <a:cubicBezTo>
                      <a:pt x="50487" y="24862"/>
                      <a:pt x="50942" y="25119"/>
                      <a:pt x="51173" y="25565"/>
                    </a:cubicBezTo>
                    <a:cubicBezTo>
                      <a:pt x="51507" y="26220"/>
                      <a:pt x="51233" y="27017"/>
                      <a:pt x="50566" y="27327"/>
                    </a:cubicBezTo>
                    <a:lnTo>
                      <a:pt x="50423" y="27398"/>
                    </a:lnTo>
                    <a:lnTo>
                      <a:pt x="50495" y="27541"/>
                    </a:lnTo>
                    <a:cubicBezTo>
                      <a:pt x="50614" y="27768"/>
                      <a:pt x="50661" y="28029"/>
                      <a:pt x="50626" y="28279"/>
                    </a:cubicBezTo>
                    <a:lnTo>
                      <a:pt x="50602" y="28482"/>
                    </a:lnTo>
                    <a:lnTo>
                      <a:pt x="50804" y="28458"/>
                    </a:lnTo>
                    <a:cubicBezTo>
                      <a:pt x="50874" y="28448"/>
                      <a:pt x="50941" y="28444"/>
                      <a:pt x="51007" y="28444"/>
                    </a:cubicBezTo>
                    <a:cubicBezTo>
                      <a:pt x="52300" y="28444"/>
                      <a:pt x="52801" y="30264"/>
                      <a:pt x="51566" y="30887"/>
                    </a:cubicBezTo>
                    <a:cubicBezTo>
                      <a:pt x="51388" y="30976"/>
                      <a:pt x="51202" y="31024"/>
                      <a:pt x="51007" y="31024"/>
                    </a:cubicBezTo>
                    <a:cubicBezTo>
                      <a:pt x="50968" y="31024"/>
                      <a:pt x="50928" y="31022"/>
                      <a:pt x="50887" y="31018"/>
                    </a:cubicBezTo>
                    <a:lnTo>
                      <a:pt x="50554" y="31018"/>
                    </a:lnTo>
                    <a:lnTo>
                      <a:pt x="50756" y="31292"/>
                    </a:lnTo>
                    <a:cubicBezTo>
                      <a:pt x="50792" y="31339"/>
                      <a:pt x="50828" y="31387"/>
                      <a:pt x="50852" y="31435"/>
                    </a:cubicBezTo>
                    <a:cubicBezTo>
                      <a:pt x="51161" y="32042"/>
                      <a:pt x="50935" y="32792"/>
                      <a:pt x="50340" y="33137"/>
                    </a:cubicBezTo>
                    <a:cubicBezTo>
                      <a:pt x="50138" y="33254"/>
                      <a:pt x="49919" y="33310"/>
                      <a:pt x="49702" y="33310"/>
                    </a:cubicBezTo>
                    <a:cubicBezTo>
                      <a:pt x="49279" y="33310"/>
                      <a:pt x="48865" y="33098"/>
                      <a:pt x="48613" y="32721"/>
                    </a:cubicBezTo>
                    <a:lnTo>
                      <a:pt x="48482" y="32518"/>
                    </a:lnTo>
                    <a:lnTo>
                      <a:pt x="48351" y="32721"/>
                    </a:lnTo>
                    <a:cubicBezTo>
                      <a:pt x="48232" y="32923"/>
                      <a:pt x="48054" y="33078"/>
                      <a:pt x="47851" y="33197"/>
                    </a:cubicBezTo>
                    <a:cubicBezTo>
                      <a:pt x="47666" y="33283"/>
                      <a:pt x="47469" y="33328"/>
                      <a:pt x="47271" y="33328"/>
                    </a:cubicBezTo>
                    <a:cubicBezTo>
                      <a:pt x="47088" y="33328"/>
                      <a:pt x="46904" y="33289"/>
                      <a:pt x="46732" y="33209"/>
                    </a:cubicBezTo>
                    <a:lnTo>
                      <a:pt x="46613" y="33161"/>
                    </a:lnTo>
                    <a:lnTo>
                      <a:pt x="46542" y="33268"/>
                    </a:lnTo>
                    <a:cubicBezTo>
                      <a:pt x="46287" y="33650"/>
                      <a:pt x="45882" y="33837"/>
                      <a:pt x="45480" y="33837"/>
                    </a:cubicBezTo>
                    <a:cubicBezTo>
                      <a:pt x="45017" y="33837"/>
                      <a:pt x="44556" y="33591"/>
                      <a:pt x="44327" y="33113"/>
                    </a:cubicBezTo>
                    <a:cubicBezTo>
                      <a:pt x="44279" y="33018"/>
                      <a:pt x="44244" y="32911"/>
                      <a:pt x="44220" y="32804"/>
                    </a:cubicBezTo>
                    <a:lnTo>
                      <a:pt x="44184" y="32625"/>
                    </a:lnTo>
                    <a:lnTo>
                      <a:pt x="44029" y="32697"/>
                    </a:lnTo>
                    <a:cubicBezTo>
                      <a:pt x="44006" y="32697"/>
                      <a:pt x="43982" y="32709"/>
                      <a:pt x="43970" y="32721"/>
                    </a:cubicBezTo>
                    <a:cubicBezTo>
                      <a:pt x="43783" y="32814"/>
                      <a:pt x="43586" y="32858"/>
                      <a:pt x="43392" y="32858"/>
                    </a:cubicBezTo>
                    <a:cubicBezTo>
                      <a:pt x="42920" y="32858"/>
                      <a:pt x="42468" y="32596"/>
                      <a:pt x="42232" y="32149"/>
                    </a:cubicBezTo>
                    <a:cubicBezTo>
                      <a:pt x="41910" y="31518"/>
                      <a:pt x="42160" y="30744"/>
                      <a:pt x="42791" y="30423"/>
                    </a:cubicBezTo>
                    <a:lnTo>
                      <a:pt x="42732" y="30292"/>
                    </a:lnTo>
                    <a:lnTo>
                      <a:pt x="42827" y="30411"/>
                    </a:lnTo>
                    <a:lnTo>
                      <a:pt x="43029" y="30327"/>
                    </a:lnTo>
                    <a:lnTo>
                      <a:pt x="42886" y="30161"/>
                    </a:lnTo>
                    <a:cubicBezTo>
                      <a:pt x="42541" y="29792"/>
                      <a:pt x="42446" y="29244"/>
                      <a:pt x="42660" y="28791"/>
                    </a:cubicBezTo>
                    <a:lnTo>
                      <a:pt x="42803" y="28470"/>
                    </a:lnTo>
                    <a:lnTo>
                      <a:pt x="42470" y="28577"/>
                    </a:lnTo>
                    <a:cubicBezTo>
                      <a:pt x="42330" y="28626"/>
                      <a:pt x="42187" y="28650"/>
                      <a:pt x="42045" y="28650"/>
                    </a:cubicBezTo>
                    <a:cubicBezTo>
                      <a:pt x="41571" y="28650"/>
                      <a:pt x="41118" y="28386"/>
                      <a:pt x="40898" y="27946"/>
                    </a:cubicBezTo>
                    <a:cubicBezTo>
                      <a:pt x="40443" y="27068"/>
                      <a:pt x="41113" y="26071"/>
                      <a:pt x="42037" y="26071"/>
                    </a:cubicBezTo>
                    <a:cubicBezTo>
                      <a:pt x="42127" y="26071"/>
                      <a:pt x="42220" y="26080"/>
                      <a:pt x="42315" y="26101"/>
                    </a:cubicBezTo>
                    <a:lnTo>
                      <a:pt x="42434" y="26136"/>
                    </a:lnTo>
                    <a:lnTo>
                      <a:pt x="42494" y="26017"/>
                    </a:lnTo>
                    <a:cubicBezTo>
                      <a:pt x="42711" y="25511"/>
                      <a:pt x="43184" y="25250"/>
                      <a:pt x="43660" y="25250"/>
                    </a:cubicBezTo>
                    <a:cubicBezTo>
                      <a:pt x="44068" y="25250"/>
                      <a:pt x="44479" y="25443"/>
                      <a:pt x="44732" y="25839"/>
                    </a:cubicBezTo>
                    <a:lnTo>
                      <a:pt x="44863" y="26041"/>
                    </a:lnTo>
                    <a:lnTo>
                      <a:pt x="44994" y="25839"/>
                    </a:lnTo>
                    <a:cubicBezTo>
                      <a:pt x="45125" y="25636"/>
                      <a:pt x="45292" y="25482"/>
                      <a:pt x="45506" y="25374"/>
                    </a:cubicBezTo>
                    <a:cubicBezTo>
                      <a:pt x="45692" y="25281"/>
                      <a:pt x="45892" y="25233"/>
                      <a:pt x="46093" y="25233"/>
                    </a:cubicBezTo>
                    <a:cubicBezTo>
                      <a:pt x="46253" y="25233"/>
                      <a:pt x="46413" y="25264"/>
                      <a:pt x="46565" y="25327"/>
                    </a:cubicBezTo>
                    <a:lnTo>
                      <a:pt x="46732" y="25398"/>
                    </a:lnTo>
                    <a:lnTo>
                      <a:pt x="46780" y="25220"/>
                    </a:lnTo>
                    <a:cubicBezTo>
                      <a:pt x="46937" y="24578"/>
                      <a:pt x="47487" y="24235"/>
                      <a:pt x="48039" y="24235"/>
                    </a:cubicBezTo>
                    <a:close/>
                    <a:moveTo>
                      <a:pt x="69739" y="30654"/>
                    </a:moveTo>
                    <a:cubicBezTo>
                      <a:pt x="69340" y="30654"/>
                      <a:pt x="68934" y="30803"/>
                      <a:pt x="68604" y="31137"/>
                    </a:cubicBezTo>
                    <a:cubicBezTo>
                      <a:pt x="67607" y="32146"/>
                      <a:pt x="68325" y="33875"/>
                      <a:pt x="69744" y="33875"/>
                    </a:cubicBezTo>
                    <a:cubicBezTo>
                      <a:pt x="69749" y="33875"/>
                      <a:pt x="69754" y="33875"/>
                      <a:pt x="69759" y="33875"/>
                    </a:cubicBezTo>
                    <a:lnTo>
                      <a:pt x="69759" y="33864"/>
                    </a:lnTo>
                    <a:cubicBezTo>
                      <a:pt x="70640" y="33864"/>
                      <a:pt x="71366" y="33149"/>
                      <a:pt x="71366" y="32256"/>
                    </a:cubicBezTo>
                    <a:cubicBezTo>
                      <a:pt x="71358" y="31293"/>
                      <a:pt x="70565" y="30654"/>
                      <a:pt x="69739" y="30654"/>
                    </a:cubicBezTo>
                    <a:close/>
                    <a:moveTo>
                      <a:pt x="48034" y="23935"/>
                    </a:moveTo>
                    <a:cubicBezTo>
                      <a:pt x="47787" y="23935"/>
                      <a:pt x="47537" y="23992"/>
                      <a:pt x="47304" y="24112"/>
                    </a:cubicBezTo>
                    <a:cubicBezTo>
                      <a:pt x="46946" y="24291"/>
                      <a:pt x="46673" y="24612"/>
                      <a:pt x="46530" y="24993"/>
                    </a:cubicBezTo>
                    <a:cubicBezTo>
                      <a:pt x="46379" y="24949"/>
                      <a:pt x="46226" y="24928"/>
                      <a:pt x="46074" y="24928"/>
                    </a:cubicBezTo>
                    <a:cubicBezTo>
                      <a:pt x="45614" y="24928"/>
                      <a:pt x="45170" y="25126"/>
                      <a:pt x="44875" y="25493"/>
                    </a:cubicBezTo>
                    <a:cubicBezTo>
                      <a:pt x="44558" y="25131"/>
                      <a:pt x="44112" y="24938"/>
                      <a:pt x="43659" y="24938"/>
                    </a:cubicBezTo>
                    <a:cubicBezTo>
                      <a:pt x="43413" y="24938"/>
                      <a:pt x="43165" y="24995"/>
                      <a:pt x="42934" y="25112"/>
                    </a:cubicBezTo>
                    <a:cubicBezTo>
                      <a:pt x="42636" y="25255"/>
                      <a:pt x="42398" y="25493"/>
                      <a:pt x="42244" y="25779"/>
                    </a:cubicBezTo>
                    <a:cubicBezTo>
                      <a:pt x="42163" y="25767"/>
                      <a:pt x="42083" y="25761"/>
                      <a:pt x="42003" y="25761"/>
                    </a:cubicBezTo>
                    <a:cubicBezTo>
                      <a:pt x="41764" y="25761"/>
                      <a:pt x="41529" y="25815"/>
                      <a:pt x="41315" y="25922"/>
                    </a:cubicBezTo>
                    <a:cubicBezTo>
                      <a:pt x="40612" y="26279"/>
                      <a:pt x="40267" y="27101"/>
                      <a:pt x="40505" y="27851"/>
                    </a:cubicBezTo>
                    <a:cubicBezTo>
                      <a:pt x="40718" y="28522"/>
                      <a:pt x="41342" y="28965"/>
                      <a:pt x="42034" y="28965"/>
                    </a:cubicBezTo>
                    <a:cubicBezTo>
                      <a:pt x="42115" y="28965"/>
                      <a:pt x="42197" y="28959"/>
                      <a:pt x="42279" y="28946"/>
                    </a:cubicBezTo>
                    <a:lnTo>
                      <a:pt x="42279" y="28946"/>
                    </a:lnTo>
                    <a:cubicBezTo>
                      <a:pt x="42184" y="29315"/>
                      <a:pt x="42232" y="29696"/>
                      <a:pt x="42398" y="30030"/>
                    </a:cubicBezTo>
                    <a:cubicBezTo>
                      <a:pt x="42434" y="30089"/>
                      <a:pt x="42470" y="30149"/>
                      <a:pt x="42517" y="30208"/>
                    </a:cubicBezTo>
                    <a:cubicBezTo>
                      <a:pt x="41803" y="30649"/>
                      <a:pt x="41553" y="31554"/>
                      <a:pt x="41934" y="32304"/>
                    </a:cubicBezTo>
                    <a:cubicBezTo>
                      <a:pt x="42219" y="32856"/>
                      <a:pt x="42783" y="33181"/>
                      <a:pt x="43373" y="33181"/>
                    </a:cubicBezTo>
                    <a:cubicBezTo>
                      <a:pt x="43572" y="33181"/>
                      <a:pt x="43774" y="33144"/>
                      <a:pt x="43970" y="33066"/>
                    </a:cubicBezTo>
                    <a:cubicBezTo>
                      <a:pt x="43994" y="33125"/>
                      <a:pt x="44018" y="33197"/>
                      <a:pt x="44053" y="33256"/>
                    </a:cubicBezTo>
                    <a:cubicBezTo>
                      <a:pt x="44327" y="33804"/>
                      <a:pt x="44875" y="34137"/>
                      <a:pt x="45482" y="34137"/>
                    </a:cubicBezTo>
                    <a:cubicBezTo>
                      <a:pt x="45732" y="34137"/>
                      <a:pt x="45982" y="34078"/>
                      <a:pt x="46208" y="33971"/>
                    </a:cubicBezTo>
                    <a:cubicBezTo>
                      <a:pt x="46411" y="33864"/>
                      <a:pt x="46577" y="33721"/>
                      <a:pt x="46720" y="33542"/>
                    </a:cubicBezTo>
                    <a:cubicBezTo>
                      <a:pt x="46901" y="33609"/>
                      <a:pt x="47088" y="33643"/>
                      <a:pt x="47274" y="33643"/>
                    </a:cubicBezTo>
                    <a:cubicBezTo>
                      <a:pt x="47518" y="33643"/>
                      <a:pt x="47760" y="33585"/>
                      <a:pt x="47982" y="33471"/>
                    </a:cubicBezTo>
                    <a:cubicBezTo>
                      <a:pt x="48173" y="33375"/>
                      <a:pt x="48351" y="33232"/>
                      <a:pt x="48482" y="33066"/>
                    </a:cubicBezTo>
                    <a:cubicBezTo>
                      <a:pt x="48797" y="33431"/>
                      <a:pt x="49246" y="33624"/>
                      <a:pt x="49701" y="33624"/>
                    </a:cubicBezTo>
                    <a:cubicBezTo>
                      <a:pt x="50003" y="33624"/>
                      <a:pt x="50307" y="33539"/>
                      <a:pt x="50578" y="33363"/>
                    </a:cubicBezTo>
                    <a:cubicBezTo>
                      <a:pt x="51245" y="32923"/>
                      <a:pt x="51495" y="32066"/>
                      <a:pt x="51149" y="31339"/>
                    </a:cubicBezTo>
                    <a:cubicBezTo>
                      <a:pt x="51340" y="31316"/>
                      <a:pt x="51530" y="31256"/>
                      <a:pt x="51697" y="31173"/>
                    </a:cubicBezTo>
                    <a:cubicBezTo>
                      <a:pt x="53205" y="30413"/>
                      <a:pt x="52664" y="28137"/>
                      <a:pt x="50984" y="28137"/>
                    </a:cubicBezTo>
                    <a:cubicBezTo>
                      <a:pt x="50980" y="28137"/>
                      <a:pt x="50975" y="28137"/>
                      <a:pt x="50971" y="28137"/>
                    </a:cubicBezTo>
                    <a:lnTo>
                      <a:pt x="50959" y="28137"/>
                    </a:lnTo>
                    <a:cubicBezTo>
                      <a:pt x="50959" y="27934"/>
                      <a:pt x="50911" y="27732"/>
                      <a:pt x="50840" y="27541"/>
                    </a:cubicBezTo>
                    <a:cubicBezTo>
                      <a:pt x="51542" y="27101"/>
                      <a:pt x="51792" y="26196"/>
                      <a:pt x="51411" y="25446"/>
                    </a:cubicBezTo>
                    <a:cubicBezTo>
                      <a:pt x="51135" y="24894"/>
                      <a:pt x="50574" y="24568"/>
                      <a:pt x="49984" y="24568"/>
                    </a:cubicBezTo>
                    <a:cubicBezTo>
                      <a:pt x="49785" y="24568"/>
                      <a:pt x="49583" y="24606"/>
                      <a:pt x="49387" y="24684"/>
                    </a:cubicBezTo>
                    <a:cubicBezTo>
                      <a:pt x="49086" y="24203"/>
                      <a:pt x="48567" y="23935"/>
                      <a:pt x="48034" y="23935"/>
                    </a:cubicBezTo>
                    <a:close/>
                    <a:moveTo>
                      <a:pt x="58671" y="29279"/>
                    </a:moveTo>
                    <a:cubicBezTo>
                      <a:pt x="59113" y="29279"/>
                      <a:pt x="59557" y="29500"/>
                      <a:pt x="59805" y="30006"/>
                    </a:cubicBezTo>
                    <a:cubicBezTo>
                      <a:pt x="59924" y="30232"/>
                      <a:pt x="59960" y="30482"/>
                      <a:pt x="59936" y="30732"/>
                    </a:cubicBezTo>
                    <a:lnTo>
                      <a:pt x="59948" y="30839"/>
                    </a:lnTo>
                    <a:lnTo>
                      <a:pt x="60174" y="30994"/>
                    </a:lnTo>
                    <a:lnTo>
                      <a:pt x="60258" y="30887"/>
                    </a:lnTo>
                    <a:cubicBezTo>
                      <a:pt x="60377" y="30756"/>
                      <a:pt x="60508" y="30637"/>
                      <a:pt x="60674" y="30565"/>
                    </a:cubicBezTo>
                    <a:cubicBezTo>
                      <a:pt x="60871" y="30454"/>
                      <a:pt x="61084" y="30402"/>
                      <a:pt x="61296" y="30402"/>
                    </a:cubicBezTo>
                    <a:cubicBezTo>
                      <a:pt x="61763" y="30402"/>
                      <a:pt x="62219" y="30658"/>
                      <a:pt x="62448" y="31101"/>
                    </a:cubicBezTo>
                    <a:cubicBezTo>
                      <a:pt x="62782" y="31756"/>
                      <a:pt x="62508" y="32554"/>
                      <a:pt x="61841" y="32863"/>
                    </a:cubicBezTo>
                    <a:cubicBezTo>
                      <a:pt x="61734" y="32923"/>
                      <a:pt x="61627" y="32959"/>
                      <a:pt x="61508" y="32971"/>
                    </a:cubicBezTo>
                    <a:lnTo>
                      <a:pt x="61341" y="33006"/>
                    </a:lnTo>
                    <a:lnTo>
                      <a:pt x="61389" y="33173"/>
                    </a:lnTo>
                    <a:cubicBezTo>
                      <a:pt x="61544" y="33756"/>
                      <a:pt x="61270" y="34375"/>
                      <a:pt x="60734" y="34661"/>
                    </a:cubicBezTo>
                    <a:lnTo>
                      <a:pt x="60484" y="34756"/>
                    </a:lnTo>
                    <a:lnTo>
                      <a:pt x="60627" y="34923"/>
                    </a:lnTo>
                    <a:cubicBezTo>
                      <a:pt x="61222" y="35554"/>
                      <a:pt x="61032" y="36566"/>
                      <a:pt x="60258" y="36935"/>
                    </a:cubicBezTo>
                    <a:cubicBezTo>
                      <a:pt x="60061" y="37036"/>
                      <a:pt x="59859" y="37082"/>
                      <a:pt x="59663" y="37082"/>
                    </a:cubicBezTo>
                    <a:cubicBezTo>
                      <a:pt x="58930" y="37082"/>
                      <a:pt x="58285" y="36443"/>
                      <a:pt x="58388" y="35626"/>
                    </a:cubicBezTo>
                    <a:lnTo>
                      <a:pt x="58412" y="35423"/>
                    </a:lnTo>
                    <a:lnTo>
                      <a:pt x="58210" y="35447"/>
                    </a:lnTo>
                    <a:cubicBezTo>
                      <a:pt x="58141" y="35458"/>
                      <a:pt x="58073" y="35463"/>
                      <a:pt x="58007" y="35463"/>
                    </a:cubicBezTo>
                    <a:cubicBezTo>
                      <a:pt x="57130" y="35463"/>
                      <a:pt x="56486" y="34549"/>
                      <a:pt x="56841" y="33697"/>
                    </a:cubicBezTo>
                    <a:lnTo>
                      <a:pt x="56912" y="33530"/>
                    </a:lnTo>
                    <a:lnTo>
                      <a:pt x="56733" y="33494"/>
                    </a:lnTo>
                    <a:cubicBezTo>
                      <a:pt x="56364" y="33399"/>
                      <a:pt x="56067" y="33161"/>
                      <a:pt x="55888" y="32828"/>
                    </a:cubicBezTo>
                    <a:cubicBezTo>
                      <a:pt x="55567" y="32197"/>
                      <a:pt x="55817" y="31423"/>
                      <a:pt x="56448" y="31089"/>
                    </a:cubicBezTo>
                    <a:cubicBezTo>
                      <a:pt x="56625" y="30996"/>
                      <a:pt x="56823" y="30947"/>
                      <a:pt x="57027" y="30947"/>
                    </a:cubicBezTo>
                    <a:cubicBezTo>
                      <a:pt x="57084" y="30947"/>
                      <a:pt x="57141" y="30951"/>
                      <a:pt x="57198" y="30958"/>
                    </a:cubicBezTo>
                    <a:lnTo>
                      <a:pt x="57400" y="30982"/>
                    </a:lnTo>
                    <a:lnTo>
                      <a:pt x="57376" y="30780"/>
                    </a:lnTo>
                    <a:cubicBezTo>
                      <a:pt x="57229" y="29871"/>
                      <a:pt x="57947" y="29279"/>
                      <a:pt x="58671" y="29279"/>
                    </a:cubicBezTo>
                    <a:close/>
                    <a:moveTo>
                      <a:pt x="58645" y="28997"/>
                    </a:moveTo>
                    <a:cubicBezTo>
                      <a:pt x="58402" y="28997"/>
                      <a:pt x="58155" y="29053"/>
                      <a:pt x="57924" y="29172"/>
                    </a:cubicBezTo>
                    <a:cubicBezTo>
                      <a:pt x="57376" y="29458"/>
                      <a:pt x="57043" y="30018"/>
                      <a:pt x="57055" y="30637"/>
                    </a:cubicBezTo>
                    <a:cubicBezTo>
                      <a:pt x="57033" y="30636"/>
                      <a:pt x="57011" y="30635"/>
                      <a:pt x="56989" y="30635"/>
                    </a:cubicBezTo>
                    <a:cubicBezTo>
                      <a:pt x="56751" y="30635"/>
                      <a:pt x="56523" y="30695"/>
                      <a:pt x="56305" y="30804"/>
                    </a:cubicBezTo>
                    <a:cubicBezTo>
                      <a:pt x="55519" y="31220"/>
                      <a:pt x="55209" y="32185"/>
                      <a:pt x="55614" y="32971"/>
                    </a:cubicBezTo>
                    <a:cubicBezTo>
                      <a:pt x="55793" y="33328"/>
                      <a:pt x="56114" y="33613"/>
                      <a:pt x="56495" y="33744"/>
                    </a:cubicBezTo>
                    <a:cubicBezTo>
                      <a:pt x="56201" y="34768"/>
                      <a:pt x="56977" y="35781"/>
                      <a:pt x="58030" y="35781"/>
                    </a:cubicBezTo>
                    <a:cubicBezTo>
                      <a:pt x="58042" y="35781"/>
                      <a:pt x="58055" y="35781"/>
                      <a:pt x="58067" y="35780"/>
                    </a:cubicBezTo>
                    <a:cubicBezTo>
                      <a:pt x="58067" y="36030"/>
                      <a:pt x="58126" y="36292"/>
                      <a:pt x="58246" y="36519"/>
                    </a:cubicBezTo>
                    <a:cubicBezTo>
                      <a:pt x="58519" y="37054"/>
                      <a:pt x="59067" y="37400"/>
                      <a:pt x="59674" y="37400"/>
                    </a:cubicBezTo>
                    <a:cubicBezTo>
                      <a:pt x="60877" y="37400"/>
                      <a:pt x="61651" y="36126"/>
                      <a:pt x="61103" y="35054"/>
                    </a:cubicBezTo>
                    <a:cubicBezTo>
                      <a:pt x="61067" y="34995"/>
                      <a:pt x="61032" y="34935"/>
                      <a:pt x="60996" y="34876"/>
                    </a:cubicBezTo>
                    <a:cubicBezTo>
                      <a:pt x="61532" y="34530"/>
                      <a:pt x="61817" y="33887"/>
                      <a:pt x="61722" y="33256"/>
                    </a:cubicBezTo>
                    <a:cubicBezTo>
                      <a:pt x="61817" y="33232"/>
                      <a:pt x="61901" y="33197"/>
                      <a:pt x="61984" y="33149"/>
                    </a:cubicBezTo>
                    <a:cubicBezTo>
                      <a:pt x="62818" y="32768"/>
                      <a:pt x="63151" y="31768"/>
                      <a:pt x="62746" y="30958"/>
                    </a:cubicBezTo>
                    <a:cubicBezTo>
                      <a:pt x="62460" y="30403"/>
                      <a:pt x="61894" y="30083"/>
                      <a:pt x="61309" y="30083"/>
                    </a:cubicBezTo>
                    <a:cubicBezTo>
                      <a:pt x="61041" y="30083"/>
                      <a:pt x="60770" y="30150"/>
                      <a:pt x="60520" y="30292"/>
                    </a:cubicBezTo>
                    <a:cubicBezTo>
                      <a:pt x="60424" y="30339"/>
                      <a:pt x="60341" y="30399"/>
                      <a:pt x="60258" y="30458"/>
                    </a:cubicBezTo>
                    <a:cubicBezTo>
                      <a:pt x="60234" y="30256"/>
                      <a:pt x="60174" y="30054"/>
                      <a:pt x="60079" y="29875"/>
                    </a:cubicBezTo>
                    <a:cubicBezTo>
                      <a:pt x="59793" y="29320"/>
                      <a:pt x="59229" y="28997"/>
                      <a:pt x="58645" y="28997"/>
                    </a:cubicBezTo>
                    <a:close/>
                    <a:moveTo>
                      <a:pt x="33719" y="30048"/>
                    </a:moveTo>
                    <a:cubicBezTo>
                      <a:pt x="33915" y="30048"/>
                      <a:pt x="34118" y="30095"/>
                      <a:pt x="34314" y="30196"/>
                    </a:cubicBezTo>
                    <a:cubicBezTo>
                      <a:pt x="34802" y="30446"/>
                      <a:pt x="35076" y="30970"/>
                      <a:pt x="35005" y="31518"/>
                    </a:cubicBezTo>
                    <a:lnTo>
                      <a:pt x="34969" y="31720"/>
                    </a:lnTo>
                    <a:lnTo>
                      <a:pt x="34969" y="31720"/>
                    </a:lnTo>
                    <a:lnTo>
                      <a:pt x="35171" y="31697"/>
                    </a:lnTo>
                    <a:cubicBezTo>
                      <a:pt x="35228" y="31689"/>
                      <a:pt x="35285" y="31685"/>
                      <a:pt x="35342" y="31685"/>
                    </a:cubicBezTo>
                    <a:cubicBezTo>
                      <a:pt x="35545" y="31685"/>
                      <a:pt x="35744" y="31734"/>
                      <a:pt x="35921" y="31828"/>
                    </a:cubicBezTo>
                    <a:cubicBezTo>
                      <a:pt x="36993" y="32363"/>
                      <a:pt x="36814" y="33947"/>
                      <a:pt x="35647" y="34233"/>
                    </a:cubicBezTo>
                    <a:lnTo>
                      <a:pt x="35469" y="34268"/>
                    </a:lnTo>
                    <a:lnTo>
                      <a:pt x="35540" y="34435"/>
                    </a:lnTo>
                    <a:cubicBezTo>
                      <a:pt x="35885" y="35292"/>
                      <a:pt x="35242" y="36211"/>
                      <a:pt x="34360" y="36211"/>
                    </a:cubicBezTo>
                    <a:cubicBezTo>
                      <a:pt x="34298" y="36211"/>
                      <a:pt x="34235" y="36206"/>
                      <a:pt x="34171" y="36197"/>
                    </a:cubicBezTo>
                    <a:lnTo>
                      <a:pt x="33969" y="36161"/>
                    </a:lnTo>
                    <a:lnTo>
                      <a:pt x="33992" y="36364"/>
                    </a:lnTo>
                    <a:cubicBezTo>
                      <a:pt x="34016" y="36626"/>
                      <a:pt x="33981" y="36888"/>
                      <a:pt x="33862" y="37114"/>
                    </a:cubicBezTo>
                    <a:cubicBezTo>
                      <a:pt x="33622" y="37555"/>
                      <a:pt x="33171" y="37800"/>
                      <a:pt x="32711" y="37800"/>
                    </a:cubicBezTo>
                    <a:cubicBezTo>
                      <a:pt x="32464" y="37800"/>
                      <a:pt x="32213" y="37728"/>
                      <a:pt x="31992" y="37578"/>
                    </a:cubicBezTo>
                    <a:cubicBezTo>
                      <a:pt x="31349" y="37138"/>
                      <a:pt x="31230" y="36245"/>
                      <a:pt x="31742" y="35673"/>
                    </a:cubicBezTo>
                    <a:lnTo>
                      <a:pt x="31861" y="35518"/>
                    </a:lnTo>
                    <a:lnTo>
                      <a:pt x="31706" y="35423"/>
                    </a:lnTo>
                    <a:cubicBezTo>
                      <a:pt x="31683" y="35411"/>
                      <a:pt x="31659" y="35399"/>
                      <a:pt x="31647" y="35399"/>
                    </a:cubicBezTo>
                    <a:cubicBezTo>
                      <a:pt x="31099" y="35114"/>
                      <a:pt x="30825" y="34495"/>
                      <a:pt x="30980" y="33911"/>
                    </a:cubicBezTo>
                    <a:lnTo>
                      <a:pt x="31028" y="33744"/>
                    </a:lnTo>
                    <a:lnTo>
                      <a:pt x="30873" y="33721"/>
                    </a:lnTo>
                    <a:cubicBezTo>
                      <a:pt x="30409" y="33637"/>
                      <a:pt x="30028" y="33304"/>
                      <a:pt x="29885" y="32851"/>
                    </a:cubicBezTo>
                    <a:cubicBezTo>
                      <a:pt x="29623" y="32018"/>
                      <a:pt x="30242" y="31161"/>
                      <a:pt x="31123" y="31161"/>
                    </a:cubicBezTo>
                    <a:cubicBezTo>
                      <a:pt x="31325" y="31161"/>
                      <a:pt x="31528" y="31208"/>
                      <a:pt x="31706" y="31304"/>
                    </a:cubicBezTo>
                    <a:cubicBezTo>
                      <a:pt x="31861" y="31387"/>
                      <a:pt x="32004" y="31494"/>
                      <a:pt x="32123" y="31625"/>
                    </a:cubicBezTo>
                    <a:lnTo>
                      <a:pt x="32218" y="31756"/>
                    </a:lnTo>
                    <a:lnTo>
                      <a:pt x="32338" y="31649"/>
                    </a:lnTo>
                    <a:lnTo>
                      <a:pt x="32361" y="31637"/>
                    </a:lnTo>
                    <a:lnTo>
                      <a:pt x="32445" y="31578"/>
                    </a:lnTo>
                    <a:lnTo>
                      <a:pt x="32445" y="31482"/>
                    </a:lnTo>
                    <a:cubicBezTo>
                      <a:pt x="32351" y="30677"/>
                      <a:pt x="32994" y="30048"/>
                      <a:pt x="33719" y="30048"/>
                    </a:cubicBezTo>
                    <a:close/>
                    <a:moveTo>
                      <a:pt x="83951" y="36602"/>
                    </a:moveTo>
                    <a:cubicBezTo>
                      <a:pt x="84296" y="36602"/>
                      <a:pt x="84582" y="36888"/>
                      <a:pt x="84594" y="37233"/>
                    </a:cubicBezTo>
                    <a:cubicBezTo>
                      <a:pt x="84594" y="37619"/>
                      <a:pt x="84278" y="37875"/>
                      <a:pt x="83949" y="37875"/>
                    </a:cubicBezTo>
                    <a:cubicBezTo>
                      <a:pt x="83791" y="37875"/>
                      <a:pt x="83630" y="37816"/>
                      <a:pt x="83499" y="37685"/>
                    </a:cubicBezTo>
                    <a:cubicBezTo>
                      <a:pt x="83094" y="37281"/>
                      <a:pt x="83380" y="36602"/>
                      <a:pt x="83951" y="36602"/>
                    </a:cubicBezTo>
                    <a:close/>
                    <a:moveTo>
                      <a:pt x="33706" y="29733"/>
                    </a:moveTo>
                    <a:cubicBezTo>
                      <a:pt x="33160" y="29733"/>
                      <a:pt x="32610" y="30005"/>
                      <a:pt x="32302" y="30613"/>
                    </a:cubicBezTo>
                    <a:cubicBezTo>
                      <a:pt x="32207" y="30792"/>
                      <a:pt x="32147" y="30994"/>
                      <a:pt x="32123" y="31197"/>
                    </a:cubicBezTo>
                    <a:cubicBezTo>
                      <a:pt x="32040" y="31125"/>
                      <a:pt x="31945" y="31066"/>
                      <a:pt x="31849" y="31018"/>
                    </a:cubicBezTo>
                    <a:cubicBezTo>
                      <a:pt x="31618" y="30899"/>
                      <a:pt x="31371" y="30843"/>
                      <a:pt x="31128" y="30843"/>
                    </a:cubicBezTo>
                    <a:cubicBezTo>
                      <a:pt x="30544" y="30843"/>
                      <a:pt x="29980" y="31166"/>
                      <a:pt x="29694" y="31720"/>
                    </a:cubicBezTo>
                    <a:cubicBezTo>
                      <a:pt x="29278" y="32506"/>
                      <a:pt x="29599" y="33483"/>
                      <a:pt x="30385" y="33887"/>
                    </a:cubicBezTo>
                    <a:cubicBezTo>
                      <a:pt x="30468" y="33935"/>
                      <a:pt x="30563" y="33971"/>
                      <a:pt x="30647" y="33994"/>
                    </a:cubicBezTo>
                    <a:cubicBezTo>
                      <a:pt x="30552" y="34625"/>
                      <a:pt x="30837" y="35268"/>
                      <a:pt x="31385" y="35614"/>
                    </a:cubicBezTo>
                    <a:cubicBezTo>
                      <a:pt x="31337" y="35673"/>
                      <a:pt x="31302" y="35733"/>
                      <a:pt x="31266" y="35792"/>
                    </a:cubicBezTo>
                    <a:cubicBezTo>
                      <a:pt x="30718" y="36864"/>
                      <a:pt x="31492" y="38138"/>
                      <a:pt x="32695" y="38138"/>
                    </a:cubicBezTo>
                    <a:cubicBezTo>
                      <a:pt x="33302" y="38138"/>
                      <a:pt x="33850" y="37804"/>
                      <a:pt x="34135" y="37269"/>
                    </a:cubicBezTo>
                    <a:cubicBezTo>
                      <a:pt x="34254" y="37042"/>
                      <a:pt x="34314" y="36781"/>
                      <a:pt x="34314" y="36519"/>
                    </a:cubicBezTo>
                    <a:lnTo>
                      <a:pt x="34338" y="36519"/>
                    </a:lnTo>
                    <a:cubicBezTo>
                      <a:pt x="34344" y="36519"/>
                      <a:pt x="34350" y="36519"/>
                      <a:pt x="34356" y="36519"/>
                    </a:cubicBezTo>
                    <a:cubicBezTo>
                      <a:pt x="35418" y="36519"/>
                      <a:pt x="36182" y="35501"/>
                      <a:pt x="35886" y="34495"/>
                    </a:cubicBezTo>
                    <a:cubicBezTo>
                      <a:pt x="37219" y="34018"/>
                      <a:pt x="37326" y="32173"/>
                      <a:pt x="36064" y="31554"/>
                    </a:cubicBezTo>
                    <a:cubicBezTo>
                      <a:pt x="35838" y="31435"/>
                      <a:pt x="35588" y="31375"/>
                      <a:pt x="35326" y="31375"/>
                    </a:cubicBezTo>
                    <a:cubicBezTo>
                      <a:pt x="35347" y="30352"/>
                      <a:pt x="34530" y="29733"/>
                      <a:pt x="33706" y="29733"/>
                    </a:cubicBezTo>
                    <a:close/>
                    <a:moveTo>
                      <a:pt x="83941" y="36281"/>
                    </a:moveTo>
                    <a:cubicBezTo>
                      <a:pt x="83705" y="36281"/>
                      <a:pt x="83466" y="36369"/>
                      <a:pt x="83272" y="36566"/>
                    </a:cubicBezTo>
                    <a:cubicBezTo>
                      <a:pt x="82681" y="37158"/>
                      <a:pt x="83101" y="38186"/>
                      <a:pt x="83937" y="38186"/>
                    </a:cubicBezTo>
                    <a:cubicBezTo>
                      <a:pt x="83941" y="38186"/>
                      <a:pt x="83946" y="38186"/>
                      <a:pt x="83951" y="38185"/>
                    </a:cubicBezTo>
                    <a:cubicBezTo>
                      <a:pt x="84475" y="38185"/>
                      <a:pt x="84904" y="37757"/>
                      <a:pt x="84904" y="37233"/>
                    </a:cubicBezTo>
                    <a:cubicBezTo>
                      <a:pt x="84904" y="36662"/>
                      <a:pt x="84431" y="36281"/>
                      <a:pt x="83941" y="36281"/>
                    </a:cubicBezTo>
                    <a:close/>
                    <a:moveTo>
                      <a:pt x="94161" y="37614"/>
                    </a:moveTo>
                    <a:cubicBezTo>
                      <a:pt x="94420" y="37617"/>
                      <a:pt x="94631" y="37818"/>
                      <a:pt x="94631" y="38078"/>
                    </a:cubicBezTo>
                    <a:cubicBezTo>
                      <a:pt x="94631" y="38361"/>
                      <a:pt x="94396" y="38550"/>
                      <a:pt x="94155" y="38550"/>
                    </a:cubicBezTo>
                    <a:cubicBezTo>
                      <a:pt x="94041" y="38550"/>
                      <a:pt x="93925" y="38508"/>
                      <a:pt x="93833" y="38412"/>
                    </a:cubicBezTo>
                    <a:cubicBezTo>
                      <a:pt x="93537" y="38115"/>
                      <a:pt x="93736" y="37619"/>
                      <a:pt x="94161" y="37614"/>
                    </a:cubicBezTo>
                    <a:close/>
                    <a:moveTo>
                      <a:pt x="94161" y="37297"/>
                    </a:moveTo>
                    <a:cubicBezTo>
                      <a:pt x="93967" y="37297"/>
                      <a:pt x="93769" y="37369"/>
                      <a:pt x="93607" y="37531"/>
                    </a:cubicBezTo>
                    <a:cubicBezTo>
                      <a:pt x="93120" y="38017"/>
                      <a:pt x="93462" y="38859"/>
                      <a:pt x="94161" y="38864"/>
                    </a:cubicBezTo>
                    <a:lnTo>
                      <a:pt x="94161" y="38864"/>
                    </a:lnTo>
                    <a:cubicBezTo>
                      <a:pt x="94598" y="38861"/>
                      <a:pt x="94941" y="38517"/>
                      <a:pt x="94952" y="38078"/>
                    </a:cubicBezTo>
                    <a:cubicBezTo>
                      <a:pt x="94952" y="37611"/>
                      <a:pt x="94566" y="37297"/>
                      <a:pt x="94161" y="37297"/>
                    </a:cubicBezTo>
                    <a:close/>
                    <a:moveTo>
                      <a:pt x="94161" y="38864"/>
                    </a:moveTo>
                    <a:cubicBezTo>
                      <a:pt x="94159" y="38864"/>
                      <a:pt x="94157" y="38864"/>
                      <a:pt x="94155" y="38864"/>
                    </a:cubicBezTo>
                    <a:lnTo>
                      <a:pt x="94167" y="38864"/>
                    </a:lnTo>
                    <a:cubicBezTo>
                      <a:pt x="94165" y="38864"/>
                      <a:pt x="94163" y="38864"/>
                      <a:pt x="94161" y="38864"/>
                    </a:cubicBezTo>
                    <a:close/>
                    <a:moveTo>
                      <a:pt x="76248" y="38757"/>
                    </a:moveTo>
                    <a:cubicBezTo>
                      <a:pt x="75938" y="39281"/>
                      <a:pt x="76153" y="39971"/>
                      <a:pt x="76724" y="40210"/>
                    </a:cubicBezTo>
                    <a:lnTo>
                      <a:pt x="76831" y="39912"/>
                    </a:lnTo>
                    <a:cubicBezTo>
                      <a:pt x="76653" y="39840"/>
                      <a:pt x="76510" y="39686"/>
                      <a:pt x="76462" y="39495"/>
                    </a:cubicBezTo>
                    <a:cubicBezTo>
                      <a:pt x="76391" y="39305"/>
                      <a:pt x="76414" y="39102"/>
                      <a:pt x="76510" y="38924"/>
                    </a:cubicBezTo>
                    <a:lnTo>
                      <a:pt x="76248" y="38757"/>
                    </a:lnTo>
                    <a:close/>
                    <a:moveTo>
                      <a:pt x="75367" y="38459"/>
                    </a:moveTo>
                    <a:lnTo>
                      <a:pt x="75367" y="38459"/>
                    </a:lnTo>
                    <a:cubicBezTo>
                      <a:pt x="74914" y="39043"/>
                      <a:pt x="74974" y="39876"/>
                      <a:pt x="75510" y="40388"/>
                    </a:cubicBezTo>
                    <a:lnTo>
                      <a:pt x="75724" y="40150"/>
                    </a:lnTo>
                    <a:cubicBezTo>
                      <a:pt x="75307" y="39757"/>
                      <a:pt x="75260" y="39114"/>
                      <a:pt x="75605" y="38662"/>
                    </a:cubicBezTo>
                    <a:lnTo>
                      <a:pt x="75367" y="38459"/>
                    </a:lnTo>
                    <a:close/>
                    <a:moveTo>
                      <a:pt x="2295" y="40150"/>
                    </a:moveTo>
                    <a:cubicBezTo>
                      <a:pt x="2300" y="40150"/>
                      <a:pt x="2305" y="40150"/>
                      <a:pt x="2310" y="40150"/>
                    </a:cubicBezTo>
                    <a:cubicBezTo>
                      <a:pt x="2560" y="40150"/>
                      <a:pt x="2774" y="40352"/>
                      <a:pt x="2774" y="40614"/>
                    </a:cubicBezTo>
                    <a:cubicBezTo>
                      <a:pt x="2774" y="40897"/>
                      <a:pt x="2539" y="41086"/>
                      <a:pt x="2295" y="41086"/>
                    </a:cubicBezTo>
                    <a:cubicBezTo>
                      <a:pt x="2179" y="41086"/>
                      <a:pt x="2061" y="41044"/>
                      <a:pt x="1965" y="40948"/>
                    </a:cubicBezTo>
                    <a:cubicBezTo>
                      <a:pt x="1670" y="40653"/>
                      <a:pt x="1876" y="40150"/>
                      <a:pt x="2295" y="40150"/>
                    </a:cubicBezTo>
                    <a:close/>
                    <a:moveTo>
                      <a:pt x="5272" y="40150"/>
                    </a:moveTo>
                    <a:cubicBezTo>
                      <a:pt x="5277" y="40150"/>
                      <a:pt x="5282" y="40150"/>
                      <a:pt x="5287" y="40150"/>
                    </a:cubicBezTo>
                    <a:cubicBezTo>
                      <a:pt x="5537" y="40150"/>
                      <a:pt x="5751" y="40352"/>
                      <a:pt x="5751" y="40614"/>
                    </a:cubicBezTo>
                    <a:cubicBezTo>
                      <a:pt x="5751" y="40897"/>
                      <a:pt x="5516" y="41086"/>
                      <a:pt x="5271" y="41086"/>
                    </a:cubicBezTo>
                    <a:cubicBezTo>
                      <a:pt x="5155" y="41086"/>
                      <a:pt x="5037" y="41044"/>
                      <a:pt x="4941" y="40948"/>
                    </a:cubicBezTo>
                    <a:cubicBezTo>
                      <a:pt x="4647" y="40653"/>
                      <a:pt x="4853" y="40150"/>
                      <a:pt x="5272" y="40150"/>
                    </a:cubicBezTo>
                    <a:close/>
                    <a:moveTo>
                      <a:pt x="2301" y="39830"/>
                    </a:moveTo>
                    <a:cubicBezTo>
                      <a:pt x="2107" y="39830"/>
                      <a:pt x="1910" y="39903"/>
                      <a:pt x="1750" y="40067"/>
                    </a:cubicBezTo>
                    <a:cubicBezTo>
                      <a:pt x="1250" y="40555"/>
                      <a:pt x="1607" y="41400"/>
                      <a:pt x="2310" y="41400"/>
                    </a:cubicBezTo>
                    <a:cubicBezTo>
                      <a:pt x="2739" y="41400"/>
                      <a:pt x="3084" y="41043"/>
                      <a:pt x="3084" y="40614"/>
                    </a:cubicBezTo>
                    <a:cubicBezTo>
                      <a:pt x="3084" y="40141"/>
                      <a:pt x="2700" y="39830"/>
                      <a:pt x="2301" y="39830"/>
                    </a:cubicBezTo>
                    <a:close/>
                    <a:moveTo>
                      <a:pt x="5278" y="39830"/>
                    </a:moveTo>
                    <a:cubicBezTo>
                      <a:pt x="5084" y="39830"/>
                      <a:pt x="4886" y="39903"/>
                      <a:pt x="4727" y="40067"/>
                    </a:cubicBezTo>
                    <a:cubicBezTo>
                      <a:pt x="4227" y="40555"/>
                      <a:pt x="4584" y="41400"/>
                      <a:pt x="5287" y="41400"/>
                    </a:cubicBezTo>
                    <a:cubicBezTo>
                      <a:pt x="5715" y="41400"/>
                      <a:pt x="6060" y="41043"/>
                      <a:pt x="6060" y="40614"/>
                    </a:cubicBezTo>
                    <a:cubicBezTo>
                      <a:pt x="6060" y="40141"/>
                      <a:pt x="5677" y="39830"/>
                      <a:pt x="5278" y="39830"/>
                    </a:cubicBezTo>
                    <a:close/>
                    <a:moveTo>
                      <a:pt x="64507" y="33865"/>
                    </a:moveTo>
                    <a:cubicBezTo>
                      <a:pt x="64586" y="33865"/>
                      <a:pt x="64666" y="33872"/>
                      <a:pt x="64746" y="33887"/>
                    </a:cubicBezTo>
                    <a:cubicBezTo>
                      <a:pt x="65520" y="34042"/>
                      <a:pt x="65973" y="34828"/>
                      <a:pt x="65723" y="35566"/>
                    </a:cubicBezTo>
                    <a:lnTo>
                      <a:pt x="65675" y="35745"/>
                    </a:lnTo>
                    <a:lnTo>
                      <a:pt x="65854" y="35768"/>
                    </a:lnTo>
                    <a:cubicBezTo>
                      <a:pt x="65866" y="35774"/>
                      <a:pt x="65877" y="35777"/>
                      <a:pt x="65889" y="35777"/>
                    </a:cubicBezTo>
                    <a:cubicBezTo>
                      <a:pt x="65901" y="35777"/>
                      <a:pt x="65913" y="35774"/>
                      <a:pt x="65925" y="35768"/>
                    </a:cubicBezTo>
                    <a:cubicBezTo>
                      <a:pt x="66151" y="35792"/>
                      <a:pt x="66366" y="35864"/>
                      <a:pt x="66556" y="35995"/>
                    </a:cubicBezTo>
                    <a:lnTo>
                      <a:pt x="66628" y="36042"/>
                    </a:lnTo>
                    <a:lnTo>
                      <a:pt x="66711" y="36007"/>
                    </a:lnTo>
                    <a:cubicBezTo>
                      <a:pt x="66893" y="35910"/>
                      <a:pt x="67094" y="35862"/>
                      <a:pt x="67298" y="35862"/>
                    </a:cubicBezTo>
                    <a:cubicBezTo>
                      <a:pt x="67320" y="35862"/>
                      <a:pt x="67343" y="35863"/>
                      <a:pt x="67366" y="35864"/>
                    </a:cubicBezTo>
                    <a:cubicBezTo>
                      <a:pt x="68080" y="35911"/>
                      <a:pt x="68628" y="36530"/>
                      <a:pt x="68580" y="37245"/>
                    </a:cubicBezTo>
                    <a:lnTo>
                      <a:pt x="68544" y="37412"/>
                    </a:lnTo>
                    <a:lnTo>
                      <a:pt x="68675" y="37447"/>
                    </a:lnTo>
                    <a:cubicBezTo>
                      <a:pt x="69687" y="37769"/>
                      <a:pt x="69902" y="39114"/>
                      <a:pt x="69033" y="39721"/>
                    </a:cubicBezTo>
                    <a:lnTo>
                      <a:pt x="68914" y="39805"/>
                    </a:lnTo>
                    <a:lnTo>
                      <a:pt x="68985" y="39924"/>
                    </a:lnTo>
                    <a:cubicBezTo>
                      <a:pt x="69457" y="40839"/>
                      <a:pt x="68729" y="41801"/>
                      <a:pt x="67847" y="41801"/>
                    </a:cubicBezTo>
                    <a:cubicBezTo>
                      <a:pt x="67639" y="41801"/>
                      <a:pt x="67422" y="41747"/>
                      <a:pt x="67211" y="41626"/>
                    </a:cubicBezTo>
                    <a:cubicBezTo>
                      <a:pt x="66913" y="41472"/>
                      <a:pt x="66675" y="41198"/>
                      <a:pt x="66580" y="40864"/>
                    </a:cubicBezTo>
                    <a:cubicBezTo>
                      <a:pt x="66556" y="40793"/>
                      <a:pt x="66544" y="40721"/>
                      <a:pt x="66532" y="40650"/>
                    </a:cubicBezTo>
                    <a:lnTo>
                      <a:pt x="66508" y="40471"/>
                    </a:lnTo>
                    <a:lnTo>
                      <a:pt x="66354" y="40519"/>
                    </a:lnTo>
                    <a:cubicBezTo>
                      <a:pt x="66255" y="40542"/>
                      <a:pt x="66156" y="40553"/>
                      <a:pt x="66058" y="40553"/>
                    </a:cubicBezTo>
                    <a:cubicBezTo>
                      <a:pt x="65543" y="40553"/>
                      <a:pt x="65066" y="40248"/>
                      <a:pt x="64865" y="39757"/>
                    </a:cubicBezTo>
                    <a:lnTo>
                      <a:pt x="64818" y="39614"/>
                    </a:lnTo>
                    <a:lnTo>
                      <a:pt x="64675" y="39662"/>
                    </a:lnTo>
                    <a:cubicBezTo>
                      <a:pt x="64520" y="39709"/>
                      <a:pt x="64365" y="39721"/>
                      <a:pt x="64211" y="39721"/>
                    </a:cubicBezTo>
                    <a:cubicBezTo>
                      <a:pt x="63496" y="39674"/>
                      <a:pt x="62960" y="39055"/>
                      <a:pt x="63008" y="38340"/>
                    </a:cubicBezTo>
                    <a:cubicBezTo>
                      <a:pt x="63008" y="38293"/>
                      <a:pt x="63020" y="38257"/>
                      <a:pt x="63032" y="38209"/>
                    </a:cubicBezTo>
                    <a:lnTo>
                      <a:pt x="63056" y="38066"/>
                    </a:lnTo>
                    <a:lnTo>
                      <a:pt x="62960" y="38007"/>
                    </a:lnTo>
                    <a:cubicBezTo>
                      <a:pt x="62079" y="37447"/>
                      <a:pt x="62210" y="36114"/>
                      <a:pt x="63187" y="35733"/>
                    </a:cubicBezTo>
                    <a:lnTo>
                      <a:pt x="63318" y="35685"/>
                    </a:lnTo>
                    <a:lnTo>
                      <a:pt x="63270" y="35542"/>
                    </a:lnTo>
                    <a:cubicBezTo>
                      <a:pt x="63222" y="35387"/>
                      <a:pt x="63210" y="35233"/>
                      <a:pt x="63210" y="35078"/>
                    </a:cubicBezTo>
                    <a:cubicBezTo>
                      <a:pt x="63253" y="34386"/>
                      <a:pt x="63839" y="33865"/>
                      <a:pt x="64507" y="33865"/>
                    </a:cubicBezTo>
                    <a:close/>
                    <a:moveTo>
                      <a:pt x="39654" y="36165"/>
                    </a:moveTo>
                    <a:cubicBezTo>
                      <a:pt x="40149" y="36165"/>
                      <a:pt x="40619" y="36453"/>
                      <a:pt x="40839" y="36935"/>
                    </a:cubicBezTo>
                    <a:cubicBezTo>
                      <a:pt x="40874" y="37042"/>
                      <a:pt x="40910" y="37150"/>
                      <a:pt x="40922" y="37257"/>
                    </a:cubicBezTo>
                    <a:lnTo>
                      <a:pt x="40958" y="37483"/>
                    </a:lnTo>
                    <a:lnTo>
                      <a:pt x="41196" y="37352"/>
                    </a:lnTo>
                    <a:cubicBezTo>
                      <a:pt x="41346" y="37281"/>
                      <a:pt x="41517" y="37243"/>
                      <a:pt x="41688" y="37243"/>
                    </a:cubicBezTo>
                    <a:cubicBezTo>
                      <a:pt x="41746" y="37243"/>
                      <a:pt x="41805" y="37248"/>
                      <a:pt x="41863" y="37257"/>
                    </a:cubicBezTo>
                    <a:lnTo>
                      <a:pt x="41946" y="37257"/>
                    </a:lnTo>
                    <a:lnTo>
                      <a:pt x="42005" y="37185"/>
                    </a:lnTo>
                    <a:cubicBezTo>
                      <a:pt x="42136" y="37007"/>
                      <a:pt x="42315" y="36852"/>
                      <a:pt x="42517" y="36769"/>
                    </a:cubicBezTo>
                    <a:cubicBezTo>
                      <a:pt x="42690" y="36690"/>
                      <a:pt x="42870" y="36653"/>
                      <a:pt x="43048" y="36653"/>
                    </a:cubicBezTo>
                    <a:cubicBezTo>
                      <a:pt x="43541" y="36653"/>
                      <a:pt x="44010" y="36941"/>
                      <a:pt x="44220" y="37423"/>
                    </a:cubicBezTo>
                    <a:lnTo>
                      <a:pt x="44291" y="37578"/>
                    </a:lnTo>
                    <a:lnTo>
                      <a:pt x="44410" y="37554"/>
                    </a:lnTo>
                    <a:cubicBezTo>
                      <a:pt x="44492" y="37540"/>
                      <a:pt x="44571" y="37533"/>
                      <a:pt x="44649" y="37533"/>
                    </a:cubicBezTo>
                    <a:cubicBezTo>
                      <a:pt x="45576" y="37533"/>
                      <a:pt x="46229" y="38533"/>
                      <a:pt x="45768" y="39412"/>
                    </a:cubicBezTo>
                    <a:lnTo>
                      <a:pt x="45708" y="39531"/>
                    </a:lnTo>
                    <a:lnTo>
                      <a:pt x="45827" y="39602"/>
                    </a:lnTo>
                    <a:cubicBezTo>
                      <a:pt x="45875" y="39638"/>
                      <a:pt x="45923" y="39686"/>
                      <a:pt x="45970" y="39721"/>
                    </a:cubicBezTo>
                    <a:cubicBezTo>
                      <a:pt x="46482" y="40233"/>
                      <a:pt x="46470" y="41055"/>
                      <a:pt x="45970" y="41555"/>
                    </a:cubicBezTo>
                    <a:cubicBezTo>
                      <a:pt x="45714" y="41805"/>
                      <a:pt x="45384" y="41930"/>
                      <a:pt x="45053" y="41930"/>
                    </a:cubicBezTo>
                    <a:cubicBezTo>
                      <a:pt x="44723" y="41930"/>
                      <a:pt x="44393" y="41805"/>
                      <a:pt x="44137" y="41555"/>
                    </a:cubicBezTo>
                    <a:lnTo>
                      <a:pt x="44137" y="41567"/>
                    </a:lnTo>
                    <a:cubicBezTo>
                      <a:pt x="44089" y="41507"/>
                      <a:pt x="44041" y="41448"/>
                      <a:pt x="44006" y="41388"/>
                    </a:cubicBezTo>
                    <a:lnTo>
                      <a:pt x="43910" y="41245"/>
                    </a:lnTo>
                    <a:lnTo>
                      <a:pt x="43768" y="41353"/>
                    </a:lnTo>
                    <a:cubicBezTo>
                      <a:pt x="43529" y="41561"/>
                      <a:pt x="43232" y="41665"/>
                      <a:pt x="42934" y="41665"/>
                    </a:cubicBezTo>
                    <a:cubicBezTo>
                      <a:pt x="42636" y="41665"/>
                      <a:pt x="42339" y="41561"/>
                      <a:pt x="42101" y="41353"/>
                    </a:cubicBezTo>
                    <a:lnTo>
                      <a:pt x="41993" y="41269"/>
                    </a:lnTo>
                    <a:lnTo>
                      <a:pt x="41886" y="41364"/>
                    </a:lnTo>
                    <a:cubicBezTo>
                      <a:pt x="41779" y="41483"/>
                      <a:pt x="41648" y="41567"/>
                      <a:pt x="41505" y="41638"/>
                    </a:cubicBezTo>
                    <a:cubicBezTo>
                      <a:pt x="41337" y="41712"/>
                      <a:pt x="41160" y="41747"/>
                      <a:pt x="40986" y="41747"/>
                    </a:cubicBezTo>
                    <a:cubicBezTo>
                      <a:pt x="40484" y="41747"/>
                      <a:pt x="40003" y="41458"/>
                      <a:pt x="39791" y="40972"/>
                    </a:cubicBezTo>
                    <a:cubicBezTo>
                      <a:pt x="39767" y="40912"/>
                      <a:pt x="39755" y="40864"/>
                      <a:pt x="39743" y="40805"/>
                    </a:cubicBezTo>
                    <a:lnTo>
                      <a:pt x="39707" y="40698"/>
                    </a:lnTo>
                    <a:lnTo>
                      <a:pt x="39600" y="40698"/>
                    </a:lnTo>
                    <a:cubicBezTo>
                      <a:pt x="38564" y="40602"/>
                      <a:pt x="38053" y="39364"/>
                      <a:pt x="38743" y="38578"/>
                    </a:cubicBezTo>
                    <a:lnTo>
                      <a:pt x="38838" y="38459"/>
                    </a:lnTo>
                    <a:lnTo>
                      <a:pt x="38731" y="38364"/>
                    </a:lnTo>
                    <a:cubicBezTo>
                      <a:pt x="38624" y="38257"/>
                      <a:pt x="38529" y="38126"/>
                      <a:pt x="38469" y="37983"/>
                    </a:cubicBezTo>
                    <a:cubicBezTo>
                      <a:pt x="38183" y="37328"/>
                      <a:pt x="38481" y="36566"/>
                      <a:pt x="39124" y="36280"/>
                    </a:cubicBezTo>
                    <a:cubicBezTo>
                      <a:pt x="39297" y="36202"/>
                      <a:pt x="39477" y="36165"/>
                      <a:pt x="39654" y="36165"/>
                    </a:cubicBezTo>
                    <a:close/>
                    <a:moveTo>
                      <a:pt x="64495" y="33515"/>
                    </a:moveTo>
                    <a:cubicBezTo>
                      <a:pt x="63637" y="33515"/>
                      <a:pt x="62923" y="34186"/>
                      <a:pt x="62889" y="35054"/>
                    </a:cubicBezTo>
                    <a:cubicBezTo>
                      <a:pt x="62889" y="35209"/>
                      <a:pt x="62901" y="35352"/>
                      <a:pt x="62925" y="35495"/>
                    </a:cubicBezTo>
                    <a:cubicBezTo>
                      <a:pt x="61865" y="36030"/>
                      <a:pt x="61746" y="37495"/>
                      <a:pt x="62698" y="38209"/>
                    </a:cubicBezTo>
                    <a:cubicBezTo>
                      <a:pt x="62687" y="38245"/>
                      <a:pt x="62687" y="38281"/>
                      <a:pt x="62687" y="38316"/>
                    </a:cubicBezTo>
                    <a:cubicBezTo>
                      <a:pt x="62627" y="39197"/>
                      <a:pt x="63294" y="39959"/>
                      <a:pt x="64187" y="40019"/>
                    </a:cubicBezTo>
                    <a:cubicBezTo>
                      <a:pt x="64222" y="40022"/>
                      <a:pt x="64259" y="40023"/>
                      <a:pt x="64296" y="40023"/>
                    </a:cubicBezTo>
                    <a:cubicBezTo>
                      <a:pt x="64406" y="40023"/>
                      <a:pt x="64520" y="40010"/>
                      <a:pt x="64627" y="39983"/>
                    </a:cubicBezTo>
                    <a:cubicBezTo>
                      <a:pt x="64906" y="40530"/>
                      <a:pt x="65456" y="40865"/>
                      <a:pt x="66049" y="40865"/>
                    </a:cubicBezTo>
                    <a:cubicBezTo>
                      <a:pt x="66115" y="40865"/>
                      <a:pt x="66180" y="40861"/>
                      <a:pt x="66247" y="40852"/>
                    </a:cubicBezTo>
                    <a:cubicBezTo>
                      <a:pt x="66258" y="40888"/>
                      <a:pt x="66270" y="40924"/>
                      <a:pt x="66282" y="40960"/>
                    </a:cubicBezTo>
                    <a:cubicBezTo>
                      <a:pt x="66401" y="41364"/>
                      <a:pt x="66687" y="41710"/>
                      <a:pt x="67068" y="41900"/>
                    </a:cubicBezTo>
                    <a:cubicBezTo>
                      <a:pt x="67294" y="42019"/>
                      <a:pt x="67556" y="42091"/>
                      <a:pt x="67818" y="42091"/>
                    </a:cubicBezTo>
                    <a:cubicBezTo>
                      <a:pt x="67973" y="42091"/>
                      <a:pt x="68140" y="42055"/>
                      <a:pt x="68294" y="42007"/>
                    </a:cubicBezTo>
                    <a:cubicBezTo>
                      <a:pt x="69140" y="41745"/>
                      <a:pt x="69616" y="40841"/>
                      <a:pt x="69342" y="39995"/>
                    </a:cubicBezTo>
                    <a:cubicBezTo>
                      <a:pt x="69330" y="39959"/>
                      <a:pt x="69318" y="39924"/>
                      <a:pt x="69306" y="39888"/>
                    </a:cubicBezTo>
                    <a:cubicBezTo>
                      <a:pt x="70235" y="39114"/>
                      <a:pt x="69997" y="37638"/>
                      <a:pt x="68890" y="37185"/>
                    </a:cubicBezTo>
                    <a:cubicBezTo>
                      <a:pt x="68902" y="36328"/>
                      <a:pt x="68235" y="35602"/>
                      <a:pt x="67378" y="35554"/>
                    </a:cubicBezTo>
                    <a:cubicBezTo>
                      <a:pt x="67335" y="35550"/>
                      <a:pt x="67293" y="35548"/>
                      <a:pt x="67251" y="35548"/>
                    </a:cubicBezTo>
                    <a:cubicBezTo>
                      <a:pt x="67043" y="35548"/>
                      <a:pt x="66837" y="35596"/>
                      <a:pt x="66639" y="35685"/>
                    </a:cubicBezTo>
                    <a:cubicBezTo>
                      <a:pt x="66473" y="35578"/>
                      <a:pt x="66270" y="35507"/>
                      <a:pt x="66068" y="35471"/>
                    </a:cubicBezTo>
                    <a:cubicBezTo>
                      <a:pt x="66092" y="35399"/>
                      <a:pt x="66104" y="35328"/>
                      <a:pt x="66104" y="35268"/>
                    </a:cubicBezTo>
                    <a:cubicBezTo>
                      <a:pt x="66175" y="34364"/>
                      <a:pt x="65508" y="33578"/>
                      <a:pt x="64603" y="33518"/>
                    </a:cubicBezTo>
                    <a:cubicBezTo>
                      <a:pt x="64567" y="33516"/>
                      <a:pt x="64531" y="33515"/>
                      <a:pt x="64495" y="33515"/>
                    </a:cubicBezTo>
                    <a:close/>
                    <a:moveTo>
                      <a:pt x="39663" y="35831"/>
                    </a:moveTo>
                    <a:cubicBezTo>
                      <a:pt x="39477" y="35831"/>
                      <a:pt x="39287" y="35865"/>
                      <a:pt x="39100" y="35935"/>
                    </a:cubicBezTo>
                    <a:cubicBezTo>
                      <a:pt x="38219" y="36257"/>
                      <a:pt x="37802" y="37257"/>
                      <a:pt x="38195" y="38114"/>
                    </a:cubicBezTo>
                    <a:cubicBezTo>
                      <a:pt x="38255" y="38245"/>
                      <a:pt x="38326" y="38364"/>
                      <a:pt x="38422" y="38483"/>
                    </a:cubicBezTo>
                    <a:cubicBezTo>
                      <a:pt x="37731" y="39448"/>
                      <a:pt x="38291" y="40805"/>
                      <a:pt x="39469" y="40995"/>
                    </a:cubicBezTo>
                    <a:cubicBezTo>
                      <a:pt x="39481" y="41031"/>
                      <a:pt x="39493" y="41067"/>
                      <a:pt x="39517" y="41091"/>
                    </a:cubicBezTo>
                    <a:cubicBezTo>
                      <a:pt x="39782" y="41690"/>
                      <a:pt x="40366" y="42048"/>
                      <a:pt x="40986" y="42048"/>
                    </a:cubicBezTo>
                    <a:cubicBezTo>
                      <a:pt x="41203" y="42048"/>
                      <a:pt x="41423" y="42005"/>
                      <a:pt x="41636" y="41912"/>
                    </a:cubicBezTo>
                    <a:cubicBezTo>
                      <a:pt x="41767" y="41853"/>
                      <a:pt x="41898" y="41769"/>
                      <a:pt x="42005" y="41674"/>
                    </a:cubicBezTo>
                    <a:cubicBezTo>
                      <a:pt x="42286" y="41875"/>
                      <a:pt x="42616" y="41976"/>
                      <a:pt x="42944" y="41976"/>
                    </a:cubicBezTo>
                    <a:cubicBezTo>
                      <a:pt x="43258" y="41976"/>
                      <a:pt x="43571" y="41884"/>
                      <a:pt x="43839" y="41698"/>
                    </a:cubicBezTo>
                    <a:cubicBezTo>
                      <a:pt x="43863" y="41722"/>
                      <a:pt x="43887" y="41745"/>
                      <a:pt x="43922" y="41781"/>
                    </a:cubicBezTo>
                    <a:cubicBezTo>
                      <a:pt x="44220" y="42079"/>
                      <a:pt x="44625" y="42245"/>
                      <a:pt x="45053" y="42245"/>
                    </a:cubicBezTo>
                    <a:lnTo>
                      <a:pt x="45065" y="42245"/>
                    </a:lnTo>
                    <a:cubicBezTo>
                      <a:pt x="46494" y="42245"/>
                      <a:pt x="47220" y="40519"/>
                      <a:pt x="46196" y="39507"/>
                    </a:cubicBezTo>
                    <a:cubicBezTo>
                      <a:pt x="46173" y="39483"/>
                      <a:pt x="46149" y="39448"/>
                      <a:pt x="46125" y="39436"/>
                    </a:cubicBezTo>
                    <a:cubicBezTo>
                      <a:pt x="46556" y="38368"/>
                      <a:pt x="45775" y="37225"/>
                      <a:pt x="44658" y="37225"/>
                    </a:cubicBezTo>
                    <a:cubicBezTo>
                      <a:pt x="44604" y="37225"/>
                      <a:pt x="44549" y="37227"/>
                      <a:pt x="44494" y="37233"/>
                    </a:cubicBezTo>
                    <a:cubicBezTo>
                      <a:pt x="44214" y="36666"/>
                      <a:pt x="43641" y="36335"/>
                      <a:pt x="43045" y="36335"/>
                    </a:cubicBezTo>
                    <a:cubicBezTo>
                      <a:pt x="42828" y="36335"/>
                      <a:pt x="42608" y="36379"/>
                      <a:pt x="42398" y="36471"/>
                    </a:cubicBezTo>
                    <a:cubicBezTo>
                      <a:pt x="42172" y="36578"/>
                      <a:pt x="41970" y="36733"/>
                      <a:pt x="41803" y="36923"/>
                    </a:cubicBezTo>
                    <a:cubicBezTo>
                      <a:pt x="41770" y="36921"/>
                      <a:pt x="41737" y="36920"/>
                      <a:pt x="41704" y="36920"/>
                    </a:cubicBezTo>
                    <a:cubicBezTo>
                      <a:pt x="41535" y="36920"/>
                      <a:pt x="41367" y="36947"/>
                      <a:pt x="41208" y="37007"/>
                    </a:cubicBezTo>
                    <a:cubicBezTo>
                      <a:pt x="41001" y="36293"/>
                      <a:pt x="40358" y="35831"/>
                      <a:pt x="39663" y="35831"/>
                    </a:cubicBezTo>
                    <a:close/>
                    <a:moveTo>
                      <a:pt x="25837" y="39829"/>
                    </a:moveTo>
                    <a:cubicBezTo>
                      <a:pt x="26551" y="39829"/>
                      <a:pt x="27123" y="40412"/>
                      <a:pt x="27134" y="41126"/>
                    </a:cubicBezTo>
                    <a:cubicBezTo>
                      <a:pt x="27134" y="41899"/>
                      <a:pt x="26498" y="42416"/>
                      <a:pt x="25831" y="42416"/>
                    </a:cubicBezTo>
                    <a:cubicBezTo>
                      <a:pt x="25512" y="42416"/>
                      <a:pt x="25186" y="42297"/>
                      <a:pt x="24920" y="42031"/>
                    </a:cubicBezTo>
                    <a:cubicBezTo>
                      <a:pt x="24110" y="41222"/>
                      <a:pt x="24682" y="39829"/>
                      <a:pt x="25837" y="39829"/>
                    </a:cubicBezTo>
                    <a:close/>
                    <a:moveTo>
                      <a:pt x="21158" y="41257"/>
                    </a:moveTo>
                    <a:cubicBezTo>
                      <a:pt x="21503" y="41257"/>
                      <a:pt x="21789" y="41543"/>
                      <a:pt x="21789" y="41900"/>
                    </a:cubicBezTo>
                    <a:cubicBezTo>
                      <a:pt x="21789" y="42287"/>
                      <a:pt x="21478" y="42542"/>
                      <a:pt x="21152" y="42542"/>
                    </a:cubicBezTo>
                    <a:cubicBezTo>
                      <a:pt x="20996" y="42542"/>
                      <a:pt x="20836" y="42484"/>
                      <a:pt x="20705" y="42353"/>
                    </a:cubicBezTo>
                    <a:cubicBezTo>
                      <a:pt x="20300" y="41948"/>
                      <a:pt x="20586" y="41257"/>
                      <a:pt x="21158" y="41257"/>
                    </a:cubicBezTo>
                    <a:close/>
                    <a:moveTo>
                      <a:pt x="25829" y="39509"/>
                    </a:moveTo>
                    <a:cubicBezTo>
                      <a:pt x="25435" y="39509"/>
                      <a:pt x="25033" y="39656"/>
                      <a:pt x="24706" y="39983"/>
                    </a:cubicBezTo>
                    <a:cubicBezTo>
                      <a:pt x="23694" y="40995"/>
                      <a:pt x="24408" y="42734"/>
                      <a:pt x="25837" y="42734"/>
                    </a:cubicBezTo>
                    <a:cubicBezTo>
                      <a:pt x="26730" y="42734"/>
                      <a:pt x="27444" y="42007"/>
                      <a:pt x="27444" y="41126"/>
                    </a:cubicBezTo>
                    <a:cubicBezTo>
                      <a:pt x="27444" y="40152"/>
                      <a:pt x="26654" y="39509"/>
                      <a:pt x="25829" y="39509"/>
                    </a:cubicBezTo>
                    <a:close/>
                    <a:moveTo>
                      <a:pt x="21146" y="40937"/>
                    </a:moveTo>
                    <a:cubicBezTo>
                      <a:pt x="20911" y="40937"/>
                      <a:pt x="20672" y="41025"/>
                      <a:pt x="20479" y="41222"/>
                    </a:cubicBezTo>
                    <a:cubicBezTo>
                      <a:pt x="19872" y="41829"/>
                      <a:pt x="20300" y="42853"/>
                      <a:pt x="21158" y="42853"/>
                    </a:cubicBezTo>
                    <a:cubicBezTo>
                      <a:pt x="21681" y="42853"/>
                      <a:pt x="22110" y="42424"/>
                      <a:pt x="22110" y="41900"/>
                    </a:cubicBezTo>
                    <a:cubicBezTo>
                      <a:pt x="22110" y="41321"/>
                      <a:pt x="21636" y="40937"/>
                      <a:pt x="21146" y="40937"/>
                    </a:cubicBezTo>
                    <a:close/>
                    <a:moveTo>
                      <a:pt x="99608" y="42103"/>
                    </a:moveTo>
                    <a:cubicBezTo>
                      <a:pt x="99858" y="42103"/>
                      <a:pt x="100072" y="42317"/>
                      <a:pt x="100072" y="42567"/>
                    </a:cubicBezTo>
                    <a:cubicBezTo>
                      <a:pt x="100072" y="42858"/>
                      <a:pt x="99841" y="43045"/>
                      <a:pt x="99600" y="43045"/>
                    </a:cubicBezTo>
                    <a:cubicBezTo>
                      <a:pt x="99486" y="43045"/>
                      <a:pt x="99370" y="43004"/>
                      <a:pt x="99274" y="42912"/>
                    </a:cubicBezTo>
                    <a:cubicBezTo>
                      <a:pt x="98977" y="42615"/>
                      <a:pt x="99179" y="42103"/>
                      <a:pt x="99608" y="42103"/>
                    </a:cubicBezTo>
                    <a:close/>
                    <a:moveTo>
                      <a:pt x="99599" y="41791"/>
                    </a:moveTo>
                    <a:cubicBezTo>
                      <a:pt x="99407" y="41791"/>
                      <a:pt x="99210" y="41861"/>
                      <a:pt x="99048" y="42019"/>
                    </a:cubicBezTo>
                    <a:cubicBezTo>
                      <a:pt x="98560" y="42507"/>
                      <a:pt x="98905" y="43353"/>
                      <a:pt x="99608" y="43353"/>
                    </a:cubicBezTo>
                    <a:cubicBezTo>
                      <a:pt x="100036" y="43353"/>
                      <a:pt x="100394" y="43007"/>
                      <a:pt x="100394" y="42567"/>
                    </a:cubicBezTo>
                    <a:cubicBezTo>
                      <a:pt x="100386" y="42100"/>
                      <a:pt x="100002" y="41791"/>
                      <a:pt x="99599" y="41791"/>
                    </a:cubicBezTo>
                    <a:close/>
                    <a:moveTo>
                      <a:pt x="17288" y="41281"/>
                    </a:moveTo>
                    <a:cubicBezTo>
                      <a:pt x="18002" y="41281"/>
                      <a:pt x="18574" y="41853"/>
                      <a:pt x="18574" y="42567"/>
                    </a:cubicBezTo>
                    <a:cubicBezTo>
                      <a:pt x="18582" y="43351"/>
                      <a:pt x="17942" y="43872"/>
                      <a:pt x="17274" y="43872"/>
                    </a:cubicBezTo>
                    <a:cubicBezTo>
                      <a:pt x="16957" y="43872"/>
                      <a:pt x="16635" y="43756"/>
                      <a:pt x="16371" y="43496"/>
                    </a:cubicBezTo>
                    <a:cubicBezTo>
                      <a:pt x="15550" y="42674"/>
                      <a:pt x="16133" y="41281"/>
                      <a:pt x="17288" y="41281"/>
                    </a:cubicBezTo>
                    <a:close/>
                    <a:moveTo>
                      <a:pt x="56058" y="38236"/>
                    </a:moveTo>
                    <a:cubicBezTo>
                      <a:pt x="56306" y="38236"/>
                      <a:pt x="56557" y="38308"/>
                      <a:pt x="56781" y="38459"/>
                    </a:cubicBezTo>
                    <a:cubicBezTo>
                      <a:pt x="57448" y="38912"/>
                      <a:pt x="57543" y="39864"/>
                      <a:pt x="56983" y="40436"/>
                    </a:cubicBezTo>
                    <a:lnTo>
                      <a:pt x="56876" y="40543"/>
                    </a:lnTo>
                    <a:lnTo>
                      <a:pt x="56972" y="40650"/>
                    </a:lnTo>
                    <a:cubicBezTo>
                      <a:pt x="57650" y="41448"/>
                      <a:pt x="57150" y="42674"/>
                      <a:pt x="56102" y="42769"/>
                    </a:cubicBezTo>
                    <a:lnTo>
                      <a:pt x="56007" y="42781"/>
                    </a:lnTo>
                    <a:lnTo>
                      <a:pt x="55960" y="42924"/>
                    </a:lnTo>
                    <a:cubicBezTo>
                      <a:pt x="55948" y="42960"/>
                      <a:pt x="55936" y="43007"/>
                      <a:pt x="55912" y="43043"/>
                    </a:cubicBezTo>
                    <a:cubicBezTo>
                      <a:pt x="55700" y="43520"/>
                      <a:pt x="55226" y="43807"/>
                      <a:pt x="54729" y="43807"/>
                    </a:cubicBezTo>
                    <a:cubicBezTo>
                      <a:pt x="54555" y="43807"/>
                      <a:pt x="54379" y="43772"/>
                      <a:pt x="54209" y="43698"/>
                    </a:cubicBezTo>
                    <a:cubicBezTo>
                      <a:pt x="54066" y="43639"/>
                      <a:pt x="53935" y="43543"/>
                      <a:pt x="53828" y="43436"/>
                    </a:cubicBezTo>
                    <a:lnTo>
                      <a:pt x="53721" y="43329"/>
                    </a:lnTo>
                    <a:lnTo>
                      <a:pt x="53614" y="43424"/>
                    </a:lnTo>
                    <a:cubicBezTo>
                      <a:pt x="53376" y="43633"/>
                      <a:pt x="53078" y="43737"/>
                      <a:pt x="52781" y="43737"/>
                    </a:cubicBezTo>
                    <a:cubicBezTo>
                      <a:pt x="52483" y="43737"/>
                      <a:pt x="52185" y="43633"/>
                      <a:pt x="51947" y="43424"/>
                    </a:cubicBezTo>
                    <a:lnTo>
                      <a:pt x="51816" y="43317"/>
                    </a:lnTo>
                    <a:lnTo>
                      <a:pt x="51721" y="43448"/>
                    </a:lnTo>
                    <a:cubicBezTo>
                      <a:pt x="51673" y="43519"/>
                      <a:pt x="51626" y="43567"/>
                      <a:pt x="51566" y="43627"/>
                    </a:cubicBezTo>
                    <a:cubicBezTo>
                      <a:pt x="51315" y="43878"/>
                      <a:pt x="50982" y="44006"/>
                      <a:pt x="50648" y="44006"/>
                    </a:cubicBezTo>
                    <a:cubicBezTo>
                      <a:pt x="50318" y="44006"/>
                      <a:pt x="49987" y="43881"/>
                      <a:pt x="49733" y="43627"/>
                    </a:cubicBezTo>
                    <a:cubicBezTo>
                      <a:pt x="49232" y="43127"/>
                      <a:pt x="49232" y="42305"/>
                      <a:pt x="49733" y="41793"/>
                    </a:cubicBezTo>
                    <a:cubicBezTo>
                      <a:pt x="49780" y="41757"/>
                      <a:pt x="49828" y="41710"/>
                      <a:pt x="49887" y="41674"/>
                    </a:cubicBezTo>
                    <a:lnTo>
                      <a:pt x="49983" y="41603"/>
                    </a:lnTo>
                    <a:lnTo>
                      <a:pt x="49935" y="41483"/>
                    </a:lnTo>
                    <a:cubicBezTo>
                      <a:pt x="49756" y="41138"/>
                      <a:pt x="49744" y="40733"/>
                      <a:pt x="49899" y="40376"/>
                    </a:cubicBezTo>
                    <a:cubicBezTo>
                      <a:pt x="50102" y="39912"/>
                      <a:pt x="50566" y="39614"/>
                      <a:pt x="51078" y="39614"/>
                    </a:cubicBezTo>
                    <a:cubicBezTo>
                      <a:pt x="51149" y="39614"/>
                      <a:pt x="51221" y="39614"/>
                      <a:pt x="51304" y="39626"/>
                    </a:cubicBezTo>
                    <a:lnTo>
                      <a:pt x="51411" y="39650"/>
                    </a:lnTo>
                    <a:lnTo>
                      <a:pt x="51471" y="39543"/>
                    </a:lnTo>
                    <a:cubicBezTo>
                      <a:pt x="51471" y="39531"/>
                      <a:pt x="51483" y="39507"/>
                      <a:pt x="51483" y="39495"/>
                    </a:cubicBezTo>
                    <a:cubicBezTo>
                      <a:pt x="51702" y="39013"/>
                      <a:pt x="52173" y="38725"/>
                      <a:pt x="52667" y="38725"/>
                    </a:cubicBezTo>
                    <a:cubicBezTo>
                      <a:pt x="52844" y="38725"/>
                      <a:pt x="53024" y="38762"/>
                      <a:pt x="53197" y="38840"/>
                    </a:cubicBezTo>
                    <a:cubicBezTo>
                      <a:pt x="53400" y="38924"/>
                      <a:pt x="53578" y="39078"/>
                      <a:pt x="53709" y="39257"/>
                    </a:cubicBezTo>
                    <a:lnTo>
                      <a:pt x="53769" y="39328"/>
                    </a:lnTo>
                    <a:lnTo>
                      <a:pt x="53852" y="39328"/>
                    </a:lnTo>
                    <a:cubicBezTo>
                      <a:pt x="53906" y="39320"/>
                      <a:pt x="53959" y="39317"/>
                      <a:pt x="54013" y="39317"/>
                    </a:cubicBezTo>
                    <a:cubicBezTo>
                      <a:pt x="54196" y="39317"/>
                      <a:pt x="54377" y="39362"/>
                      <a:pt x="54543" y="39436"/>
                    </a:cubicBezTo>
                    <a:lnTo>
                      <a:pt x="54745" y="39567"/>
                    </a:lnTo>
                    <a:lnTo>
                      <a:pt x="54781" y="39328"/>
                    </a:lnTo>
                    <a:cubicBezTo>
                      <a:pt x="54805" y="39221"/>
                      <a:pt x="54828" y="39114"/>
                      <a:pt x="54876" y="39007"/>
                    </a:cubicBezTo>
                    <a:cubicBezTo>
                      <a:pt x="55090" y="38516"/>
                      <a:pt x="55566" y="38236"/>
                      <a:pt x="56058" y="38236"/>
                    </a:cubicBezTo>
                    <a:close/>
                    <a:moveTo>
                      <a:pt x="17273" y="40961"/>
                    </a:moveTo>
                    <a:cubicBezTo>
                      <a:pt x="16877" y="40961"/>
                      <a:pt x="16473" y="41108"/>
                      <a:pt x="16145" y="41436"/>
                    </a:cubicBezTo>
                    <a:cubicBezTo>
                      <a:pt x="15133" y="42448"/>
                      <a:pt x="15847" y="44186"/>
                      <a:pt x="17288" y="44186"/>
                    </a:cubicBezTo>
                    <a:cubicBezTo>
                      <a:pt x="18169" y="44186"/>
                      <a:pt x="18895" y="43460"/>
                      <a:pt x="18895" y="42567"/>
                    </a:cubicBezTo>
                    <a:cubicBezTo>
                      <a:pt x="18895" y="41601"/>
                      <a:pt x="18101" y="40961"/>
                      <a:pt x="17273" y="40961"/>
                    </a:cubicBezTo>
                    <a:close/>
                    <a:moveTo>
                      <a:pt x="56049" y="37921"/>
                    </a:moveTo>
                    <a:cubicBezTo>
                      <a:pt x="55456" y="37921"/>
                      <a:pt x="54863" y="38237"/>
                      <a:pt x="54578" y="38876"/>
                    </a:cubicBezTo>
                    <a:cubicBezTo>
                      <a:pt x="54555" y="38947"/>
                      <a:pt x="54531" y="39007"/>
                      <a:pt x="54507" y="39078"/>
                    </a:cubicBezTo>
                    <a:cubicBezTo>
                      <a:pt x="54348" y="39029"/>
                      <a:pt x="54181" y="39004"/>
                      <a:pt x="54013" y="39004"/>
                    </a:cubicBezTo>
                    <a:cubicBezTo>
                      <a:pt x="53979" y="39004"/>
                      <a:pt x="53945" y="39005"/>
                      <a:pt x="53912" y="39007"/>
                    </a:cubicBezTo>
                    <a:cubicBezTo>
                      <a:pt x="53745" y="38805"/>
                      <a:pt x="53543" y="38650"/>
                      <a:pt x="53316" y="38543"/>
                    </a:cubicBezTo>
                    <a:cubicBezTo>
                      <a:pt x="53103" y="38450"/>
                      <a:pt x="52882" y="38407"/>
                      <a:pt x="52665" y="38407"/>
                    </a:cubicBezTo>
                    <a:cubicBezTo>
                      <a:pt x="52067" y="38407"/>
                      <a:pt x="51500" y="38737"/>
                      <a:pt x="51221" y="39305"/>
                    </a:cubicBezTo>
                    <a:cubicBezTo>
                      <a:pt x="51165" y="39299"/>
                      <a:pt x="51110" y="39296"/>
                      <a:pt x="51056" y="39296"/>
                    </a:cubicBezTo>
                    <a:cubicBezTo>
                      <a:pt x="49939" y="39296"/>
                      <a:pt x="49147" y="40440"/>
                      <a:pt x="49590" y="41507"/>
                    </a:cubicBezTo>
                    <a:cubicBezTo>
                      <a:pt x="49566" y="41531"/>
                      <a:pt x="49530" y="41555"/>
                      <a:pt x="49506" y="41579"/>
                    </a:cubicBezTo>
                    <a:cubicBezTo>
                      <a:pt x="48494" y="42591"/>
                      <a:pt x="49209" y="44317"/>
                      <a:pt x="50649" y="44317"/>
                    </a:cubicBezTo>
                    <a:cubicBezTo>
                      <a:pt x="50663" y="44318"/>
                      <a:pt x="50676" y="44318"/>
                      <a:pt x="50690" y="44318"/>
                    </a:cubicBezTo>
                    <a:cubicBezTo>
                      <a:pt x="51103" y="44318"/>
                      <a:pt x="51492" y="44141"/>
                      <a:pt x="51792" y="43853"/>
                    </a:cubicBezTo>
                    <a:cubicBezTo>
                      <a:pt x="51816" y="43817"/>
                      <a:pt x="51840" y="43793"/>
                      <a:pt x="51864" y="43769"/>
                    </a:cubicBezTo>
                    <a:cubicBezTo>
                      <a:pt x="52139" y="43957"/>
                      <a:pt x="52458" y="44049"/>
                      <a:pt x="52776" y="44049"/>
                    </a:cubicBezTo>
                    <a:cubicBezTo>
                      <a:pt x="53104" y="44049"/>
                      <a:pt x="53431" y="43951"/>
                      <a:pt x="53709" y="43758"/>
                    </a:cubicBezTo>
                    <a:cubicBezTo>
                      <a:pt x="53816" y="43853"/>
                      <a:pt x="53947" y="43924"/>
                      <a:pt x="54078" y="43984"/>
                    </a:cubicBezTo>
                    <a:cubicBezTo>
                      <a:pt x="54291" y="44078"/>
                      <a:pt x="54513" y="44122"/>
                      <a:pt x="54732" y="44122"/>
                    </a:cubicBezTo>
                    <a:cubicBezTo>
                      <a:pt x="55347" y="44122"/>
                      <a:pt x="55934" y="43771"/>
                      <a:pt x="56198" y="43174"/>
                    </a:cubicBezTo>
                    <a:cubicBezTo>
                      <a:pt x="56210" y="43138"/>
                      <a:pt x="56233" y="43103"/>
                      <a:pt x="56233" y="43067"/>
                    </a:cubicBezTo>
                    <a:cubicBezTo>
                      <a:pt x="57424" y="42888"/>
                      <a:pt x="57984" y="41519"/>
                      <a:pt x="57293" y="40555"/>
                    </a:cubicBezTo>
                    <a:cubicBezTo>
                      <a:pt x="57388" y="40448"/>
                      <a:pt x="57460" y="40317"/>
                      <a:pt x="57531" y="40186"/>
                    </a:cubicBezTo>
                    <a:cubicBezTo>
                      <a:pt x="57698" y="39793"/>
                      <a:pt x="57710" y="39352"/>
                      <a:pt x="57555" y="38959"/>
                    </a:cubicBezTo>
                    <a:cubicBezTo>
                      <a:pt x="57293" y="38270"/>
                      <a:pt x="56671" y="37921"/>
                      <a:pt x="56049" y="37921"/>
                    </a:cubicBezTo>
                    <a:close/>
                    <a:moveTo>
                      <a:pt x="46851" y="43698"/>
                    </a:moveTo>
                    <a:cubicBezTo>
                      <a:pt x="47208" y="43698"/>
                      <a:pt x="47494" y="43984"/>
                      <a:pt x="47494" y="44341"/>
                    </a:cubicBezTo>
                    <a:cubicBezTo>
                      <a:pt x="47494" y="44727"/>
                      <a:pt x="47178" y="44983"/>
                      <a:pt x="46849" y="44983"/>
                    </a:cubicBezTo>
                    <a:cubicBezTo>
                      <a:pt x="46691" y="44983"/>
                      <a:pt x="46530" y="44925"/>
                      <a:pt x="46399" y="44793"/>
                    </a:cubicBezTo>
                    <a:cubicBezTo>
                      <a:pt x="45994" y="44389"/>
                      <a:pt x="46280" y="43698"/>
                      <a:pt x="46851" y="43698"/>
                    </a:cubicBezTo>
                    <a:close/>
                    <a:moveTo>
                      <a:pt x="76530" y="34145"/>
                    </a:moveTo>
                    <a:cubicBezTo>
                      <a:pt x="76567" y="34145"/>
                      <a:pt x="76604" y="34146"/>
                      <a:pt x="76641" y="34149"/>
                    </a:cubicBezTo>
                    <a:cubicBezTo>
                      <a:pt x="77355" y="34209"/>
                      <a:pt x="77879" y="34840"/>
                      <a:pt x="77819" y="35554"/>
                    </a:cubicBezTo>
                    <a:lnTo>
                      <a:pt x="77807" y="35709"/>
                    </a:lnTo>
                    <a:lnTo>
                      <a:pt x="77962" y="35721"/>
                    </a:lnTo>
                    <a:cubicBezTo>
                      <a:pt x="78224" y="35745"/>
                      <a:pt x="78462" y="35840"/>
                      <a:pt x="78665" y="36007"/>
                    </a:cubicBezTo>
                    <a:lnTo>
                      <a:pt x="78820" y="36126"/>
                    </a:lnTo>
                    <a:lnTo>
                      <a:pt x="78903" y="35935"/>
                    </a:lnTo>
                    <a:cubicBezTo>
                      <a:pt x="79117" y="35458"/>
                      <a:pt x="79593" y="35174"/>
                      <a:pt x="80082" y="35174"/>
                    </a:cubicBezTo>
                    <a:cubicBezTo>
                      <a:pt x="80301" y="35174"/>
                      <a:pt x="80522" y="35230"/>
                      <a:pt x="80725" y="35352"/>
                    </a:cubicBezTo>
                    <a:cubicBezTo>
                      <a:pt x="81391" y="35733"/>
                      <a:pt x="81582" y="36602"/>
                      <a:pt x="81129" y="37221"/>
                    </a:cubicBezTo>
                    <a:lnTo>
                      <a:pt x="80927" y="37507"/>
                    </a:lnTo>
                    <a:lnTo>
                      <a:pt x="80927" y="37507"/>
                    </a:lnTo>
                    <a:lnTo>
                      <a:pt x="81272" y="37471"/>
                    </a:lnTo>
                    <a:cubicBezTo>
                      <a:pt x="81332" y="37459"/>
                      <a:pt x="81391" y="37459"/>
                      <a:pt x="81451" y="37459"/>
                    </a:cubicBezTo>
                    <a:cubicBezTo>
                      <a:pt x="82165" y="37531"/>
                      <a:pt x="82701" y="38150"/>
                      <a:pt x="82641" y="38864"/>
                    </a:cubicBezTo>
                    <a:cubicBezTo>
                      <a:pt x="82582" y="39519"/>
                      <a:pt x="82046" y="40031"/>
                      <a:pt x="81379" y="40043"/>
                    </a:cubicBezTo>
                    <a:lnTo>
                      <a:pt x="81129" y="40043"/>
                    </a:lnTo>
                    <a:lnTo>
                      <a:pt x="81236" y="40257"/>
                    </a:lnTo>
                    <a:cubicBezTo>
                      <a:pt x="81534" y="40841"/>
                      <a:pt x="81344" y="41543"/>
                      <a:pt x="80808" y="41900"/>
                    </a:cubicBezTo>
                    <a:lnTo>
                      <a:pt x="80701" y="41972"/>
                    </a:lnTo>
                    <a:lnTo>
                      <a:pt x="80748" y="42091"/>
                    </a:lnTo>
                    <a:cubicBezTo>
                      <a:pt x="80986" y="42615"/>
                      <a:pt x="80844" y="43234"/>
                      <a:pt x="80415" y="43603"/>
                    </a:cubicBezTo>
                    <a:cubicBezTo>
                      <a:pt x="80177" y="43797"/>
                      <a:pt x="79870" y="43904"/>
                      <a:pt x="79557" y="43904"/>
                    </a:cubicBezTo>
                    <a:cubicBezTo>
                      <a:pt x="79526" y="43904"/>
                      <a:pt x="79494" y="43903"/>
                      <a:pt x="79462" y="43900"/>
                    </a:cubicBezTo>
                    <a:cubicBezTo>
                      <a:pt x="79355" y="43889"/>
                      <a:pt x="79248" y="43865"/>
                      <a:pt x="79141" y="43817"/>
                    </a:cubicBezTo>
                    <a:lnTo>
                      <a:pt x="78939" y="43746"/>
                    </a:lnTo>
                    <a:lnTo>
                      <a:pt x="78939" y="43972"/>
                    </a:lnTo>
                    <a:cubicBezTo>
                      <a:pt x="78927" y="43984"/>
                      <a:pt x="78927" y="43996"/>
                      <a:pt x="78939" y="44020"/>
                    </a:cubicBezTo>
                    <a:cubicBezTo>
                      <a:pt x="78860" y="44673"/>
                      <a:pt x="78302" y="45155"/>
                      <a:pt x="77647" y="45155"/>
                    </a:cubicBezTo>
                    <a:cubicBezTo>
                      <a:pt x="77609" y="45155"/>
                      <a:pt x="77572" y="45154"/>
                      <a:pt x="77534" y="45151"/>
                    </a:cubicBezTo>
                    <a:cubicBezTo>
                      <a:pt x="76843" y="45091"/>
                      <a:pt x="76319" y="44496"/>
                      <a:pt x="76355" y="43793"/>
                    </a:cubicBezTo>
                    <a:lnTo>
                      <a:pt x="76403" y="43543"/>
                    </a:lnTo>
                    <a:lnTo>
                      <a:pt x="76176" y="43567"/>
                    </a:lnTo>
                    <a:cubicBezTo>
                      <a:pt x="76089" y="43585"/>
                      <a:pt x="76008" y="43596"/>
                      <a:pt x="75929" y="43596"/>
                    </a:cubicBezTo>
                    <a:cubicBezTo>
                      <a:pt x="75900" y="43596"/>
                      <a:pt x="75872" y="43594"/>
                      <a:pt x="75843" y="43591"/>
                    </a:cubicBezTo>
                    <a:cubicBezTo>
                      <a:pt x="75462" y="43555"/>
                      <a:pt x="75117" y="43353"/>
                      <a:pt x="74890" y="43043"/>
                    </a:cubicBezTo>
                    <a:lnTo>
                      <a:pt x="74688" y="42757"/>
                    </a:lnTo>
                    <a:lnTo>
                      <a:pt x="74605" y="43103"/>
                    </a:lnTo>
                    <a:cubicBezTo>
                      <a:pt x="74475" y="43696"/>
                      <a:pt x="73935" y="44104"/>
                      <a:pt x="73338" y="44104"/>
                    </a:cubicBezTo>
                    <a:cubicBezTo>
                      <a:pt x="73276" y="44104"/>
                      <a:pt x="73214" y="44100"/>
                      <a:pt x="73152" y="44091"/>
                    </a:cubicBezTo>
                    <a:cubicBezTo>
                      <a:pt x="72485" y="43984"/>
                      <a:pt x="72009" y="43377"/>
                      <a:pt x="72069" y="42710"/>
                    </a:cubicBezTo>
                    <a:cubicBezTo>
                      <a:pt x="72092" y="42412"/>
                      <a:pt x="72223" y="42138"/>
                      <a:pt x="72426" y="41924"/>
                    </a:cubicBezTo>
                    <a:lnTo>
                      <a:pt x="72509" y="41841"/>
                    </a:lnTo>
                    <a:lnTo>
                      <a:pt x="72438" y="41734"/>
                    </a:lnTo>
                    <a:cubicBezTo>
                      <a:pt x="72271" y="41483"/>
                      <a:pt x="72188" y="41198"/>
                      <a:pt x="72223" y="40900"/>
                    </a:cubicBezTo>
                    <a:cubicBezTo>
                      <a:pt x="72271" y="40245"/>
                      <a:pt x="72819" y="39733"/>
                      <a:pt x="73474" y="39721"/>
                    </a:cubicBezTo>
                    <a:lnTo>
                      <a:pt x="73724" y="39721"/>
                    </a:lnTo>
                    <a:lnTo>
                      <a:pt x="73616" y="39495"/>
                    </a:lnTo>
                    <a:cubicBezTo>
                      <a:pt x="73509" y="39293"/>
                      <a:pt x="73462" y="39055"/>
                      <a:pt x="73486" y="38828"/>
                    </a:cubicBezTo>
                    <a:cubicBezTo>
                      <a:pt x="73509" y="38459"/>
                      <a:pt x="73700" y="38114"/>
                      <a:pt x="74009" y="37900"/>
                    </a:cubicBezTo>
                    <a:lnTo>
                      <a:pt x="74152" y="37793"/>
                    </a:lnTo>
                    <a:lnTo>
                      <a:pt x="74033" y="37662"/>
                    </a:lnTo>
                    <a:cubicBezTo>
                      <a:pt x="73771" y="37400"/>
                      <a:pt x="73640" y="37031"/>
                      <a:pt x="73664" y="36661"/>
                    </a:cubicBezTo>
                    <a:cubicBezTo>
                      <a:pt x="73720" y="35990"/>
                      <a:pt x="74281" y="35476"/>
                      <a:pt x="74931" y="35476"/>
                    </a:cubicBezTo>
                    <a:cubicBezTo>
                      <a:pt x="74973" y="35476"/>
                      <a:pt x="75015" y="35478"/>
                      <a:pt x="75057" y="35483"/>
                    </a:cubicBezTo>
                    <a:lnTo>
                      <a:pt x="75212" y="35495"/>
                    </a:lnTo>
                    <a:lnTo>
                      <a:pt x="75236" y="35328"/>
                    </a:lnTo>
                    <a:cubicBezTo>
                      <a:pt x="75292" y="34651"/>
                      <a:pt x="75862" y="34145"/>
                      <a:pt x="76530" y="34145"/>
                    </a:cubicBezTo>
                    <a:close/>
                    <a:moveTo>
                      <a:pt x="46839" y="43385"/>
                    </a:moveTo>
                    <a:cubicBezTo>
                      <a:pt x="46606" y="43385"/>
                      <a:pt x="46368" y="43471"/>
                      <a:pt x="46173" y="43662"/>
                    </a:cubicBezTo>
                    <a:cubicBezTo>
                      <a:pt x="45577" y="44270"/>
                      <a:pt x="46006" y="45293"/>
                      <a:pt x="46851" y="45293"/>
                    </a:cubicBezTo>
                    <a:cubicBezTo>
                      <a:pt x="47375" y="45293"/>
                      <a:pt x="47804" y="44865"/>
                      <a:pt x="47804" y="44341"/>
                    </a:cubicBezTo>
                    <a:cubicBezTo>
                      <a:pt x="47804" y="43767"/>
                      <a:pt x="47332" y="43385"/>
                      <a:pt x="46839" y="43385"/>
                    </a:cubicBezTo>
                    <a:close/>
                    <a:moveTo>
                      <a:pt x="33530" y="40769"/>
                    </a:moveTo>
                    <a:cubicBezTo>
                      <a:pt x="33588" y="40769"/>
                      <a:pt x="33647" y="40773"/>
                      <a:pt x="33707" y="40781"/>
                    </a:cubicBezTo>
                    <a:cubicBezTo>
                      <a:pt x="34540" y="40900"/>
                      <a:pt x="35040" y="41769"/>
                      <a:pt x="34719" y="42555"/>
                    </a:cubicBezTo>
                    <a:lnTo>
                      <a:pt x="34647" y="42722"/>
                    </a:lnTo>
                    <a:lnTo>
                      <a:pt x="34826" y="42757"/>
                    </a:lnTo>
                    <a:cubicBezTo>
                      <a:pt x="35707" y="42960"/>
                      <a:pt x="36124" y="43972"/>
                      <a:pt x="35636" y="44722"/>
                    </a:cubicBezTo>
                    <a:cubicBezTo>
                      <a:pt x="35383" y="45117"/>
                      <a:pt x="34967" y="45317"/>
                      <a:pt x="34549" y="45317"/>
                    </a:cubicBezTo>
                    <a:cubicBezTo>
                      <a:pt x="34160" y="45317"/>
                      <a:pt x="33768" y="45143"/>
                      <a:pt x="33504" y="44793"/>
                    </a:cubicBezTo>
                    <a:lnTo>
                      <a:pt x="33421" y="44674"/>
                    </a:lnTo>
                    <a:lnTo>
                      <a:pt x="33290" y="44782"/>
                    </a:lnTo>
                    <a:cubicBezTo>
                      <a:pt x="33062" y="44943"/>
                      <a:pt x="32798" y="45021"/>
                      <a:pt x="32536" y="45021"/>
                    </a:cubicBezTo>
                    <a:cubicBezTo>
                      <a:pt x="32141" y="45021"/>
                      <a:pt x="31750" y="44844"/>
                      <a:pt x="31492" y="44508"/>
                    </a:cubicBezTo>
                    <a:cubicBezTo>
                      <a:pt x="31075" y="43936"/>
                      <a:pt x="31183" y="43138"/>
                      <a:pt x="31730" y="42710"/>
                    </a:cubicBezTo>
                    <a:cubicBezTo>
                      <a:pt x="31849" y="42615"/>
                      <a:pt x="31992" y="42543"/>
                      <a:pt x="32147" y="42507"/>
                    </a:cubicBezTo>
                    <a:lnTo>
                      <a:pt x="32290" y="42472"/>
                    </a:lnTo>
                    <a:lnTo>
                      <a:pt x="32254" y="42317"/>
                    </a:lnTo>
                    <a:cubicBezTo>
                      <a:pt x="32099" y="41507"/>
                      <a:pt x="32730" y="40769"/>
                      <a:pt x="33530" y="40769"/>
                    </a:cubicBezTo>
                    <a:close/>
                    <a:moveTo>
                      <a:pt x="76524" y="33834"/>
                    </a:moveTo>
                    <a:cubicBezTo>
                      <a:pt x="75749" y="33834"/>
                      <a:pt x="75085" y="34386"/>
                      <a:pt x="74950" y="35161"/>
                    </a:cubicBezTo>
                    <a:cubicBezTo>
                      <a:pt x="74117" y="35173"/>
                      <a:pt x="73426" y="35804"/>
                      <a:pt x="73366" y="36638"/>
                    </a:cubicBezTo>
                    <a:cubicBezTo>
                      <a:pt x="73331" y="37042"/>
                      <a:pt x="73450" y="37435"/>
                      <a:pt x="73700" y="37757"/>
                    </a:cubicBezTo>
                    <a:cubicBezTo>
                      <a:pt x="73224" y="38174"/>
                      <a:pt x="73057" y="38840"/>
                      <a:pt x="73259" y="39436"/>
                    </a:cubicBezTo>
                    <a:cubicBezTo>
                      <a:pt x="72521" y="39555"/>
                      <a:pt x="71973" y="40150"/>
                      <a:pt x="71914" y="40888"/>
                    </a:cubicBezTo>
                    <a:cubicBezTo>
                      <a:pt x="71890" y="41210"/>
                      <a:pt x="71962" y="41531"/>
                      <a:pt x="72128" y="41817"/>
                    </a:cubicBezTo>
                    <a:cubicBezTo>
                      <a:pt x="71497" y="42567"/>
                      <a:pt x="71688" y="43698"/>
                      <a:pt x="72521" y="44210"/>
                    </a:cubicBezTo>
                    <a:cubicBezTo>
                      <a:pt x="72785" y="44370"/>
                      <a:pt x="73074" y="44445"/>
                      <a:pt x="73358" y="44445"/>
                    </a:cubicBezTo>
                    <a:cubicBezTo>
                      <a:pt x="73981" y="44445"/>
                      <a:pt x="74581" y="44082"/>
                      <a:pt x="74843" y="43460"/>
                    </a:cubicBezTo>
                    <a:cubicBezTo>
                      <a:pt x="75105" y="43722"/>
                      <a:pt x="75450" y="43889"/>
                      <a:pt x="75819" y="43912"/>
                    </a:cubicBezTo>
                    <a:cubicBezTo>
                      <a:pt x="75855" y="43918"/>
                      <a:pt x="75891" y="43921"/>
                      <a:pt x="75926" y="43921"/>
                    </a:cubicBezTo>
                    <a:cubicBezTo>
                      <a:pt x="75962" y="43921"/>
                      <a:pt x="75998" y="43918"/>
                      <a:pt x="76033" y="43912"/>
                    </a:cubicBezTo>
                    <a:cubicBezTo>
                      <a:pt x="76033" y="44746"/>
                      <a:pt x="76676" y="45448"/>
                      <a:pt x="77510" y="45508"/>
                    </a:cubicBezTo>
                    <a:lnTo>
                      <a:pt x="77653" y="45508"/>
                    </a:lnTo>
                    <a:lnTo>
                      <a:pt x="77665" y="45520"/>
                    </a:lnTo>
                    <a:cubicBezTo>
                      <a:pt x="78450" y="45520"/>
                      <a:pt x="79117" y="44960"/>
                      <a:pt x="79248" y="44186"/>
                    </a:cubicBezTo>
                    <a:cubicBezTo>
                      <a:pt x="79320" y="44198"/>
                      <a:pt x="79391" y="44210"/>
                      <a:pt x="79462" y="44222"/>
                    </a:cubicBezTo>
                    <a:cubicBezTo>
                      <a:pt x="79505" y="44226"/>
                      <a:pt x="79547" y="44227"/>
                      <a:pt x="79589" y="44227"/>
                    </a:cubicBezTo>
                    <a:cubicBezTo>
                      <a:pt x="79965" y="44227"/>
                      <a:pt x="80340" y="44087"/>
                      <a:pt x="80629" y="43841"/>
                    </a:cubicBezTo>
                    <a:cubicBezTo>
                      <a:pt x="80963" y="43567"/>
                      <a:pt x="81165" y="43174"/>
                      <a:pt x="81189" y="42746"/>
                    </a:cubicBezTo>
                    <a:cubicBezTo>
                      <a:pt x="81213" y="42519"/>
                      <a:pt x="81177" y="42293"/>
                      <a:pt x="81106" y="42091"/>
                    </a:cubicBezTo>
                    <a:cubicBezTo>
                      <a:pt x="81451" y="41817"/>
                      <a:pt x="81665" y="41412"/>
                      <a:pt x="81701" y="40972"/>
                    </a:cubicBezTo>
                    <a:cubicBezTo>
                      <a:pt x="81713" y="40757"/>
                      <a:pt x="81689" y="40543"/>
                      <a:pt x="81617" y="40340"/>
                    </a:cubicBezTo>
                    <a:cubicBezTo>
                      <a:pt x="82344" y="40221"/>
                      <a:pt x="82903" y="39626"/>
                      <a:pt x="82963" y="38888"/>
                    </a:cubicBezTo>
                    <a:cubicBezTo>
                      <a:pt x="83022" y="38019"/>
                      <a:pt x="82403" y="37257"/>
                      <a:pt x="81534" y="37162"/>
                    </a:cubicBezTo>
                    <a:cubicBezTo>
                      <a:pt x="81617" y="36983"/>
                      <a:pt x="81677" y="36792"/>
                      <a:pt x="81689" y="36602"/>
                    </a:cubicBezTo>
                    <a:cubicBezTo>
                      <a:pt x="81760" y="35709"/>
                      <a:pt x="81106" y="34935"/>
                      <a:pt x="80213" y="34864"/>
                    </a:cubicBezTo>
                    <a:cubicBezTo>
                      <a:pt x="80170" y="34860"/>
                      <a:pt x="80128" y="34859"/>
                      <a:pt x="80086" y="34859"/>
                    </a:cubicBezTo>
                    <a:cubicBezTo>
                      <a:pt x="79525" y="34859"/>
                      <a:pt x="79000" y="35151"/>
                      <a:pt x="78712" y="35649"/>
                    </a:cubicBezTo>
                    <a:cubicBezTo>
                      <a:pt x="78534" y="35542"/>
                      <a:pt x="78343" y="35459"/>
                      <a:pt x="78141" y="35423"/>
                    </a:cubicBezTo>
                    <a:cubicBezTo>
                      <a:pt x="78129" y="34602"/>
                      <a:pt x="77486" y="33911"/>
                      <a:pt x="76664" y="33840"/>
                    </a:cubicBezTo>
                    <a:cubicBezTo>
                      <a:pt x="76617" y="33836"/>
                      <a:pt x="76571" y="33834"/>
                      <a:pt x="76524" y="33834"/>
                    </a:cubicBezTo>
                    <a:close/>
                    <a:moveTo>
                      <a:pt x="33507" y="40452"/>
                    </a:moveTo>
                    <a:cubicBezTo>
                      <a:pt x="32575" y="40452"/>
                      <a:pt x="31820" y="41273"/>
                      <a:pt x="31933" y="42234"/>
                    </a:cubicBezTo>
                    <a:cubicBezTo>
                      <a:pt x="31790" y="42281"/>
                      <a:pt x="31659" y="42353"/>
                      <a:pt x="31540" y="42448"/>
                    </a:cubicBezTo>
                    <a:cubicBezTo>
                      <a:pt x="31206" y="42698"/>
                      <a:pt x="30980" y="43079"/>
                      <a:pt x="30921" y="43508"/>
                    </a:cubicBezTo>
                    <a:cubicBezTo>
                      <a:pt x="30775" y="44538"/>
                      <a:pt x="31600" y="45345"/>
                      <a:pt x="32513" y="45345"/>
                    </a:cubicBezTo>
                    <a:cubicBezTo>
                      <a:pt x="32792" y="45345"/>
                      <a:pt x="33079" y="45270"/>
                      <a:pt x="33350" y="45103"/>
                    </a:cubicBezTo>
                    <a:cubicBezTo>
                      <a:pt x="33659" y="45436"/>
                      <a:pt x="34088" y="45627"/>
                      <a:pt x="34540" y="45627"/>
                    </a:cubicBezTo>
                    <a:cubicBezTo>
                      <a:pt x="35874" y="45627"/>
                      <a:pt x="36624" y="44115"/>
                      <a:pt x="35826" y="43055"/>
                    </a:cubicBezTo>
                    <a:cubicBezTo>
                      <a:pt x="35636" y="42793"/>
                      <a:pt x="35374" y="42603"/>
                      <a:pt x="35064" y="42507"/>
                    </a:cubicBezTo>
                    <a:cubicBezTo>
                      <a:pt x="35350" y="41531"/>
                      <a:pt x="34671" y="40543"/>
                      <a:pt x="33659" y="40460"/>
                    </a:cubicBezTo>
                    <a:cubicBezTo>
                      <a:pt x="33608" y="40455"/>
                      <a:pt x="33557" y="40452"/>
                      <a:pt x="33507" y="40452"/>
                    </a:cubicBezTo>
                    <a:close/>
                    <a:moveTo>
                      <a:pt x="83868" y="43436"/>
                    </a:moveTo>
                    <a:cubicBezTo>
                      <a:pt x="84570" y="43436"/>
                      <a:pt x="85154" y="44020"/>
                      <a:pt x="85154" y="44734"/>
                    </a:cubicBezTo>
                    <a:cubicBezTo>
                      <a:pt x="85154" y="45515"/>
                      <a:pt x="84516" y="46030"/>
                      <a:pt x="83849" y="46030"/>
                    </a:cubicBezTo>
                    <a:cubicBezTo>
                      <a:pt x="83530" y="46030"/>
                      <a:pt x="83205" y="45912"/>
                      <a:pt x="82939" y="45651"/>
                    </a:cubicBezTo>
                    <a:cubicBezTo>
                      <a:pt x="82129" y="44829"/>
                      <a:pt x="82701" y="43436"/>
                      <a:pt x="83868" y="43436"/>
                    </a:cubicBezTo>
                    <a:close/>
                    <a:moveTo>
                      <a:pt x="83849" y="43117"/>
                    </a:moveTo>
                    <a:cubicBezTo>
                      <a:pt x="83454" y="43117"/>
                      <a:pt x="83052" y="43264"/>
                      <a:pt x="82725" y="43591"/>
                    </a:cubicBezTo>
                    <a:cubicBezTo>
                      <a:pt x="81713" y="44603"/>
                      <a:pt x="82427" y="46341"/>
                      <a:pt x="83868" y="46341"/>
                    </a:cubicBezTo>
                    <a:cubicBezTo>
                      <a:pt x="84749" y="46341"/>
                      <a:pt x="85475" y="45615"/>
                      <a:pt x="85475" y="44734"/>
                    </a:cubicBezTo>
                    <a:cubicBezTo>
                      <a:pt x="85467" y="43759"/>
                      <a:pt x="84674" y="43117"/>
                      <a:pt x="83849" y="43117"/>
                    </a:cubicBezTo>
                    <a:close/>
                    <a:moveTo>
                      <a:pt x="97715" y="45710"/>
                    </a:moveTo>
                    <a:cubicBezTo>
                      <a:pt x="97977" y="45710"/>
                      <a:pt x="98179" y="45925"/>
                      <a:pt x="98179" y="46186"/>
                    </a:cubicBezTo>
                    <a:cubicBezTo>
                      <a:pt x="98179" y="46466"/>
                      <a:pt x="97954" y="46649"/>
                      <a:pt x="97715" y="46649"/>
                    </a:cubicBezTo>
                    <a:cubicBezTo>
                      <a:pt x="97599" y="46649"/>
                      <a:pt x="97479" y="46606"/>
                      <a:pt x="97381" y="46508"/>
                    </a:cubicBezTo>
                    <a:cubicBezTo>
                      <a:pt x="97084" y="46210"/>
                      <a:pt x="97298" y="45710"/>
                      <a:pt x="97715" y="45710"/>
                    </a:cubicBezTo>
                    <a:close/>
                    <a:moveTo>
                      <a:pt x="51316" y="45532"/>
                    </a:moveTo>
                    <a:lnTo>
                      <a:pt x="51316" y="45544"/>
                    </a:lnTo>
                    <a:cubicBezTo>
                      <a:pt x="51661" y="45544"/>
                      <a:pt x="51959" y="45817"/>
                      <a:pt x="51959" y="46175"/>
                    </a:cubicBezTo>
                    <a:cubicBezTo>
                      <a:pt x="51959" y="46561"/>
                      <a:pt x="51643" y="46817"/>
                      <a:pt x="51314" y="46817"/>
                    </a:cubicBezTo>
                    <a:cubicBezTo>
                      <a:pt x="51156" y="46817"/>
                      <a:pt x="50995" y="46758"/>
                      <a:pt x="50864" y="46627"/>
                    </a:cubicBezTo>
                    <a:cubicBezTo>
                      <a:pt x="50471" y="46222"/>
                      <a:pt x="50745" y="45532"/>
                      <a:pt x="51316" y="45532"/>
                    </a:cubicBezTo>
                    <a:close/>
                    <a:moveTo>
                      <a:pt x="97707" y="45393"/>
                    </a:moveTo>
                    <a:cubicBezTo>
                      <a:pt x="97514" y="45393"/>
                      <a:pt x="97317" y="45465"/>
                      <a:pt x="97155" y="45627"/>
                    </a:cubicBezTo>
                    <a:cubicBezTo>
                      <a:pt x="96667" y="46115"/>
                      <a:pt x="97012" y="46960"/>
                      <a:pt x="97715" y="46960"/>
                    </a:cubicBezTo>
                    <a:cubicBezTo>
                      <a:pt x="98143" y="46960"/>
                      <a:pt x="98501" y="46615"/>
                      <a:pt x="98501" y="46186"/>
                    </a:cubicBezTo>
                    <a:cubicBezTo>
                      <a:pt x="98501" y="45711"/>
                      <a:pt x="98113" y="45393"/>
                      <a:pt x="97707" y="45393"/>
                    </a:cubicBezTo>
                    <a:close/>
                    <a:moveTo>
                      <a:pt x="51308" y="45219"/>
                    </a:moveTo>
                    <a:cubicBezTo>
                      <a:pt x="51076" y="45219"/>
                      <a:pt x="50841" y="45305"/>
                      <a:pt x="50649" y="45496"/>
                    </a:cubicBezTo>
                    <a:cubicBezTo>
                      <a:pt x="50042" y="46091"/>
                      <a:pt x="50471" y="47127"/>
                      <a:pt x="51316" y="47127"/>
                    </a:cubicBezTo>
                    <a:lnTo>
                      <a:pt x="51316" y="47139"/>
                    </a:lnTo>
                    <a:cubicBezTo>
                      <a:pt x="51840" y="47139"/>
                      <a:pt x="52280" y="46710"/>
                      <a:pt x="52269" y="46175"/>
                    </a:cubicBezTo>
                    <a:cubicBezTo>
                      <a:pt x="52269" y="45601"/>
                      <a:pt x="51797" y="45219"/>
                      <a:pt x="51308" y="45219"/>
                    </a:cubicBezTo>
                    <a:close/>
                    <a:moveTo>
                      <a:pt x="48530" y="46675"/>
                    </a:moveTo>
                    <a:cubicBezTo>
                      <a:pt x="48875" y="46675"/>
                      <a:pt x="49161" y="46960"/>
                      <a:pt x="49161" y="47306"/>
                    </a:cubicBezTo>
                    <a:cubicBezTo>
                      <a:pt x="49161" y="47692"/>
                      <a:pt x="48851" y="47948"/>
                      <a:pt x="48525" y="47948"/>
                    </a:cubicBezTo>
                    <a:cubicBezTo>
                      <a:pt x="48368" y="47948"/>
                      <a:pt x="48209" y="47889"/>
                      <a:pt x="48078" y="47758"/>
                    </a:cubicBezTo>
                    <a:cubicBezTo>
                      <a:pt x="47673" y="47365"/>
                      <a:pt x="47959" y="46675"/>
                      <a:pt x="48530" y="46675"/>
                    </a:cubicBezTo>
                    <a:close/>
                    <a:moveTo>
                      <a:pt x="20503" y="45627"/>
                    </a:moveTo>
                    <a:cubicBezTo>
                      <a:pt x="21217" y="45639"/>
                      <a:pt x="21789" y="46210"/>
                      <a:pt x="21789" y="46925"/>
                    </a:cubicBezTo>
                    <a:cubicBezTo>
                      <a:pt x="21789" y="47706"/>
                      <a:pt x="21151" y="48226"/>
                      <a:pt x="20488" y="48226"/>
                    </a:cubicBezTo>
                    <a:cubicBezTo>
                      <a:pt x="20171" y="48226"/>
                      <a:pt x="19848" y="48107"/>
                      <a:pt x="19586" y="47841"/>
                    </a:cubicBezTo>
                    <a:cubicBezTo>
                      <a:pt x="18764" y="47020"/>
                      <a:pt x="19348" y="45627"/>
                      <a:pt x="20503" y="45627"/>
                    </a:cubicBezTo>
                    <a:close/>
                    <a:moveTo>
                      <a:pt x="48520" y="46354"/>
                    </a:moveTo>
                    <a:cubicBezTo>
                      <a:pt x="48284" y="46354"/>
                      <a:pt x="48045" y="46442"/>
                      <a:pt x="47851" y="46639"/>
                    </a:cubicBezTo>
                    <a:cubicBezTo>
                      <a:pt x="47244" y="47234"/>
                      <a:pt x="47673" y="48270"/>
                      <a:pt x="48530" y="48270"/>
                    </a:cubicBezTo>
                    <a:cubicBezTo>
                      <a:pt x="49054" y="48258"/>
                      <a:pt x="49483" y="47841"/>
                      <a:pt x="49483" y="47306"/>
                    </a:cubicBezTo>
                    <a:cubicBezTo>
                      <a:pt x="49483" y="46735"/>
                      <a:pt x="49010" y="46354"/>
                      <a:pt x="48520" y="46354"/>
                    </a:cubicBezTo>
                    <a:close/>
                    <a:moveTo>
                      <a:pt x="20488" y="45314"/>
                    </a:moveTo>
                    <a:cubicBezTo>
                      <a:pt x="20092" y="45314"/>
                      <a:pt x="19688" y="45462"/>
                      <a:pt x="19360" y="45794"/>
                    </a:cubicBezTo>
                    <a:cubicBezTo>
                      <a:pt x="18348" y="46806"/>
                      <a:pt x="19062" y="48532"/>
                      <a:pt x="20503" y="48532"/>
                    </a:cubicBezTo>
                    <a:cubicBezTo>
                      <a:pt x="21384" y="48532"/>
                      <a:pt x="22110" y="47818"/>
                      <a:pt x="22110" y="46925"/>
                    </a:cubicBezTo>
                    <a:cubicBezTo>
                      <a:pt x="22110" y="45959"/>
                      <a:pt x="21315" y="45314"/>
                      <a:pt x="20488" y="45314"/>
                    </a:cubicBezTo>
                    <a:close/>
                    <a:moveTo>
                      <a:pt x="45087" y="46151"/>
                    </a:moveTo>
                    <a:cubicBezTo>
                      <a:pt x="45791" y="46151"/>
                      <a:pt x="46351" y="46729"/>
                      <a:pt x="46363" y="47437"/>
                    </a:cubicBezTo>
                    <a:cubicBezTo>
                      <a:pt x="46363" y="48218"/>
                      <a:pt x="45725" y="48738"/>
                      <a:pt x="45058" y="48738"/>
                    </a:cubicBezTo>
                    <a:cubicBezTo>
                      <a:pt x="44740" y="48738"/>
                      <a:pt x="44414" y="48619"/>
                      <a:pt x="44149" y="48353"/>
                    </a:cubicBezTo>
                    <a:cubicBezTo>
                      <a:pt x="43327" y="47544"/>
                      <a:pt x="43910" y="46151"/>
                      <a:pt x="45065" y="46151"/>
                    </a:cubicBezTo>
                    <a:cubicBezTo>
                      <a:pt x="45072" y="46151"/>
                      <a:pt x="45080" y="46151"/>
                      <a:pt x="45087" y="46151"/>
                    </a:cubicBezTo>
                    <a:close/>
                    <a:moveTo>
                      <a:pt x="45048" y="45831"/>
                    </a:moveTo>
                    <a:cubicBezTo>
                      <a:pt x="44653" y="45831"/>
                      <a:pt x="44250" y="45978"/>
                      <a:pt x="43922" y="46306"/>
                    </a:cubicBezTo>
                    <a:cubicBezTo>
                      <a:pt x="42910" y="47318"/>
                      <a:pt x="43625" y="49044"/>
                      <a:pt x="45065" y="49044"/>
                    </a:cubicBezTo>
                    <a:cubicBezTo>
                      <a:pt x="45946" y="49044"/>
                      <a:pt x="46673" y="48330"/>
                      <a:pt x="46673" y="47437"/>
                    </a:cubicBezTo>
                    <a:cubicBezTo>
                      <a:pt x="46665" y="46471"/>
                      <a:pt x="45873" y="45831"/>
                      <a:pt x="45048" y="45831"/>
                    </a:cubicBezTo>
                    <a:close/>
                    <a:moveTo>
                      <a:pt x="9370" y="48532"/>
                    </a:moveTo>
                    <a:cubicBezTo>
                      <a:pt x="9632" y="48532"/>
                      <a:pt x="9835" y="48746"/>
                      <a:pt x="9835" y="48996"/>
                    </a:cubicBezTo>
                    <a:cubicBezTo>
                      <a:pt x="9835" y="49285"/>
                      <a:pt x="9603" y="49471"/>
                      <a:pt x="9360" y="49471"/>
                    </a:cubicBezTo>
                    <a:cubicBezTo>
                      <a:pt x="9243" y="49471"/>
                      <a:pt x="9122" y="49427"/>
                      <a:pt x="9025" y="49330"/>
                    </a:cubicBezTo>
                    <a:cubicBezTo>
                      <a:pt x="8739" y="49032"/>
                      <a:pt x="8954" y="48532"/>
                      <a:pt x="9370" y="48532"/>
                    </a:cubicBezTo>
                    <a:close/>
                    <a:moveTo>
                      <a:pt x="9356" y="48215"/>
                    </a:moveTo>
                    <a:cubicBezTo>
                      <a:pt x="9164" y="48215"/>
                      <a:pt x="8969" y="48287"/>
                      <a:pt x="8811" y="48449"/>
                    </a:cubicBezTo>
                    <a:cubicBezTo>
                      <a:pt x="8314" y="48945"/>
                      <a:pt x="8663" y="49782"/>
                      <a:pt x="9356" y="49782"/>
                    </a:cubicBezTo>
                    <a:cubicBezTo>
                      <a:pt x="9361" y="49782"/>
                      <a:pt x="9365" y="49782"/>
                      <a:pt x="9370" y="49782"/>
                    </a:cubicBezTo>
                    <a:cubicBezTo>
                      <a:pt x="9799" y="49782"/>
                      <a:pt x="10144" y="49437"/>
                      <a:pt x="10144" y="48996"/>
                    </a:cubicBezTo>
                    <a:cubicBezTo>
                      <a:pt x="10144" y="48529"/>
                      <a:pt x="9758" y="48215"/>
                      <a:pt x="9356" y="48215"/>
                    </a:cubicBezTo>
                    <a:close/>
                    <a:moveTo>
                      <a:pt x="24860" y="48306"/>
                    </a:moveTo>
                    <a:cubicBezTo>
                      <a:pt x="25575" y="48306"/>
                      <a:pt x="26158" y="48889"/>
                      <a:pt x="26158" y="49604"/>
                    </a:cubicBezTo>
                    <a:cubicBezTo>
                      <a:pt x="26158" y="50385"/>
                      <a:pt x="25515" y="50899"/>
                      <a:pt x="24848" y="50899"/>
                    </a:cubicBezTo>
                    <a:cubicBezTo>
                      <a:pt x="24529" y="50899"/>
                      <a:pt x="24205" y="50782"/>
                      <a:pt x="23944" y="50520"/>
                    </a:cubicBezTo>
                    <a:cubicBezTo>
                      <a:pt x="23134" y="49699"/>
                      <a:pt x="23705" y="48306"/>
                      <a:pt x="24860" y="48306"/>
                    </a:cubicBezTo>
                    <a:close/>
                    <a:moveTo>
                      <a:pt x="24844" y="47989"/>
                    </a:moveTo>
                    <a:cubicBezTo>
                      <a:pt x="24450" y="47989"/>
                      <a:pt x="24047" y="48135"/>
                      <a:pt x="23717" y="48461"/>
                    </a:cubicBezTo>
                    <a:cubicBezTo>
                      <a:pt x="22705" y="49484"/>
                      <a:pt x="23432" y="51211"/>
                      <a:pt x="24860" y="51211"/>
                    </a:cubicBezTo>
                    <a:cubicBezTo>
                      <a:pt x="25753" y="51211"/>
                      <a:pt x="26468" y="50496"/>
                      <a:pt x="26468" y="49604"/>
                    </a:cubicBezTo>
                    <a:cubicBezTo>
                      <a:pt x="26468" y="48635"/>
                      <a:pt x="25674" y="47989"/>
                      <a:pt x="24844" y="47989"/>
                    </a:cubicBezTo>
                    <a:close/>
                    <a:moveTo>
                      <a:pt x="84892" y="48722"/>
                    </a:moveTo>
                    <a:cubicBezTo>
                      <a:pt x="85606" y="48734"/>
                      <a:pt x="86178" y="49306"/>
                      <a:pt x="86178" y="50020"/>
                    </a:cubicBezTo>
                    <a:cubicBezTo>
                      <a:pt x="86178" y="50802"/>
                      <a:pt x="85540" y="51321"/>
                      <a:pt x="84873" y="51321"/>
                    </a:cubicBezTo>
                    <a:cubicBezTo>
                      <a:pt x="84554" y="51321"/>
                      <a:pt x="84229" y="51203"/>
                      <a:pt x="83963" y="50937"/>
                    </a:cubicBezTo>
                    <a:cubicBezTo>
                      <a:pt x="83153" y="50115"/>
                      <a:pt x="83737" y="48722"/>
                      <a:pt x="84892" y="48722"/>
                    </a:cubicBezTo>
                    <a:close/>
                    <a:moveTo>
                      <a:pt x="84877" y="48409"/>
                    </a:moveTo>
                    <a:cubicBezTo>
                      <a:pt x="84481" y="48409"/>
                      <a:pt x="84077" y="48557"/>
                      <a:pt x="83749" y="48889"/>
                    </a:cubicBezTo>
                    <a:cubicBezTo>
                      <a:pt x="82737" y="49901"/>
                      <a:pt x="83451" y="51628"/>
                      <a:pt x="84892" y="51628"/>
                    </a:cubicBezTo>
                    <a:cubicBezTo>
                      <a:pt x="85773" y="51628"/>
                      <a:pt x="86499" y="50913"/>
                      <a:pt x="86499" y="50020"/>
                    </a:cubicBezTo>
                    <a:cubicBezTo>
                      <a:pt x="86499" y="49054"/>
                      <a:pt x="85704" y="48409"/>
                      <a:pt x="84877" y="48409"/>
                    </a:cubicBezTo>
                    <a:close/>
                    <a:moveTo>
                      <a:pt x="1048" y="50711"/>
                    </a:moveTo>
                    <a:cubicBezTo>
                      <a:pt x="1298" y="50711"/>
                      <a:pt x="1512" y="50925"/>
                      <a:pt x="1512" y="51175"/>
                    </a:cubicBezTo>
                    <a:cubicBezTo>
                      <a:pt x="1512" y="51464"/>
                      <a:pt x="1280" y="51650"/>
                      <a:pt x="1041" y="51650"/>
                    </a:cubicBezTo>
                    <a:cubicBezTo>
                      <a:pt x="925" y="51650"/>
                      <a:pt x="808" y="51606"/>
                      <a:pt x="715" y="51509"/>
                    </a:cubicBezTo>
                    <a:cubicBezTo>
                      <a:pt x="417" y="51223"/>
                      <a:pt x="619" y="50711"/>
                      <a:pt x="1048" y="50711"/>
                    </a:cubicBezTo>
                    <a:close/>
                    <a:moveTo>
                      <a:pt x="70239" y="46194"/>
                    </a:moveTo>
                    <a:cubicBezTo>
                      <a:pt x="70759" y="46194"/>
                      <a:pt x="71271" y="46503"/>
                      <a:pt x="71461" y="47068"/>
                    </a:cubicBezTo>
                    <a:lnTo>
                      <a:pt x="71485" y="47151"/>
                    </a:lnTo>
                    <a:lnTo>
                      <a:pt x="71581" y="47175"/>
                    </a:lnTo>
                    <a:cubicBezTo>
                      <a:pt x="71795" y="47210"/>
                      <a:pt x="72009" y="47306"/>
                      <a:pt x="72188" y="47449"/>
                    </a:cubicBezTo>
                    <a:lnTo>
                      <a:pt x="72378" y="47615"/>
                    </a:lnTo>
                    <a:lnTo>
                      <a:pt x="72462" y="47449"/>
                    </a:lnTo>
                    <a:cubicBezTo>
                      <a:pt x="72684" y="46972"/>
                      <a:pt x="73155" y="46697"/>
                      <a:pt x="73638" y="46697"/>
                    </a:cubicBezTo>
                    <a:cubicBezTo>
                      <a:pt x="73880" y="46697"/>
                      <a:pt x="74124" y="46766"/>
                      <a:pt x="74343" y="46913"/>
                    </a:cubicBezTo>
                    <a:cubicBezTo>
                      <a:pt x="75010" y="47341"/>
                      <a:pt x="75129" y="48258"/>
                      <a:pt x="74605" y="48842"/>
                    </a:cubicBezTo>
                    <a:cubicBezTo>
                      <a:pt x="74509" y="48961"/>
                      <a:pt x="74390" y="49068"/>
                      <a:pt x="74248" y="49139"/>
                    </a:cubicBezTo>
                    <a:lnTo>
                      <a:pt x="74128" y="49211"/>
                    </a:lnTo>
                    <a:lnTo>
                      <a:pt x="74176" y="49342"/>
                    </a:lnTo>
                    <a:cubicBezTo>
                      <a:pt x="74566" y="50208"/>
                      <a:pt x="73911" y="51144"/>
                      <a:pt x="73018" y="51144"/>
                    </a:cubicBezTo>
                    <a:cubicBezTo>
                      <a:pt x="72930" y="51144"/>
                      <a:pt x="72840" y="51135"/>
                      <a:pt x="72747" y="51116"/>
                    </a:cubicBezTo>
                    <a:lnTo>
                      <a:pt x="72640" y="51104"/>
                    </a:lnTo>
                    <a:lnTo>
                      <a:pt x="72569" y="51223"/>
                    </a:lnTo>
                    <a:cubicBezTo>
                      <a:pt x="72545" y="51258"/>
                      <a:pt x="72521" y="51294"/>
                      <a:pt x="72485" y="51330"/>
                    </a:cubicBezTo>
                    <a:cubicBezTo>
                      <a:pt x="72226" y="51642"/>
                      <a:pt x="71865" y="51792"/>
                      <a:pt x="71507" y="51792"/>
                    </a:cubicBezTo>
                    <a:cubicBezTo>
                      <a:pt x="71060" y="51792"/>
                      <a:pt x="70616" y="51559"/>
                      <a:pt x="70378" y="51116"/>
                    </a:cubicBezTo>
                    <a:lnTo>
                      <a:pt x="70307" y="50985"/>
                    </a:lnTo>
                    <a:lnTo>
                      <a:pt x="70176" y="51044"/>
                    </a:lnTo>
                    <a:cubicBezTo>
                      <a:pt x="70007" y="51120"/>
                      <a:pt x="69831" y="51156"/>
                      <a:pt x="69657" y="51156"/>
                    </a:cubicBezTo>
                    <a:cubicBezTo>
                      <a:pt x="69229" y="51156"/>
                      <a:pt x="68817" y="50937"/>
                      <a:pt x="68580" y="50556"/>
                    </a:cubicBezTo>
                    <a:lnTo>
                      <a:pt x="68485" y="50413"/>
                    </a:lnTo>
                    <a:lnTo>
                      <a:pt x="68342" y="50520"/>
                    </a:lnTo>
                    <a:cubicBezTo>
                      <a:pt x="68282" y="50568"/>
                      <a:pt x="68223" y="50604"/>
                      <a:pt x="68152" y="50639"/>
                    </a:cubicBezTo>
                    <a:cubicBezTo>
                      <a:pt x="67962" y="50745"/>
                      <a:pt x="67749" y="50798"/>
                      <a:pt x="67535" y="50798"/>
                    </a:cubicBezTo>
                    <a:cubicBezTo>
                      <a:pt x="67414" y="50798"/>
                      <a:pt x="67292" y="50781"/>
                      <a:pt x="67175" y="50747"/>
                    </a:cubicBezTo>
                    <a:cubicBezTo>
                      <a:pt x="66068" y="50413"/>
                      <a:pt x="65913" y="48913"/>
                      <a:pt x="66925" y="48365"/>
                    </a:cubicBezTo>
                    <a:cubicBezTo>
                      <a:pt x="66985" y="48341"/>
                      <a:pt x="67032" y="48318"/>
                      <a:pt x="67080" y="48306"/>
                    </a:cubicBezTo>
                    <a:lnTo>
                      <a:pt x="67223" y="48246"/>
                    </a:lnTo>
                    <a:lnTo>
                      <a:pt x="67211" y="48115"/>
                    </a:lnTo>
                    <a:cubicBezTo>
                      <a:pt x="67049" y="47287"/>
                      <a:pt x="67710" y="46595"/>
                      <a:pt x="68468" y="46595"/>
                    </a:cubicBezTo>
                    <a:cubicBezTo>
                      <a:pt x="68658" y="46595"/>
                      <a:pt x="68854" y="46639"/>
                      <a:pt x="69044" y="46734"/>
                    </a:cubicBezTo>
                    <a:lnTo>
                      <a:pt x="69140" y="46782"/>
                    </a:lnTo>
                    <a:lnTo>
                      <a:pt x="69223" y="46698"/>
                    </a:lnTo>
                    <a:cubicBezTo>
                      <a:pt x="69235" y="46687"/>
                      <a:pt x="69247" y="46675"/>
                      <a:pt x="69259" y="46651"/>
                    </a:cubicBezTo>
                    <a:cubicBezTo>
                      <a:pt x="69521" y="46340"/>
                      <a:pt x="69882" y="46194"/>
                      <a:pt x="70239" y="46194"/>
                    </a:cubicBezTo>
                    <a:close/>
                    <a:moveTo>
                      <a:pt x="1039" y="50394"/>
                    </a:moveTo>
                    <a:cubicBezTo>
                      <a:pt x="847" y="50394"/>
                      <a:pt x="650" y="50466"/>
                      <a:pt x="488" y="50627"/>
                    </a:cubicBezTo>
                    <a:cubicBezTo>
                      <a:pt x="0" y="51116"/>
                      <a:pt x="345" y="51961"/>
                      <a:pt x="1048" y="51961"/>
                    </a:cubicBezTo>
                    <a:cubicBezTo>
                      <a:pt x="1477" y="51961"/>
                      <a:pt x="1834" y="51616"/>
                      <a:pt x="1834" y="51175"/>
                    </a:cubicBezTo>
                    <a:cubicBezTo>
                      <a:pt x="1826" y="50708"/>
                      <a:pt x="1442" y="50394"/>
                      <a:pt x="1039" y="50394"/>
                    </a:cubicBezTo>
                    <a:close/>
                    <a:moveTo>
                      <a:pt x="70251" y="45898"/>
                    </a:moveTo>
                    <a:cubicBezTo>
                      <a:pt x="69816" y="45898"/>
                      <a:pt x="69383" y="46072"/>
                      <a:pt x="69068" y="46413"/>
                    </a:cubicBezTo>
                    <a:cubicBezTo>
                      <a:pt x="68868" y="46334"/>
                      <a:pt x="68666" y="46297"/>
                      <a:pt x="68469" y="46297"/>
                    </a:cubicBezTo>
                    <a:cubicBezTo>
                      <a:pt x="67565" y="46297"/>
                      <a:pt x="66780" y="47068"/>
                      <a:pt x="66878" y="48056"/>
                    </a:cubicBezTo>
                    <a:cubicBezTo>
                      <a:pt x="66842" y="48068"/>
                      <a:pt x="66806" y="48080"/>
                      <a:pt x="66782" y="48091"/>
                    </a:cubicBezTo>
                    <a:cubicBezTo>
                      <a:pt x="65961" y="48496"/>
                      <a:pt x="65639" y="49496"/>
                      <a:pt x="66068" y="50306"/>
                    </a:cubicBezTo>
                    <a:cubicBezTo>
                      <a:pt x="66365" y="50843"/>
                      <a:pt x="66921" y="51148"/>
                      <a:pt x="67492" y="51148"/>
                    </a:cubicBezTo>
                    <a:cubicBezTo>
                      <a:pt x="67769" y="51148"/>
                      <a:pt x="68050" y="51077"/>
                      <a:pt x="68306" y="50925"/>
                    </a:cubicBezTo>
                    <a:cubicBezTo>
                      <a:pt x="68342" y="50901"/>
                      <a:pt x="68366" y="50889"/>
                      <a:pt x="68402" y="50866"/>
                    </a:cubicBezTo>
                    <a:cubicBezTo>
                      <a:pt x="68707" y="51249"/>
                      <a:pt x="69172" y="51467"/>
                      <a:pt x="69647" y="51467"/>
                    </a:cubicBezTo>
                    <a:cubicBezTo>
                      <a:pt x="69820" y="51467"/>
                      <a:pt x="69995" y="51438"/>
                      <a:pt x="70164" y="51378"/>
                    </a:cubicBezTo>
                    <a:cubicBezTo>
                      <a:pt x="70247" y="51509"/>
                      <a:pt x="70342" y="51616"/>
                      <a:pt x="70461" y="51711"/>
                    </a:cubicBezTo>
                    <a:cubicBezTo>
                      <a:pt x="70747" y="51961"/>
                      <a:pt x="71116" y="52092"/>
                      <a:pt x="71497" y="52104"/>
                    </a:cubicBezTo>
                    <a:cubicBezTo>
                      <a:pt x="71973" y="52104"/>
                      <a:pt x="72426" y="51901"/>
                      <a:pt x="72735" y="51544"/>
                    </a:cubicBezTo>
                    <a:cubicBezTo>
                      <a:pt x="72759" y="51520"/>
                      <a:pt x="72771" y="51485"/>
                      <a:pt x="72795" y="51461"/>
                    </a:cubicBezTo>
                    <a:cubicBezTo>
                      <a:pt x="72866" y="51470"/>
                      <a:pt x="72937" y="51475"/>
                      <a:pt x="73007" y="51475"/>
                    </a:cubicBezTo>
                    <a:cubicBezTo>
                      <a:pt x="73469" y="51475"/>
                      <a:pt x="73914" y="51275"/>
                      <a:pt x="74224" y="50913"/>
                    </a:cubicBezTo>
                    <a:cubicBezTo>
                      <a:pt x="74593" y="50485"/>
                      <a:pt x="74700" y="49889"/>
                      <a:pt x="74521" y="49353"/>
                    </a:cubicBezTo>
                    <a:cubicBezTo>
                      <a:pt x="74652" y="49270"/>
                      <a:pt x="74759" y="49175"/>
                      <a:pt x="74855" y="49056"/>
                    </a:cubicBezTo>
                    <a:cubicBezTo>
                      <a:pt x="75486" y="48389"/>
                      <a:pt x="75426" y="47329"/>
                      <a:pt x="74736" y="46734"/>
                    </a:cubicBezTo>
                    <a:cubicBezTo>
                      <a:pt x="74431" y="46471"/>
                      <a:pt x="74060" y="46344"/>
                      <a:pt x="73691" y="46344"/>
                    </a:cubicBezTo>
                    <a:cubicBezTo>
                      <a:pt x="73209" y="46344"/>
                      <a:pt x="72731" y="46561"/>
                      <a:pt x="72414" y="46972"/>
                    </a:cubicBezTo>
                    <a:cubicBezTo>
                      <a:pt x="72366" y="47032"/>
                      <a:pt x="72319" y="47079"/>
                      <a:pt x="72283" y="47139"/>
                    </a:cubicBezTo>
                    <a:cubicBezTo>
                      <a:pt x="72116" y="47032"/>
                      <a:pt x="71926" y="46948"/>
                      <a:pt x="71723" y="46889"/>
                    </a:cubicBezTo>
                    <a:cubicBezTo>
                      <a:pt x="71628" y="46663"/>
                      <a:pt x="71485" y="46448"/>
                      <a:pt x="71295" y="46282"/>
                    </a:cubicBezTo>
                    <a:cubicBezTo>
                      <a:pt x="70993" y="46024"/>
                      <a:pt x="70622" y="45898"/>
                      <a:pt x="70251" y="45898"/>
                    </a:cubicBezTo>
                    <a:close/>
                    <a:moveTo>
                      <a:pt x="59091" y="51258"/>
                    </a:moveTo>
                    <a:cubicBezTo>
                      <a:pt x="58424" y="51330"/>
                      <a:pt x="57876" y="51866"/>
                      <a:pt x="57781" y="52532"/>
                    </a:cubicBezTo>
                    <a:lnTo>
                      <a:pt x="58103" y="52568"/>
                    </a:lnTo>
                    <a:cubicBezTo>
                      <a:pt x="58174" y="52044"/>
                      <a:pt x="58591" y="51628"/>
                      <a:pt x="59127" y="51568"/>
                    </a:cubicBezTo>
                    <a:lnTo>
                      <a:pt x="59091" y="51258"/>
                    </a:lnTo>
                    <a:close/>
                    <a:moveTo>
                      <a:pt x="34350" y="50306"/>
                    </a:moveTo>
                    <a:lnTo>
                      <a:pt x="34243" y="50604"/>
                    </a:lnTo>
                    <a:cubicBezTo>
                      <a:pt x="34993" y="50866"/>
                      <a:pt x="35505" y="51544"/>
                      <a:pt x="35552" y="52330"/>
                    </a:cubicBezTo>
                    <a:lnTo>
                      <a:pt x="35588" y="52878"/>
                    </a:lnTo>
                    <a:lnTo>
                      <a:pt x="35850" y="52401"/>
                    </a:lnTo>
                    <a:cubicBezTo>
                      <a:pt x="36066" y="52013"/>
                      <a:pt x="36565" y="51713"/>
                      <a:pt x="36984" y="51713"/>
                    </a:cubicBezTo>
                    <a:cubicBezTo>
                      <a:pt x="37028" y="51713"/>
                      <a:pt x="37070" y="51716"/>
                      <a:pt x="37112" y="51723"/>
                    </a:cubicBezTo>
                    <a:lnTo>
                      <a:pt x="37160" y="51413"/>
                    </a:lnTo>
                    <a:cubicBezTo>
                      <a:pt x="37101" y="51404"/>
                      <a:pt x="37042" y="51400"/>
                      <a:pt x="36981" y="51400"/>
                    </a:cubicBezTo>
                    <a:cubicBezTo>
                      <a:pt x="36572" y="51400"/>
                      <a:pt x="36125" y="51604"/>
                      <a:pt x="35814" y="51925"/>
                    </a:cubicBezTo>
                    <a:cubicBezTo>
                      <a:pt x="35636" y="51175"/>
                      <a:pt x="35076" y="50568"/>
                      <a:pt x="34350" y="50306"/>
                    </a:cubicBezTo>
                    <a:close/>
                    <a:moveTo>
                      <a:pt x="76355" y="51747"/>
                    </a:moveTo>
                    <a:lnTo>
                      <a:pt x="76355" y="51759"/>
                    </a:lnTo>
                    <a:cubicBezTo>
                      <a:pt x="76700" y="51759"/>
                      <a:pt x="76986" y="52032"/>
                      <a:pt x="76986" y="52390"/>
                    </a:cubicBezTo>
                    <a:cubicBezTo>
                      <a:pt x="76986" y="52776"/>
                      <a:pt x="76670" y="53032"/>
                      <a:pt x="76341" y="53032"/>
                    </a:cubicBezTo>
                    <a:cubicBezTo>
                      <a:pt x="76183" y="53032"/>
                      <a:pt x="76022" y="52973"/>
                      <a:pt x="75891" y="52842"/>
                    </a:cubicBezTo>
                    <a:cubicBezTo>
                      <a:pt x="75498" y="52437"/>
                      <a:pt x="75783" y="51747"/>
                      <a:pt x="76355" y="51747"/>
                    </a:cubicBezTo>
                    <a:close/>
                    <a:moveTo>
                      <a:pt x="76343" y="51432"/>
                    </a:moveTo>
                    <a:cubicBezTo>
                      <a:pt x="76108" y="51432"/>
                      <a:pt x="75869" y="51518"/>
                      <a:pt x="75676" y="51711"/>
                    </a:cubicBezTo>
                    <a:cubicBezTo>
                      <a:pt x="75069" y="52318"/>
                      <a:pt x="75498" y="53342"/>
                      <a:pt x="76355" y="53342"/>
                    </a:cubicBezTo>
                    <a:cubicBezTo>
                      <a:pt x="76879" y="53342"/>
                      <a:pt x="77307" y="52913"/>
                      <a:pt x="77307" y="52390"/>
                    </a:cubicBezTo>
                    <a:cubicBezTo>
                      <a:pt x="77307" y="51810"/>
                      <a:pt x="76834" y="51432"/>
                      <a:pt x="76343" y="51432"/>
                    </a:cubicBezTo>
                    <a:close/>
                    <a:moveTo>
                      <a:pt x="101489" y="54056"/>
                    </a:moveTo>
                    <a:cubicBezTo>
                      <a:pt x="101739" y="54056"/>
                      <a:pt x="101953" y="54271"/>
                      <a:pt x="101953" y="54521"/>
                    </a:cubicBezTo>
                    <a:cubicBezTo>
                      <a:pt x="101953" y="54803"/>
                      <a:pt x="101718" y="54993"/>
                      <a:pt x="101474" y="54993"/>
                    </a:cubicBezTo>
                    <a:cubicBezTo>
                      <a:pt x="101358" y="54993"/>
                      <a:pt x="101240" y="54950"/>
                      <a:pt x="101144" y="54854"/>
                    </a:cubicBezTo>
                    <a:cubicBezTo>
                      <a:pt x="100858" y="54557"/>
                      <a:pt x="101060" y="54056"/>
                      <a:pt x="101489" y="54056"/>
                    </a:cubicBezTo>
                    <a:close/>
                    <a:moveTo>
                      <a:pt x="101468" y="53735"/>
                    </a:moveTo>
                    <a:cubicBezTo>
                      <a:pt x="101278" y="53735"/>
                      <a:pt x="101085" y="53805"/>
                      <a:pt x="100929" y="53961"/>
                    </a:cubicBezTo>
                    <a:cubicBezTo>
                      <a:pt x="100429" y="54461"/>
                      <a:pt x="100787" y="55307"/>
                      <a:pt x="101489" y="55307"/>
                    </a:cubicBezTo>
                    <a:cubicBezTo>
                      <a:pt x="101918" y="55307"/>
                      <a:pt x="102263" y="54949"/>
                      <a:pt x="102263" y="54521"/>
                    </a:cubicBezTo>
                    <a:cubicBezTo>
                      <a:pt x="102263" y="54051"/>
                      <a:pt x="101872" y="53735"/>
                      <a:pt x="101468" y="53735"/>
                    </a:cubicBezTo>
                    <a:close/>
                    <a:moveTo>
                      <a:pt x="57715" y="44502"/>
                    </a:moveTo>
                    <a:cubicBezTo>
                      <a:pt x="58234" y="44502"/>
                      <a:pt x="58723" y="44817"/>
                      <a:pt x="58924" y="45329"/>
                    </a:cubicBezTo>
                    <a:lnTo>
                      <a:pt x="58972" y="45484"/>
                    </a:lnTo>
                    <a:lnTo>
                      <a:pt x="59127" y="45424"/>
                    </a:lnTo>
                    <a:cubicBezTo>
                      <a:pt x="59291" y="45360"/>
                      <a:pt x="59453" y="45330"/>
                      <a:pt x="59610" y="45330"/>
                    </a:cubicBezTo>
                    <a:cubicBezTo>
                      <a:pt x="60518" y="45330"/>
                      <a:pt x="61211" y="46330"/>
                      <a:pt x="60734" y="47234"/>
                    </a:cubicBezTo>
                    <a:lnTo>
                      <a:pt x="60651" y="47389"/>
                    </a:lnTo>
                    <a:lnTo>
                      <a:pt x="60805" y="47449"/>
                    </a:lnTo>
                    <a:cubicBezTo>
                      <a:pt x="61163" y="47579"/>
                      <a:pt x="61436" y="47853"/>
                      <a:pt x="61579" y="48199"/>
                    </a:cubicBezTo>
                    <a:cubicBezTo>
                      <a:pt x="61663" y="48413"/>
                      <a:pt x="61686" y="48651"/>
                      <a:pt x="61639" y="48877"/>
                    </a:cubicBezTo>
                    <a:lnTo>
                      <a:pt x="61591" y="49127"/>
                    </a:lnTo>
                    <a:lnTo>
                      <a:pt x="61829" y="49056"/>
                    </a:lnTo>
                    <a:cubicBezTo>
                      <a:pt x="61949" y="49023"/>
                      <a:pt x="62067" y="49008"/>
                      <a:pt x="62182" y="49008"/>
                    </a:cubicBezTo>
                    <a:cubicBezTo>
                      <a:pt x="63026" y="49008"/>
                      <a:pt x="63682" y="49839"/>
                      <a:pt x="63389" y="50699"/>
                    </a:cubicBezTo>
                    <a:lnTo>
                      <a:pt x="63353" y="50818"/>
                    </a:lnTo>
                    <a:lnTo>
                      <a:pt x="63460" y="50877"/>
                    </a:lnTo>
                    <a:cubicBezTo>
                      <a:pt x="63722" y="51032"/>
                      <a:pt x="63913" y="51258"/>
                      <a:pt x="64020" y="51532"/>
                    </a:cubicBezTo>
                    <a:cubicBezTo>
                      <a:pt x="64282" y="52199"/>
                      <a:pt x="63949" y="52949"/>
                      <a:pt x="63282" y="53199"/>
                    </a:cubicBezTo>
                    <a:cubicBezTo>
                      <a:pt x="63131" y="53255"/>
                      <a:pt x="62977" y="53282"/>
                      <a:pt x="62825" y="53282"/>
                    </a:cubicBezTo>
                    <a:cubicBezTo>
                      <a:pt x="62365" y="53282"/>
                      <a:pt x="61928" y="53036"/>
                      <a:pt x="61686" y="52616"/>
                    </a:cubicBezTo>
                    <a:lnTo>
                      <a:pt x="61520" y="52306"/>
                    </a:lnTo>
                    <a:lnTo>
                      <a:pt x="61401" y="52652"/>
                    </a:lnTo>
                    <a:cubicBezTo>
                      <a:pt x="61282" y="53009"/>
                      <a:pt x="61008" y="53294"/>
                      <a:pt x="60662" y="53437"/>
                    </a:cubicBezTo>
                    <a:cubicBezTo>
                      <a:pt x="60555" y="53473"/>
                      <a:pt x="60448" y="53497"/>
                      <a:pt x="60329" y="53521"/>
                    </a:cubicBezTo>
                    <a:lnTo>
                      <a:pt x="60103" y="53568"/>
                    </a:lnTo>
                    <a:lnTo>
                      <a:pt x="60234" y="53771"/>
                    </a:lnTo>
                    <a:cubicBezTo>
                      <a:pt x="60484" y="54437"/>
                      <a:pt x="60162" y="55188"/>
                      <a:pt x="59496" y="55449"/>
                    </a:cubicBezTo>
                    <a:cubicBezTo>
                      <a:pt x="59343" y="55507"/>
                      <a:pt x="59186" y="55534"/>
                      <a:pt x="59031" y="55534"/>
                    </a:cubicBezTo>
                    <a:cubicBezTo>
                      <a:pt x="58511" y="55534"/>
                      <a:pt x="58019" y="55225"/>
                      <a:pt x="57817" y="54711"/>
                    </a:cubicBezTo>
                    <a:lnTo>
                      <a:pt x="57734" y="54461"/>
                    </a:lnTo>
                    <a:lnTo>
                      <a:pt x="57567" y="54580"/>
                    </a:lnTo>
                    <a:cubicBezTo>
                      <a:pt x="57472" y="54640"/>
                      <a:pt x="57376" y="54699"/>
                      <a:pt x="57269" y="54747"/>
                    </a:cubicBezTo>
                    <a:cubicBezTo>
                      <a:pt x="57119" y="54803"/>
                      <a:pt x="56965" y="54830"/>
                      <a:pt x="56813" y="54830"/>
                    </a:cubicBezTo>
                    <a:cubicBezTo>
                      <a:pt x="56290" y="54830"/>
                      <a:pt x="55796" y="54514"/>
                      <a:pt x="55602" y="53997"/>
                    </a:cubicBezTo>
                    <a:cubicBezTo>
                      <a:pt x="55519" y="53795"/>
                      <a:pt x="55495" y="53580"/>
                      <a:pt x="55531" y="53366"/>
                    </a:cubicBezTo>
                    <a:lnTo>
                      <a:pt x="55543" y="53235"/>
                    </a:lnTo>
                    <a:lnTo>
                      <a:pt x="55424" y="53199"/>
                    </a:lnTo>
                    <a:cubicBezTo>
                      <a:pt x="55043" y="53080"/>
                      <a:pt x="54745" y="52806"/>
                      <a:pt x="54602" y="52437"/>
                    </a:cubicBezTo>
                    <a:cubicBezTo>
                      <a:pt x="54519" y="52223"/>
                      <a:pt x="54507" y="51985"/>
                      <a:pt x="54543" y="51759"/>
                    </a:cubicBezTo>
                    <a:lnTo>
                      <a:pt x="54578" y="51520"/>
                    </a:lnTo>
                    <a:lnTo>
                      <a:pt x="54340" y="51580"/>
                    </a:lnTo>
                    <a:cubicBezTo>
                      <a:pt x="54229" y="51610"/>
                      <a:pt x="54117" y="51625"/>
                      <a:pt x="54006" y="51625"/>
                    </a:cubicBezTo>
                    <a:cubicBezTo>
                      <a:pt x="53464" y="51625"/>
                      <a:pt x="52958" y="51278"/>
                      <a:pt x="52781" y="50735"/>
                    </a:cubicBezTo>
                    <a:cubicBezTo>
                      <a:pt x="52566" y="50080"/>
                      <a:pt x="52900" y="49377"/>
                      <a:pt x="53543" y="49127"/>
                    </a:cubicBezTo>
                    <a:cubicBezTo>
                      <a:pt x="53602" y="49103"/>
                      <a:pt x="53674" y="49092"/>
                      <a:pt x="53733" y="49080"/>
                    </a:cubicBezTo>
                    <a:lnTo>
                      <a:pt x="54055" y="48996"/>
                    </a:lnTo>
                    <a:lnTo>
                      <a:pt x="53793" y="48794"/>
                    </a:lnTo>
                    <a:cubicBezTo>
                      <a:pt x="53602" y="48663"/>
                      <a:pt x="53459" y="48461"/>
                      <a:pt x="53376" y="48246"/>
                    </a:cubicBezTo>
                    <a:cubicBezTo>
                      <a:pt x="53114" y="47579"/>
                      <a:pt x="53447" y="46829"/>
                      <a:pt x="54126" y="46579"/>
                    </a:cubicBezTo>
                    <a:cubicBezTo>
                      <a:pt x="54277" y="46520"/>
                      <a:pt x="54433" y="46491"/>
                      <a:pt x="54587" y="46491"/>
                    </a:cubicBezTo>
                    <a:cubicBezTo>
                      <a:pt x="54956" y="46491"/>
                      <a:pt x="55315" y="46655"/>
                      <a:pt x="55567" y="46948"/>
                    </a:cubicBezTo>
                    <a:lnTo>
                      <a:pt x="55698" y="47103"/>
                    </a:lnTo>
                    <a:lnTo>
                      <a:pt x="55817" y="46937"/>
                    </a:lnTo>
                    <a:cubicBezTo>
                      <a:pt x="55960" y="46722"/>
                      <a:pt x="56174" y="46556"/>
                      <a:pt x="56412" y="46472"/>
                    </a:cubicBezTo>
                    <a:lnTo>
                      <a:pt x="56567" y="46413"/>
                    </a:lnTo>
                    <a:lnTo>
                      <a:pt x="56507" y="46270"/>
                    </a:lnTo>
                    <a:cubicBezTo>
                      <a:pt x="56245" y="45603"/>
                      <a:pt x="56579" y="44853"/>
                      <a:pt x="57245" y="44591"/>
                    </a:cubicBezTo>
                    <a:cubicBezTo>
                      <a:pt x="57400" y="44530"/>
                      <a:pt x="57559" y="44502"/>
                      <a:pt x="57715" y="44502"/>
                    </a:cubicBezTo>
                    <a:close/>
                    <a:moveTo>
                      <a:pt x="53465" y="54509"/>
                    </a:moveTo>
                    <a:cubicBezTo>
                      <a:pt x="53819" y="54512"/>
                      <a:pt x="54102" y="54797"/>
                      <a:pt x="54102" y="55140"/>
                    </a:cubicBezTo>
                    <a:cubicBezTo>
                      <a:pt x="54102" y="55526"/>
                      <a:pt x="53786" y="55782"/>
                      <a:pt x="53457" y="55782"/>
                    </a:cubicBezTo>
                    <a:cubicBezTo>
                      <a:pt x="53299" y="55782"/>
                      <a:pt x="53138" y="55723"/>
                      <a:pt x="53007" y="55592"/>
                    </a:cubicBezTo>
                    <a:cubicBezTo>
                      <a:pt x="52603" y="55189"/>
                      <a:pt x="52897" y="54514"/>
                      <a:pt x="53465" y="54509"/>
                    </a:cubicBezTo>
                    <a:close/>
                    <a:moveTo>
                      <a:pt x="57720" y="44197"/>
                    </a:moveTo>
                    <a:cubicBezTo>
                      <a:pt x="57526" y="44197"/>
                      <a:pt x="57329" y="44232"/>
                      <a:pt x="57138" y="44305"/>
                    </a:cubicBezTo>
                    <a:cubicBezTo>
                      <a:pt x="56364" y="44603"/>
                      <a:pt x="55936" y="45448"/>
                      <a:pt x="56174" y="46246"/>
                    </a:cubicBezTo>
                    <a:cubicBezTo>
                      <a:pt x="55983" y="46329"/>
                      <a:pt x="55817" y="46460"/>
                      <a:pt x="55686" y="46615"/>
                    </a:cubicBezTo>
                    <a:cubicBezTo>
                      <a:pt x="55353" y="46305"/>
                      <a:pt x="54970" y="46170"/>
                      <a:pt x="54599" y="46170"/>
                    </a:cubicBezTo>
                    <a:cubicBezTo>
                      <a:pt x="53573" y="46170"/>
                      <a:pt x="52636" y="47194"/>
                      <a:pt x="53090" y="48365"/>
                    </a:cubicBezTo>
                    <a:cubicBezTo>
                      <a:pt x="53162" y="48544"/>
                      <a:pt x="53257" y="48711"/>
                      <a:pt x="53388" y="48865"/>
                    </a:cubicBezTo>
                    <a:cubicBezTo>
                      <a:pt x="52650" y="49175"/>
                      <a:pt x="52257" y="49985"/>
                      <a:pt x="52459" y="50758"/>
                    </a:cubicBezTo>
                    <a:cubicBezTo>
                      <a:pt x="52645" y="51469"/>
                      <a:pt x="53293" y="51949"/>
                      <a:pt x="54015" y="51949"/>
                    </a:cubicBezTo>
                    <a:cubicBezTo>
                      <a:pt x="54079" y="51949"/>
                      <a:pt x="54144" y="51945"/>
                      <a:pt x="54209" y="51937"/>
                    </a:cubicBezTo>
                    <a:lnTo>
                      <a:pt x="54209" y="51937"/>
                    </a:lnTo>
                    <a:cubicBezTo>
                      <a:pt x="54197" y="52151"/>
                      <a:pt x="54233" y="52366"/>
                      <a:pt x="54316" y="52568"/>
                    </a:cubicBezTo>
                    <a:cubicBezTo>
                      <a:pt x="54471" y="52973"/>
                      <a:pt x="54793" y="53294"/>
                      <a:pt x="55209" y="53461"/>
                    </a:cubicBezTo>
                    <a:cubicBezTo>
                      <a:pt x="55186" y="53687"/>
                      <a:pt x="55221" y="53914"/>
                      <a:pt x="55305" y="54128"/>
                    </a:cubicBezTo>
                    <a:cubicBezTo>
                      <a:pt x="55552" y="54761"/>
                      <a:pt x="56160" y="55153"/>
                      <a:pt x="56807" y="55153"/>
                    </a:cubicBezTo>
                    <a:cubicBezTo>
                      <a:pt x="57000" y="55153"/>
                      <a:pt x="57197" y="55118"/>
                      <a:pt x="57388" y="55045"/>
                    </a:cubicBezTo>
                    <a:cubicBezTo>
                      <a:pt x="57448" y="55021"/>
                      <a:pt x="57519" y="54985"/>
                      <a:pt x="57579" y="54949"/>
                    </a:cubicBezTo>
                    <a:cubicBezTo>
                      <a:pt x="57848" y="55488"/>
                      <a:pt x="58394" y="55843"/>
                      <a:pt x="59001" y="55843"/>
                    </a:cubicBezTo>
                    <a:cubicBezTo>
                      <a:pt x="59008" y="55843"/>
                      <a:pt x="59015" y="55843"/>
                      <a:pt x="59022" y="55843"/>
                    </a:cubicBezTo>
                    <a:lnTo>
                      <a:pt x="59022" y="55843"/>
                    </a:lnTo>
                    <a:cubicBezTo>
                      <a:pt x="59047" y="55844"/>
                      <a:pt x="59071" y="55845"/>
                      <a:pt x="59096" y="55845"/>
                    </a:cubicBezTo>
                    <a:cubicBezTo>
                      <a:pt x="59270" y="55845"/>
                      <a:pt x="59437" y="55810"/>
                      <a:pt x="59603" y="55747"/>
                    </a:cubicBezTo>
                    <a:cubicBezTo>
                      <a:pt x="60377" y="55449"/>
                      <a:pt x="60805" y="54604"/>
                      <a:pt x="60567" y="53806"/>
                    </a:cubicBezTo>
                    <a:cubicBezTo>
                      <a:pt x="60639" y="53783"/>
                      <a:pt x="60710" y="53771"/>
                      <a:pt x="60770" y="53747"/>
                    </a:cubicBezTo>
                    <a:cubicBezTo>
                      <a:pt x="61127" y="53604"/>
                      <a:pt x="61413" y="53354"/>
                      <a:pt x="61591" y="53033"/>
                    </a:cubicBezTo>
                    <a:cubicBezTo>
                      <a:pt x="61905" y="53406"/>
                      <a:pt x="62364" y="53606"/>
                      <a:pt x="62831" y="53606"/>
                    </a:cubicBezTo>
                    <a:cubicBezTo>
                      <a:pt x="63107" y="53606"/>
                      <a:pt x="63386" y="53536"/>
                      <a:pt x="63639" y="53390"/>
                    </a:cubicBezTo>
                    <a:cubicBezTo>
                      <a:pt x="64318" y="52997"/>
                      <a:pt x="64603" y="52163"/>
                      <a:pt x="64330" y="51425"/>
                    </a:cubicBezTo>
                    <a:cubicBezTo>
                      <a:pt x="64211" y="51128"/>
                      <a:pt x="64008" y="50866"/>
                      <a:pt x="63734" y="50687"/>
                    </a:cubicBezTo>
                    <a:cubicBezTo>
                      <a:pt x="63990" y="49666"/>
                      <a:pt x="63210" y="48707"/>
                      <a:pt x="62206" y="48707"/>
                    </a:cubicBezTo>
                    <a:cubicBezTo>
                      <a:pt x="62133" y="48707"/>
                      <a:pt x="62059" y="48712"/>
                      <a:pt x="61984" y="48722"/>
                    </a:cubicBezTo>
                    <a:cubicBezTo>
                      <a:pt x="61984" y="48508"/>
                      <a:pt x="61948" y="48294"/>
                      <a:pt x="61877" y="48091"/>
                    </a:cubicBezTo>
                    <a:cubicBezTo>
                      <a:pt x="61734" y="47722"/>
                      <a:pt x="61448" y="47413"/>
                      <a:pt x="61079" y="47234"/>
                    </a:cubicBezTo>
                    <a:cubicBezTo>
                      <a:pt x="61519" y="46144"/>
                      <a:pt x="60686" y="45026"/>
                      <a:pt x="59611" y="45026"/>
                    </a:cubicBezTo>
                    <a:cubicBezTo>
                      <a:pt x="59465" y="45026"/>
                      <a:pt x="59315" y="45047"/>
                      <a:pt x="59162" y="45091"/>
                    </a:cubicBezTo>
                    <a:cubicBezTo>
                      <a:pt x="58884" y="44526"/>
                      <a:pt x="58315" y="44197"/>
                      <a:pt x="57720" y="44197"/>
                    </a:cubicBezTo>
                    <a:close/>
                    <a:moveTo>
                      <a:pt x="53461" y="54188"/>
                    </a:moveTo>
                    <a:cubicBezTo>
                      <a:pt x="53225" y="54188"/>
                      <a:pt x="52986" y="54276"/>
                      <a:pt x="52792" y="54473"/>
                    </a:cubicBezTo>
                    <a:cubicBezTo>
                      <a:pt x="52189" y="55065"/>
                      <a:pt x="52609" y="56093"/>
                      <a:pt x="53456" y="56093"/>
                    </a:cubicBezTo>
                    <a:cubicBezTo>
                      <a:pt x="53461" y="56093"/>
                      <a:pt x="53466" y="56092"/>
                      <a:pt x="53471" y="56092"/>
                    </a:cubicBezTo>
                    <a:lnTo>
                      <a:pt x="53471" y="56092"/>
                    </a:lnTo>
                    <a:lnTo>
                      <a:pt x="53459" y="56104"/>
                    </a:lnTo>
                    <a:cubicBezTo>
                      <a:pt x="53983" y="56104"/>
                      <a:pt x="54424" y="55676"/>
                      <a:pt x="54424" y="55140"/>
                    </a:cubicBezTo>
                    <a:cubicBezTo>
                      <a:pt x="54424" y="54569"/>
                      <a:pt x="53951" y="54188"/>
                      <a:pt x="53461" y="54188"/>
                    </a:cubicBezTo>
                    <a:close/>
                    <a:moveTo>
                      <a:pt x="14942" y="54140"/>
                    </a:moveTo>
                    <a:cubicBezTo>
                      <a:pt x="15645" y="54140"/>
                      <a:pt x="16228" y="54711"/>
                      <a:pt x="16228" y="55426"/>
                    </a:cubicBezTo>
                    <a:cubicBezTo>
                      <a:pt x="16228" y="56207"/>
                      <a:pt x="15591" y="56727"/>
                      <a:pt x="14924" y="56727"/>
                    </a:cubicBezTo>
                    <a:cubicBezTo>
                      <a:pt x="14605" y="56727"/>
                      <a:pt x="14279" y="56608"/>
                      <a:pt x="14014" y="56342"/>
                    </a:cubicBezTo>
                    <a:cubicBezTo>
                      <a:pt x="13204" y="55533"/>
                      <a:pt x="13788" y="54140"/>
                      <a:pt x="14942" y="54140"/>
                    </a:cubicBezTo>
                    <a:close/>
                    <a:moveTo>
                      <a:pt x="14925" y="53820"/>
                    </a:moveTo>
                    <a:cubicBezTo>
                      <a:pt x="14530" y="53820"/>
                      <a:pt x="14127" y="53967"/>
                      <a:pt x="13799" y="54295"/>
                    </a:cubicBezTo>
                    <a:cubicBezTo>
                      <a:pt x="12787" y="55307"/>
                      <a:pt x="13502" y="57045"/>
                      <a:pt x="14942" y="57045"/>
                    </a:cubicBezTo>
                    <a:cubicBezTo>
                      <a:pt x="15824" y="57033"/>
                      <a:pt x="16538" y="56319"/>
                      <a:pt x="16538" y="55426"/>
                    </a:cubicBezTo>
                    <a:cubicBezTo>
                      <a:pt x="16538" y="54460"/>
                      <a:pt x="15749" y="53820"/>
                      <a:pt x="14925" y="53820"/>
                    </a:cubicBezTo>
                    <a:close/>
                    <a:moveTo>
                      <a:pt x="34312" y="47595"/>
                    </a:moveTo>
                    <a:cubicBezTo>
                      <a:pt x="34863" y="47595"/>
                      <a:pt x="35412" y="47938"/>
                      <a:pt x="35576" y="48580"/>
                    </a:cubicBezTo>
                    <a:lnTo>
                      <a:pt x="35612" y="48746"/>
                    </a:lnTo>
                    <a:lnTo>
                      <a:pt x="35778" y="48687"/>
                    </a:lnTo>
                    <a:cubicBezTo>
                      <a:pt x="35943" y="48616"/>
                      <a:pt x="36113" y="48583"/>
                      <a:pt x="36281" y="48583"/>
                    </a:cubicBezTo>
                    <a:cubicBezTo>
                      <a:pt x="36710" y="48583"/>
                      <a:pt x="37119" y="48802"/>
                      <a:pt x="37350" y="49187"/>
                    </a:cubicBezTo>
                    <a:lnTo>
                      <a:pt x="37481" y="49401"/>
                    </a:lnTo>
                    <a:lnTo>
                      <a:pt x="37612" y="49187"/>
                    </a:lnTo>
                    <a:cubicBezTo>
                      <a:pt x="37871" y="48791"/>
                      <a:pt x="38284" y="48598"/>
                      <a:pt x="38695" y="48598"/>
                    </a:cubicBezTo>
                    <a:cubicBezTo>
                      <a:pt x="39174" y="48598"/>
                      <a:pt x="39650" y="48859"/>
                      <a:pt x="39874" y="49365"/>
                    </a:cubicBezTo>
                    <a:lnTo>
                      <a:pt x="39922" y="49484"/>
                    </a:lnTo>
                    <a:lnTo>
                      <a:pt x="40053" y="49461"/>
                    </a:lnTo>
                    <a:cubicBezTo>
                      <a:pt x="40150" y="49438"/>
                      <a:pt x="40246" y="49428"/>
                      <a:pt x="40340" y="49428"/>
                    </a:cubicBezTo>
                    <a:cubicBezTo>
                      <a:pt x="41055" y="49428"/>
                      <a:pt x="41655" y="50037"/>
                      <a:pt x="41612" y="50794"/>
                    </a:cubicBezTo>
                    <a:cubicBezTo>
                      <a:pt x="41573" y="51500"/>
                      <a:pt x="40986" y="52011"/>
                      <a:pt x="40328" y="52011"/>
                    </a:cubicBezTo>
                    <a:cubicBezTo>
                      <a:pt x="40186" y="52011"/>
                      <a:pt x="40041" y="51988"/>
                      <a:pt x="39898" y="51937"/>
                    </a:cubicBezTo>
                    <a:lnTo>
                      <a:pt x="39565" y="51818"/>
                    </a:lnTo>
                    <a:lnTo>
                      <a:pt x="39707" y="52151"/>
                    </a:lnTo>
                    <a:cubicBezTo>
                      <a:pt x="39862" y="52497"/>
                      <a:pt x="39850" y="52902"/>
                      <a:pt x="39672" y="53235"/>
                    </a:cubicBezTo>
                    <a:cubicBezTo>
                      <a:pt x="39624" y="53342"/>
                      <a:pt x="39553" y="53425"/>
                      <a:pt x="39481" y="53509"/>
                    </a:cubicBezTo>
                    <a:lnTo>
                      <a:pt x="39326" y="53675"/>
                    </a:lnTo>
                    <a:lnTo>
                      <a:pt x="39541" y="53759"/>
                    </a:lnTo>
                    <a:lnTo>
                      <a:pt x="39577" y="53771"/>
                    </a:lnTo>
                    <a:cubicBezTo>
                      <a:pt x="40184" y="54104"/>
                      <a:pt x="40422" y="54866"/>
                      <a:pt x="40112" y="55497"/>
                    </a:cubicBezTo>
                    <a:cubicBezTo>
                      <a:pt x="39881" y="55943"/>
                      <a:pt x="39427" y="56203"/>
                      <a:pt x="38952" y="56203"/>
                    </a:cubicBezTo>
                    <a:cubicBezTo>
                      <a:pt x="38766" y="56203"/>
                      <a:pt x="38578" y="56164"/>
                      <a:pt x="38398" y="56081"/>
                    </a:cubicBezTo>
                    <a:cubicBezTo>
                      <a:pt x="38386" y="56069"/>
                      <a:pt x="38362" y="56057"/>
                      <a:pt x="38338" y="56045"/>
                    </a:cubicBezTo>
                    <a:lnTo>
                      <a:pt x="38172" y="55973"/>
                    </a:lnTo>
                    <a:lnTo>
                      <a:pt x="38124" y="56164"/>
                    </a:lnTo>
                    <a:cubicBezTo>
                      <a:pt x="38112" y="56271"/>
                      <a:pt x="38076" y="56366"/>
                      <a:pt x="38029" y="56473"/>
                    </a:cubicBezTo>
                    <a:cubicBezTo>
                      <a:pt x="37794" y="56918"/>
                      <a:pt x="37341" y="57173"/>
                      <a:pt x="36873" y="57173"/>
                    </a:cubicBezTo>
                    <a:cubicBezTo>
                      <a:pt x="36676" y="57173"/>
                      <a:pt x="36477" y="57128"/>
                      <a:pt x="36290" y="57033"/>
                    </a:cubicBezTo>
                    <a:cubicBezTo>
                      <a:pt x="36100" y="56938"/>
                      <a:pt x="35933" y="56795"/>
                      <a:pt x="35814" y="56616"/>
                    </a:cubicBezTo>
                    <a:lnTo>
                      <a:pt x="35743" y="56509"/>
                    </a:lnTo>
                    <a:lnTo>
                      <a:pt x="35624" y="56557"/>
                    </a:lnTo>
                    <a:cubicBezTo>
                      <a:pt x="35452" y="56637"/>
                      <a:pt x="35270" y="56676"/>
                      <a:pt x="35090" y="56676"/>
                    </a:cubicBezTo>
                    <a:cubicBezTo>
                      <a:pt x="34659" y="56676"/>
                      <a:pt x="34240" y="56455"/>
                      <a:pt x="34004" y="56069"/>
                    </a:cubicBezTo>
                    <a:lnTo>
                      <a:pt x="33873" y="55854"/>
                    </a:lnTo>
                    <a:lnTo>
                      <a:pt x="33731" y="56069"/>
                    </a:lnTo>
                    <a:cubicBezTo>
                      <a:pt x="33488" y="56452"/>
                      <a:pt x="33076" y="56666"/>
                      <a:pt x="32652" y="56666"/>
                    </a:cubicBezTo>
                    <a:cubicBezTo>
                      <a:pt x="32432" y="56666"/>
                      <a:pt x="32208" y="56608"/>
                      <a:pt x="32004" y="56485"/>
                    </a:cubicBezTo>
                    <a:cubicBezTo>
                      <a:pt x="31397" y="56140"/>
                      <a:pt x="31183" y="55390"/>
                      <a:pt x="31504" y="54771"/>
                    </a:cubicBezTo>
                    <a:cubicBezTo>
                      <a:pt x="31528" y="54723"/>
                      <a:pt x="31564" y="54676"/>
                      <a:pt x="31599" y="54628"/>
                    </a:cubicBezTo>
                    <a:lnTo>
                      <a:pt x="31802" y="54354"/>
                    </a:lnTo>
                    <a:lnTo>
                      <a:pt x="31468" y="54378"/>
                    </a:lnTo>
                    <a:cubicBezTo>
                      <a:pt x="31439" y="54379"/>
                      <a:pt x="31411" y="54380"/>
                      <a:pt x="31382" y="54380"/>
                    </a:cubicBezTo>
                    <a:cubicBezTo>
                      <a:pt x="31173" y="54380"/>
                      <a:pt x="30968" y="54341"/>
                      <a:pt x="30790" y="54247"/>
                    </a:cubicBezTo>
                    <a:cubicBezTo>
                      <a:pt x="29546" y="53625"/>
                      <a:pt x="30041" y="51802"/>
                      <a:pt x="31337" y="51802"/>
                    </a:cubicBezTo>
                    <a:cubicBezTo>
                      <a:pt x="31407" y="51802"/>
                      <a:pt x="31478" y="51807"/>
                      <a:pt x="31552" y="51818"/>
                    </a:cubicBezTo>
                    <a:lnTo>
                      <a:pt x="31754" y="51842"/>
                    </a:lnTo>
                    <a:lnTo>
                      <a:pt x="31718" y="51639"/>
                    </a:lnTo>
                    <a:cubicBezTo>
                      <a:pt x="31695" y="51378"/>
                      <a:pt x="31730" y="51116"/>
                      <a:pt x="31849" y="50889"/>
                    </a:cubicBezTo>
                    <a:lnTo>
                      <a:pt x="31921" y="50747"/>
                    </a:lnTo>
                    <a:lnTo>
                      <a:pt x="31778" y="50675"/>
                    </a:lnTo>
                    <a:cubicBezTo>
                      <a:pt x="31147" y="50354"/>
                      <a:pt x="30897" y="49580"/>
                      <a:pt x="31218" y="48937"/>
                    </a:cubicBezTo>
                    <a:cubicBezTo>
                      <a:pt x="31444" y="48493"/>
                      <a:pt x="31894" y="48232"/>
                      <a:pt x="32365" y="48232"/>
                    </a:cubicBezTo>
                    <a:cubicBezTo>
                      <a:pt x="32564" y="48232"/>
                      <a:pt x="32766" y="48278"/>
                      <a:pt x="32957" y="48377"/>
                    </a:cubicBezTo>
                    <a:lnTo>
                      <a:pt x="33100" y="48449"/>
                    </a:lnTo>
                    <a:lnTo>
                      <a:pt x="33171" y="48306"/>
                    </a:lnTo>
                    <a:cubicBezTo>
                      <a:pt x="33412" y="47824"/>
                      <a:pt x="33862" y="47595"/>
                      <a:pt x="34312" y="47595"/>
                    </a:cubicBezTo>
                    <a:close/>
                    <a:moveTo>
                      <a:pt x="34316" y="47279"/>
                    </a:moveTo>
                    <a:cubicBezTo>
                      <a:pt x="33801" y="47279"/>
                      <a:pt x="33285" y="47523"/>
                      <a:pt x="32969" y="48032"/>
                    </a:cubicBezTo>
                    <a:cubicBezTo>
                      <a:pt x="32773" y="47954"/>
                      <a:pt x="32571" y="47917"/>
                      <a:pt x="32371" y="47917"/>
                    </a:cubicBezTo>
                    <a:cubicBezTo>
                      <a:pt x="31781" y="47917"/>
                      <a:pt x="31217" y="48242"/>
                      <a:pt x="30933" y="48794"/>
                    </a:cubicBezTo>
                    <a:cubicBezTo>
                      <a:pt x="30552" y="49544"/>
                      <a:pt x="30814" y="50449"/>
                      <a:pt x="31516" y="50889"/>
                    </a:cubicBezTo>
                    <a:cubicBezTo>
                      <a:pt x="31445" y="51080"/>
                      <a:pt x="31397" y="51282"/>
                      <a:pt x="31409" y="51485"/>
                    </a:cubicBezTo>
                    <a:lnTo>
                      <a:pt x="31385" y="51485"/>
                    </a:lnTo>
                    <a:cubicBezTo>
                      <a:pt x="30528" y="51485"/>
                      <a:pt x="29813" y="52151"/>
                      <a:pt x="29766" y="52997"/>
                    </a:cubicBezTo>
                    <a:cubicBezTo>
                      <a:pt x="29718" y="53854"/>
                      <a:pt x="30349" y="54592"/>
                      <a:pt x="31206" y="54687"/>
                    </a:cubicBezTo>
                    <a:cubicBezTo>
                      <a:pt x="30861" y="55414"/>
                      <a:pt x="31111" y="56271"/>
                      <a:pt x="31778" y="56712"/>
                    </a:cubicBezTo>
                    <a:cubicBezTo>
                      <a:pt x="32048" y="56887"/>
                      <a:pt x="32351" y="56972"/>
                      <a:pt x="32651" y="56972"/>
                    </a:cubicBezTo>
                    <a:cubicBezTo>
                      <a:pt x="33104" y="56972"/>
                      <a:pt x="33551" y="56779"/>
                      <a:pt x="33873" y="56414"/>
                    </a:cubicBezTo>
                    <a:cubicBezTo>
                      <a:pt x="34171" y="56787"/>
                      <a:pt x="34619" y="56991"/>
                      <a:pt x="35081" y="56991"/>
                    </a:cubicBezTo>
                    <a:cubicBezTo>
                      <a:pt x="35267" y="56991"/>
                      <a:pt x="35454" y="56958"/>
                      <a:pt x="35636" y="56890"/>
                    </a:cubicBezTo>
                    <a:cubicBezTo>
                      <a:pt x="35767" y="57069"/>
                      <a:pt x="35945" y="57212"/>
                      <a:pt x="36148" y="57319"/>
                    </a:cubicBezTo>
                    <a:cubicBezTo>
                      <a:pt x="36374" y="57438"/>
                      <a:pt x="36624" y="57497"/>
                      <a:pt x="36874" y="57497"/>
                    </a:cubicBezTo>
                    <a:cubicBezTo>
                      <a:pt x="37040" y="57485"/>
                      <a:pt x="37207" y="57462"/>
                      <a:pt x="37374" y="57402"/>
                    </a:cubicBezTo>
                    <a:cubicBezTo>
                      <a:pt x="37779" y="57271"/>
                      <a:pt x="38112" y="56985"/>
                      <a:pt x="38303" y="56604"/>
                    </a:cubicBezTo>
                    <a:cubicBezTo>
                      <a:pt x="38338" y="56533"/>
                      <a:pt x="38362" y="56473"/>
                      <a:pt x="38386" y="56402"/>
                    </a:cubicBezTo>
                    <a:cubicBezTo>
                      <a:pt x="38585" y="56485"/>
                      <a:pt x="38792" y="56524"/>
                      <a:pt x="38995" y="56524"/>
                    </a:cubicBezTo>
                    <a:cubicBezTo>
                      <a:pt x="39580" y="56524"/>
                      <a:pt x="40139" y="56197"/>
                      <a:pt x="40422" y="55640"/>
                    </a:cubicBezTo>
                    <a:cubicBezTo>
                      <a:pt x="40803" y="54902"/>
                      <a:pt x="40553" y="53985"/>
                      <a:pt x="39838" y="53544"/>
                    </a:cubicBezTo>
                    <a:cubicBezTo>
                      <a:pt x="39886" y="53497"/>
                      <a:pt x="39922" y="53425"/>
                      <a:pt x="39946" y="53366"/>
                    </a:cubicBezTo>
                    <a:cubicBezTo>
                      <a:pt x="40124" y="53033"/>
                      <a:pt x="40160" y="52652"/>
                      <a:pt x="40077" y="52294"/>
                    </a:cubicBezTo>
                    <a:lnTo>
                      <a:pt x="40077" y="52294"/>
                    </a:lnTo>
                    <a:cubicBezTo>
                      <a:pt x="40153" y="52305"/>
                      <a:pt x="40229" y="52310"/>
                      <a:pt x="40304" y="52310"/>
                    </a:cubicBezTo>
                    <a:cubicBezTo>
                      <a:pt x="40910" y="52310"/>
                      <a:pt x="41468" y="51977"/>
                      <a:pt x="41743" y="51437"/>
                    </a:cubicBezTo>
                    <a:cubicBezTo>
                      <a:pt x="42148" y="50639"/>
                      <a:pt x="41839" y="49675"/>
                      <a:pt x="41041" y="49270"/>
                    </a:cubicBezTo>
                    <a:cubicBezTo>
                      <a:pt x="40827" y="49163"/>
                      <a:pt x="40586" y="49109"/>
                      <a:pt x="40343" y="49109"/>
                    </a:cubicBezTo>
                    <a:cubicBezTo>
                      <a:pt x="40262" y="49109"/>
                      <a:pt x="40181" y="49115"/>
                      <a:pt x="40100" y="49127"/>
                    </a:cubicBezTo>
                    <a:cubicBezTo>
                      <a:pt x="39958" y="48830"/>
                      <a:pt x="39719" y="48603"/>
                      <a:pt x="39422" y="48449"/>
                    </a:cubicBezTo>
                    <a:cubicBezTo>
                      <a:pt x="39195" y="48337"/>
                      <a:pt x="38951" y="48283"/>
                      <a:pt x="38709" y="48283"/>
                    </a:cubicBezTo>
                    <a:cubicBezTo>
                      <a:pt x="38253" y="48283"/>
                      <a:pt x="37804" y="48476"/>
                      <a:pt x="37493" y="48842"/>
                    </a:cubicBezTo>
                    <a:cubicBezTo>
                      <a:pt x="37350" y="48675"/>
                      <a:pt x="37183" y="48532"/>
                      <a:pt x="36993" y="48437"/>
                    </a:cubicBezTo>
                    <a:cubicBezTo>
                      <a:pt x="36770" y="48325"/>
                      <a:pt x="36523" y="48269"/>
                      <a:pt x="36274" y="48269"/>
                    </a:cubicBezTo>
                    <a:cubicBezTo>
                      <a:pt x="36124" y="48269"/>
                      <a:pt x="35973" y="48289"/>
                      <a:pt x="35826" y="48330"/>
                    </a:cubicBezTo>
                    <a:cubicBezTo>
                      <a:pt x="35571" y="47642"/>
                      <a:pt x="34945" y="47279"/>
                      <a:pt x="34316" y="47279"/>
                    </a:cubicBezTo>
                    <a:close/>
                    <a:moveTo>
                      <a:pt x="71581" y="56473"/>
                    </a:moveTo>
                    <a:lnTo>
                      <a:pt x="71283" y="56557"/>
                    </a:lnTo>
                    <a:cubicBezTo>
                      <a:pt x="71402" y="57081"/>
                      <a:pt x="71152" y="57616"/>
                      <a:pt x="70676" y="57843"/>
                    </a:cubicBezTo>
                    <a:lnTo>
                      <a:pt x="70795" y="58128"/>
                    </a:lnTo>
                    <a:cubicBezTo>
                      <a:pt x="71414" y="57831"/>
                      <a:pt x="71747" y="57140"/>
                      <a:pt x="71581" y="56473"/>
                    </a:cubicBezTo>
                    <a:close/>
                    <a:moveTo>
                      <a:pt x="49484" y="50303"/>
                    </a:moveTo>
                    <a:cubicBezTo>
                      <a:pt x="50151" y="50303"/>
                      <a:pt x="50723" y="50835"/>
                      <a:pt x="50768" y="51520"/>
                    </a:cubicBezTo>
                    <a:cubicBezTo>
                      <a:pt x="50780" y="51663"/>
                      <a:pt x="50756" y="51818"/>
                      <a:pt x="50709" y="51973"/>
                    </a:cubicBezTo>
                    <a:lnTo>
                      <a:pt x="50661" y="52104"/>
                    </a:lnTo>
                    <a:lnTo>
                      <a:pt x="50804" y="52163"/>
                    </a:lnTo>
                    <a:cubicBezTo>
                      <a:pt x="51769" y="52544"/>
                      <a:pt x="51899" y="53878"/>
                      <a:pt x="51018" y="54437"/>
                    </a:cubicBezTo>
                    <a:lnTo>
                      <a:pt x="50935" y="54509"/>
                    </a:lnTo>
                    <a:lnTo>
                      <a:pt x="50947" y="54616"/>
                    </a:lnTo>
                    <a:cubicBezTo>
                      <a:pt x="50959" y="54664"/>
                      <a:pt x="50971" y="54711"/>
                      <a:pt x="50971" y="54771"/>
                    </a:cubicBezTo>
                    <a:cubicBezTo>
                      <a:pt x="51018" y="55485"/>
                      <a:pt x="50483" y="56092"/>
                      <a:pt x="49768" y="56140"/>
                    </a:cubicBezTo>
                    <a:cubicBezTo>
                      <a:pt x="49741" y="56142"/>
                      <a:pt x="49713" y="56143"/>
                      <a:pt x="49686" y="56143"/>
                    </a:cubicBezTo>
                    <a:cubicBezTo>
                      <a:pt x="49559" y="56143"/>
                      <a:pt x="49431" y="56122"/>
                      <a:pt x="49304" y="56092"/>
                    </a:cubicBezTo>
                    <a:lnTo>
                      <a:pt x="49173" y="56045"/>
                    </a:lnTo>
                    <a:lnTo>
                      <a:pt x="49113" y="56176"/>
                    </a:lnTo>
                    <a:cubicBezTo>
                      <a:pt x="48912" y="56668"/>
                      <a:pt x="48440" y="56983"/>
                      <a:pt x="47925" y="56983"/>
                    </a:cubicBezTo>
                    <a:cubicBezTo>
                      <a:pt x="47830" y="56983"/>
                      <a:pt x="47733" y="56972"/>
                      <a:pt x="47637" y="56950"/>
                    </a:cubicBezTo>
                    <a:lnTo>
                      <a:pt x="47470" y="56914"/>
                    </a:lnTo>
                    <a:lnTo>
                      <a:pt x="47447" y="57081"/>
                    </a:lnTo>
                    <a:cubicBezTo>
                      <a:pt x="47435" y="57164"/>
                      <a:pt x="47423" y="57235"/>
                      <a:pt x="47399" y="57307"/>
                    </a:cubicBezTo>
                    <a:cubicBezTo>
                      <a:pt x="47215" y="57848"/>
                      <a:pt x="46711" y="58185"/>
                      <a:pt x="46164" y="58185"/>
                    </a:cubicBezTo>
                    <a:cubicBezTo>
                      <a:pt x="46037" y="58185"/>
                      <a:pt x="45908" y="58167"/>
                      <a:pt x="45780" y="58128"/>
                    </a:cubicBezTo>
                    <a:cubicBezTo>
                      <a:pt x="45113" y="57914"/>
                      <a:pt x="44732" y="57212"/>
                      <a:pt x="44922" y="56533"/>
                    </a:cubicBezTo>
                    <a:cubicBezTo>
                      <a:pt x="44946" y="56473"/>
                      <a:pt x="44958" y="56426"/>
                      <a:pt x="44982" y="56378"/>
                    </a:cubicBezTo>
                    <a:lnTo>
                      <a:pt x="45053" y="56223"/>
                    </a:lnTo>
                    <a:lnTo>
                      <a:pt x="44958" y="56152"/>
                    </a:lnTo>
                    <a:cubicBezTo>
                      <a:pt x="44089" y="55533"/>
                      <a:pt x="44303" y="54199"/>
                      <a:pt x="45303" y="53878"/>
                    </a:cubicBezTo>
                    <a:lnTo>
                      <a:pt x="45411" y="53842"/>
                    </a:lnTo>
                    <a:lnTo>
                      <a:pt x="45411" y="53723"/>
                    </a:lnTo>
                    <a:cubicBezTo>
                      <a:pt x="45411" y="53711"/>
                      <a:pt x="45411" y="53687"/>
                      <a:pt x="45399" y="53675"/>
                    </a:cubicBezTo>
                    <a:cubicBezTo>
                      <a:pt x="45363" y="52961"/>
                      <a:pt x="45899" y="52342"/>
                      <a:pt x="46613" y="52294"/>
                    </a:cubicBezTo>
                    <a:lnTo>
                      <a:pt x="46696" y="52294"/>
                    </a:lnTo>
                    <a:cubicBezTo>
                      <a:pt x="46887" y="52294"/>
                      <a:pt x="47089" y="52342"/>
                      <a:pt x="47268" y="52437"/>
                    </a:cubicBezTo>
                    <a:lnTo>
                      <a:pt x="47351" y="52485"/>
                    </a:lnTo>
                    <a:lnTo>
                      <a:pt x="47423" y="52425"/>
                    </a:lnTo>
                    <a:cubicBezTo>
                      <a:pt x="47613" y="52306"/>
                      <a:pt x="47839" y="52223"/>
                      <a:pt x="48066" y="52211"/>
                    </a:cubicBezTo>
                    <a:lnTo>
                      <a:pt x="48328" y="52211"/>
                    </a:lnTo>
                    <a:lnTo>
                      <a:pt x="48256" y="52009"/>
                    </a:lnTo>
                    <a:cubicBezTo>
                      <a:pt x="48220" y="51901"/>
                      <a:pt x="48197" y="51794"/>
                      <a:pt x="48185" y="51675"/>
                    </a:cubicBezTo>
                    <a:cubicBezTo>
                      <a:pt x="48137" y="50961"/>
                      <a:pt x="48685" y="50354"/>
                      <a:pt x="49399" y="50306"/>
                    </a:cubicBezTo>
                    <a:cubicBezTo>
                      <a:pt x="49428" y="50304"/>
                      <a:pt x="49456" y="50303"/>
                      <a:pt x="49484" y="50303"/>
                    </a:cubicBezTo>
                    <a:close/>
                    <a:moveTo>
                      <a:pt x="49471" y="49957"/>
                    </a:moveTo>
                    <a:cubicBezTo>
                      <a:pt x="49435" y="49957"/>
                      <a:pt x="49399" y="49958"/>
                      <a:pt x="49363" y="49961"/>
                    </a:cubicBezTo>
                    <a:cubicBezTo>
                      <a:pt x="48459" y="50020"/>
                      <a:pt x="47792" y="50806"/>
                      <a:pt x="47863" y="51699"/>
                    </a:cubicBezTo>
                    <a:cubicBezTo>
                      <a:pt x="47863" y="51770"/>
                      <a:pt x="47875" y="51842"/>
                      <a:pt x="47899" y="51913"/>
                    </a:cubicBezTo>
                    <a:cubicBezTo>
                      <a:pt x="47697" y="51949"/>
                      <a:pt x="47494" y="52020"/>
                      <a:pt x="47316" y="52116"/>
                    </a:cubicBezTo>
                    <a:cubicBezTo>
                      <a:pt x="47105" y="52025"/>
                      <a:pt x="46891" y="51983"/>
                      <a:pt x="46682" y="51983"/>
                    </a:cubicBezTo>
                    <a:cubicBezTo>
                      <a:pt x="45824" y="51983"/>
                      <a:pt x="45060" y="52690"/>
                      <a:pt x="45089" y="53628"/>
                    </a:cubicBezTo>
                    <a:cubicBezTo>
                      <a:pt x="43970" y="54080"/>
                      <a:pt x="43744" y="55557"/>
                      <a:pt x="44672" y="56331"/>
                    </a:cubicBezTo>
                    <a:cubicBezTo>
                      <a:pt x="44649" y="56366"/>
                      <a:pt x="44637" y="56402"/>
                      <a:pt x="44625" y="56438"/>
                    </a:cubicBezTo>
                    <a:cubicBezTo>
                      <a:pt x="44303" y="57474"/>
                      <a:pt x="45077" y="58521"/>
                      <a:pt x="46161" y="58521"/>
                    </a:cubicBezTo>
                    <a:cubicBezTo>
                      <a:pt x="46863" y="58509"/>
                      <a:pt x="47470" y="58057"/>
                      <a:pt x="47685" y="57402"/>
                    </a:cubicBezTo>
                    <a:cubicBezTo>
                      <a:pt x="47697" y="57366"/>
                      <a:pt x="47708" y="57319"/>
                      <a:pt x="47708" y="57283"/>
                    </a:cubicBezTo>
                    <a:cubicBezTo>
                      <a:pt x="47776" y="57291"/>
                      <a:pt x="47843" y="57295"/>
                      <a:pt x="47909" y="57295"/>
                    </a:cubicBezTo>
                    <a:cubicBezTo>
                      <a:pt x="48511" y="57295"/>
                      <a:pt x="49061" y="56962"/>
                      <a:pt x="49340" y="56426"/>
                    </a:cubicBezTo>
                    <a:cubicBezTo>
                      <a:pt x="49447" y="56453"/>
                      <a:pt x="49561" y="56466"/>
                      <a:pt x="49671" y="56466"/>
                    </a:cubicBezTo>
                    <a:cubicBezTo>
                      <a:pt x="49708" y="56466"/>
                      <a:pt x="49744" y="56464"/>
                      <a:pt x="49780" y="56462"/>
                    </a:cubicBezTo>
                    <a:cubicBezTo>
                      <a:pt x="50661" y="56402"/>
                      <a:pt x="51340" y="55640"/>
                      <a:pt x="51280" y="54759"/>
                    </a:cubicBezTo>
                    <a:cubicBezTo>
                      <a:pt x="51280" y="54711"/>
                      <a:pt x="51268" y="54676"/>
                      <a:pt x="51268" y="54640"/>
                    </a:cubicBezTo>
                    <a:cubicBezTo>
                      <a:pt x="52233" y="53937"/>
                      <a:pt x="52102" y="52461"/>
                      <a:pt x="51042" y="51937"/>
                    </a:cubicBezTo>
                    <a:cubicBezTo>
                      <a:pt x="51066" y="51782"/>
                      <a:pt x="51078" y="51639"/>
                      <a:pt x="51078" y="51497"/>
                    </a:cubicBezTo>
                    <a:cubicBezTo>
                      <a:pt x="51032" y="50628"/>
                      <a:pt x="50318" y="49957"/>
                      <a:pt x="49471" y="49957"/>
                    </a:cubicBezTo>
                    <a:close/>
                    <a:moveTo>
                      <a:pt x="89306" y="57640"/>
                    </a:moveTo>
                    <a:cubicBezTo>
                      <a:pt x="89311" y="57640"/>
                      <a:pt x="89316" y="57640"/>
                      <a:pt x="89321" y="57640"/>
                    </a:cubicBezTo>
                    <a:cubicBezTo>
                      <a:pt x="89678" y="57640"/>
                      <a:pt x="89964" y="57926"/>
                      <a:pt x="89964" y="58271"/>
                    </a:cubicBezTo>
                    <a:cubicBezTo>
                      <a:pt x="89964" y="58658"/>
                      <a:pt x="89648" y="58913"/>
                      <a:pt x="89318" y="58913"/>
                    </a:cubicBezTo>
                    <a:cubicBezTo>
                      <a:pt x="89161" y="58913"/>
                      <a:pt x="88999" y="58855"/>
                      <a:pt x="88868" y="58724"/>
                    </a:cubicBezTo>
                    <a:cubicBezTo>
                      <a:pt x="88467" y="58322"/>
                      <a:pt x="88744" y="57640"/>
                      <a:pt x="89306" y="57640"/>
                    </a:cubicBezTo>
                    <a:close/>
                    <a:moveTo>
                      <a:pt x="89320" y="57319"/>
                    </a:moveTo>
                    <a:cubicBezTo>
                      <a:pt x="89086" y="57319"/>
                      <a:pt x="88847" y="57407"/>
                      <a:pt x="88654" y="57605"/>
                    </a:cubicBezTo>
                    <a:cubicBezTo>
                      <a:pt x="88047" y="58200"/>
                      <a:pt x="88475" y="59224"/>
                      <a:pt x="89321" y="59224"/>
                    </a:cubicBezTo>
                    <a:cubicBezTo>
                      <a:pt x="89845" y="59224"/>
                      <a:pt x="90273" y="58795"/>
                      <a:pt x="90273" y="58271"/>
                    </a:cubicBezTo>
                    <a:cubicBezTo>
                      <a:pt x="90273" y="57700"/>
                      <a:pt x="89806" y="57319"/>
                      <a:pt x="89320" y="57319"/>
                    </a:cubicBezTo>
                    <a:close/>
                    <a:moveTo>
                      <a:pt x="83665" y="57652"/>
                    </a:moveTo>
                    <a:lnTo>
                      <a:pt x="83451" y="57866"/>
                    </a:lnTo>
                    <a:cubicBezTo>
                      <a:pt x="83927" y="58390"/>
                      <a:pt x="83987" y="59176"/>
                      <a:pt x="83570" y="59760"/>
                    </a:cubicBezTo>
                    <a:lnTo>
                      <a:pt x="83832" y="59950"/>
                    </a:lnTo>
                    <a:cubicBezTo>
                      <a:pt x="84332" y="59248"/>
                      <a:pt x="84261" y="58283"/>
                      <a:pt x="83665" y="57652"/>
                    </a:cubicBezTo>
                    <a:close/>
                    <a:moveTo>
                      <a:pt x="71742" y="53629"/>
                    </a:moveTo>
                    <a:cubicBezTo>
                      <a:pt x="71799" y="53629"/>
                      <a:pt x="71856" y="53632"/>
                      <a:pt x="71914" y="53640"/>
                    </a:cubicBezTo>
                    <a:cubicBezTo>
                      <a:pt x="72616" y="53735"/>
                      <a:pt x="73116" y="54390"/>
                      <a:pt x="73009" y="55104"/>
                    </a:cubicBezTo>
                    <a:cubicBezTo>
                      <a:pt x="72974" y="55354"/>
                      <a:pt x="72866" y="55580"/>
                      <a:pt x="72700" y="55771"/>
                    </a:cubicBezTo>
                    <a:lnTo>
                      <a:pt x="72628" y="55854"/>
                    </a:lnTo>
                    <a:lnTo>
                      <a:pt x="72771" y="56116"/>
                    </a:lnTo>
                    <a:lnTo>
                      <a:pt x="72890" y="56081"/>
                    </a:lnTo>
                    <a:cubicBezTo>
                      <a:pt x="73001" y="56049"/>
                      <a:pt x="73118" y="56033"/>
                      <a:pt x="73236" y="56033"/>
                    </a:cubicBezTo>
                    <a:cubicBezTo>
                      <a:pt x="73295" y="56033"/>
                      <a:pt x="73355" y="56037"/>
                      <a:pt x="73414" y="56045"/>
                    </a:cubicBezTo>
                    <a:cubicBezTo>
                      <a:pt x="74093" y="56164"/>
                      <a:pt x="74569" y="56807"/>
                      <a:pt x="74474" y="57509"/>
                    </a:cubicBezTo>
                    <a:cubicBezTo>
                      <a:pt x="74374" y="58155"/>
                      <a:pt x="73816" y="58623"/>
                      <a:pt x="73179" y="58623"/>
                    </a:cubicBezTo>
                    <a:cubicBezTo>
                      <a:pt x="73135" y="58623"/>
                      <a:pt x="73090" y="58621"/>
                      <a:pt x="73045" y="58617"/>
                    </a:cubicBezTo>
                    <a:cubicBezTo>
                      <a:pt x="72926" y="58593"/>
                      <a:pt x="72819" y="58557"/>
                      <a:pt x="72712" y="58509"/>
                    </a:cubicBezTo>
                    <a:lnTo>
                      <a:pt x="72557" y="58438"/>
                    </a:lnTo>
                    <a:lnTo>
                      <a:pt x="72497" y="58593"/>
                    </a:lnTo>
                    <a:cubicBezTo>
                      <a:pt x="72306" y="59102"/>
                      <a:pt x="71822" y="59441"/>
                      <a:pt x="71288" y="59441"/>
                    </a:cubicBezTo>
                    <a:cubicBezTo>
                      <a:pt x="71224" y="59441"/>
                      <a:pt x="71158" y="59436"/>
                      <a:pt x="71092" y="59426"/>
                    </a:cubicBezTo>
                    <a:lnTo>
                      <a:pt x="70854" y="59379"/>
                    </a:lnTo>
                    <a:lnTo>
                      <a:pt x="70854" y="59379"/>
                    </a:lnTo>
                    <a:lnTo>
                      <a:pt x="70878" y="59593"/>
                    </a:lnTo>
                    <a:cubicBezTo>
                      <a:pt x="70972" y="60372"/>
                      <a:pt x="70376" y="61057"/>
                      <a:pt x="69589" y="61057"/>
                    </a:cubicBezTo>
                    <a:cubicBezTo>
                      <a:pt x="69582" y="61057"/>
                      <a:pt x="69575" y="61057"/>
                      <a:pt x="69568" y="61057"/>
                    </a:cubicBezTo>
                    <a:cubicBezTo>
                      <a:pt x="68783" y="61057"/>
                      <a:pt x="68187" y="60343"/>
                      <a:pt x="68306" y="59569"/>
                    </a:cubicBezTo>
                    <a:cubicBezTo>
                      <a:pt x="68342" y="59307"/>
                      <a:pt x="68461" y="59069"/>
                      <a:pt x="68628" y="58878"/>
                    </a:cubicBezTo>
                    <a:lnTo>
                      <a:pt x="68771" y="58736"/>
                    </a:lnTo>
                    <a:lnTo>
                      <a:pt x="68592" y="58640"/>
                    </a:lnTo>
                    <a:cubicBezTo>
                      <a:pt x="67699" y="58188"/>
                      <a:pt x="67640" y="56938"/>
                      <a:pt x="68473" y="56402"/>
                    </a:cubicBezTo>
                    <a:lnTo>
                      <a:pt x="68628" y="56307"/>
                    </a:lnTo>
                    <a:lnTo>
                      <a:pt x="68509" y="56164"/>
                    </a:lnTo>
                    <a:cubicBezTo>
                      <a:pt x="68259" y="55890"/>
                      <a:pt x="68152" y="55521"/>
                      <a:pt x="68199" y="55152"/>
                    </a:cubicBezTo>
                    <a:cubicBezTo>
                      <a:pt x="68294" y="54509"/>
                      <a:pt x="68842" y="54033"/>
                      <a:pt x="69485" y="54033"/>
                    </a:cubicBezTo>
                    <a:cubicBezTo>
                      <a:pt x="69545" y="54033"/>
                      <a:pt x="69604" y="54045"/>
                      <a:pt x="69664" y="54056"/>
                    </a:cubicBezTo>
                    <a:cubicBezTo>
                      <a:pt x="69914" y="54092"/>
                      <a:pt x="70152" y="54199"/>
                      <a:pt x="70342" y="54378"/>
                    </a:cubicBezTo>
                    <a:lnTo>
                      <a:pt x="70497" y="54509"/>
                    </a:lnTo>
                    <a:lnTo>
                      <a:pt x="70592" y="54330"/>
                    </a:lnTo>
                    <a:cubicBezTo>
                      <a:pt x="70816" y="53894"/>
                      <a:pt x="71259" y="53629"/>
                      <a:pt x="71742" y="53629"/>
                    </a:cubicBezTo>
                    <a:close/>
                    <a:moveTo>
                      <a:pt x="30956" y="58617"/>
                    </a:moveTo>
                    <a:cubicBezTo>
                      <a:pt x="31659" y="58617"/>
                      <a:pt x="32242" y="59200"/>
                      <a:pt x="32242" y="59914"/>
                    </a:cubicBezTo>
                    <a:cubicBezTo>
                      <a:pt x="32242" y="60696"/>
                      <a:pt x="31604" y="61210"/>
                      <a:pt x="30937" y="61210"/>
                    </a:cubicBezTo>
                    <a:cubicBezTo>
                      <a:pt x="30619" y="61210"/>
                      <a:pt x="30293" y="61093"/>
                      <a:pt x="30028" y="60831"/>
                    </a:cubicBezTo>
                    <a:cubicBezTo>
                      <a:pt x="29218" y="60010"/>
                      <a:pt x="29801" y="58617"/>
                      <a:pt x="30956" y="58617"/>
                    </a:cubicBezTo>
                    <a:close/>
                    <a:moveTo>
                      <a:pt x="71726" y="53304"/>
                    </a:moveTo>
                    <a:cubicBezTo>
                      <a:pt x="71240" y="53304"/>
                      <a:pt x="70749" y="53522"/>
                      <a:pt x="70414" y="54021"/>
                    </a:cubicBezTo>
                    <a:cubicBezTo>
                      <a:pt x="70108" y="53802"/>
                      <a:pt x="69786" y="53707"/>
                      <a:pt x="69479" y="53707"/>
                    </a:cubicBezTo>
                    <a:cubicBezTo>
                      <a:pt x="68316" y="53707"/>
                      <a:pt x="67353" y="55070"/>
                      <a:pt x="68163" y="56247"/>
                    </a:cubicBezTo>
                    <a:cubicBezTo>
                      <a:pt x="67330" y="56914"/>
                      <a:pt x="67378" y="58212"/>
                      <a:pt x="68282" y="58807"/>
                    </a:cubicBezTo>
                    <a:cubicBezTo>
                      <a:pt x="68128" y="59021"/>
                      <a:pt x="68032" y="59259"/>
                      <a:pt x="67997" y="59521"/>
                    </a:cubicBezTo>
                    <a:cubicBezTo>
                      <a:pt x="67878" y="60391"/>
                      <a:pt x="68485" y="61212"/>
                      <a:pt x="69366" y="61331"/>
                    </a:cubicBezTo>
                    <a:cubicBezTo>
                      <a:pt x="69437" y="61343"/>
                      <a:pt x="69521" y="61343"/>
                      <a:pt x="69592" y="61355"/>
                    </a:cubicBezTo>
                    <a:cubicBezTo>
                      <a:pt x="70390" y="61343"/>
                      <a:pt x="71069" y="60760"/>
                      <a:pt x="71188" y="59962"/>
                    </a:cubicBezTo>
                    <a:cubicBezTo>
                      <a:pt x="71200" y="59902"/>
                      <a:pt x="71200" y="59831"/>
                      <a:pt x="71200" y="59760"/>
                    </a:cubicBezTo>
                    <a:cubicBezTo>
                      <a:pt x="71220" y="59760"/>
                      <a:pt x="71240" y="59761"/>
                      <a:pt x="71260" y="59761"/>
                    </a:cubicBezTo>
                    <a:cubicBezTo>
                      <a:pt x="71880" y="59761"/>
                      <a:pt x="72459" y="59408"/>
                      <a:pt x="72735" y="58843"/>
                    </a:cubicBezTo>
                    <a:cubicBezTo>
                      <a:pt x="72819" y="58878"/>
                      <a:pt x="72914" y="58902"/>
                      <a:pt x="73009" y="58914"/>
                    </a:cubicBezTo>
                    <a:cubicBezTo>
                      <a:pt x="73085" y="58925"/>
                      <a:pt x="73161" y="58930"/>
                      <a:pt x="73235" y="58930"/>
                    </a:cubicBezTo>
                    <a:cubicBezTo>
                      <a:pt x="74081" y="58930"/>
                      <a:pt x="74798" y="58266"/>
                      <a:pt x="74831" y="57390"/>
                    </a:cubicBezTo>
                    <a:cubicBezTo>
                      <a:pt x="74865" y="56472"/>
                      <a:pt x="74137" y="55720"/>
                      <a:pt x="73231" y="55720"/>
                    </a:cubicBezTo>
                    <a:cubicBezTo>
                      <a:pt x="73197" y="55720"/>
                      <a:pt x="73163" y="55721"/>
                      <a:pt x="73128" y="55723"/>
                    </a:cubicBezTo>
                    <a:cubicBezTo>
                      <a:pt x="73235" y="55545"/>
                      <a:pt x="73307" y="55342"/>
                      <a:pt x="73331" y="55140"/>
                    </a:cubicBezTo>
                    <a:cubicBezTo>
                      <a:pt x="73493" y="54044"/>
                      <a:pt x="72620" y="53304"/>
                      <a:pt x="71726" y="53304"/>
                    </a:cubicBezTo>
                    <a:close/>
                    <a:moveTo>
                      <a:pt x="30937" y="58297"/>
                    </a:moveTo>
                    <a:cubicBezTo>
                      <a:pt x="30543" y="58297"/>
                      <a:pt x="30141" y="58444"/>
                      <a:pt x="29813" y="58771"/>
                    </a:cubicBezTo>
                    <a:cubicBezTo>
                      <a:pt x="28801" y="59795"/>
                      <a:pt x="29516" y="61522"/>
                      <a:pt x="30956" y="61522"/>
                    </a:cubicBezTo>
                    <a:cubicBezTo>
                      <a:pt x="31837" y="61522"/>
                      <a:pt x="32552" y="60795"/>
                      <a:pt x="32564" y="59914"/>
                    </a:cubicBezTo>
                    <a:cubicBezTo>
                      <a:pt x="32556" y="58940"/>
                      <a:pt x="31763" y="58297"/>
                      <a:pt x="30937" y="58297"/>
                    </a:cubicBezTo>
                    <a:close/>
                    <a:moveTo>
                      <a:pt x="53224" y="61055"/>
                    </a:moveTo>
                    <a:cubicBezTo>
                      <a:pt x="53199" y="61055"/>
                      <a:pt x="53174" y="61056"/>
                      <a:pt x="53150" y="61057"/>
                    </a:cubicBezTo>
                    <a:lnTo>
                      <a:pt x="53185" y="61379"/>
                    </a:lnTo>
                    <a:cubicBezTo>
                      <a:pt x="53209" y="61377"/>
                      <a:pt x="53232" y="61376"/>
                      <a:pt x="53255" y="61376"/>
                    </a:cubicBezTo>
                    <a:cubicBezTo>
                      <a:pt x="53503" y="61376"/>
                      <a:pt x="53735" y="61491"/>
                      <a:pt x="53888" y="61676"/>
                    </a:cubicBezTo>
                    <a:cubicBezTo>
                      <a:pt x="54078" y="61879"/>
                      <a:pt x="54162" y="62141"/>
                      <a:pt x="54114" y="62403"/>
                    </a:cubicBezTo>
                    <a:lnTo>
                      <a:pt x="54412" y="62474"/>
                    </a:lnTo>
                    <a:cubicBezTo>
                      <a:pt x="54483" y="62117"/>
                      <a:pt x="54376" y="61736"/>
                      <a:pt x="54126" y="61474"/>
                    </a:cubicBezTo>
                    <a:cubicBezTo>
                      <a:pt x="53904" y="61208"/>
                      <a:pt x="53568" y="61055"/>
                      <a:pt x="53224" y="61055"/>
                    </a:cubicBezTo>
                    <a:close/>
                    <a:moveTo>
                      <a:pt x="18752" y="58901"/>
                    </a:moveTo>
                    <a:cubicBezTo>
                      <a:pt x="19120" y="58901"/>
                      <a:pt x="19493" y="59060"/>
                      <a:pt x="19765" y="59426"/>
                    </a:cubicBezTo>
                    <a:cubicBezTo>
                      <a:pt x="20038" y="59795"/>
                      <a:pt x="20098" y="60272"/>
                      <a:pt x="19919" y="60688"/>
                    </a:cubicBezTo>
                    <a:lnTo>
                      <a:pt x="19848" y="60867"/>
                    </a:lnTo>
                    <a:lnTo>
                      <a:pt x="20038" y="60903"/>
                    </a:lnTo>
                    <a:cubicBezTo>
                      <a:pt x="20336" y="60974"/>
                      <a:pt x="20598" y="61141"/>
                      <a:pt x="20788" y="61391"/>
                    </a:cubicBezTo>
                    <a:cubicBezTo>
                      <a:pt x="20991" y="61665"/>
                      <a:pt x="21086" y="62010"/>
                      <a:pt x="21038" y="62343"/>
                    </a:cubicBezTo>
                    <a:cubicBezTo>
                      <a:pt x="20936" y="63045"/>
                      <a:pt x="20345" y="63455"/>
                      <a:pt x="19744" y="63455"/>
                    </a:cubicBezTo>
                    <a:cubicBezTo>
                      <a:pt x="19366" y="63455"/>
                      <a:pt x="18983" y="63293"/>
                      <a:pt x="18717" y="62939"/>
                    </a:cubicBezTo>
                    <a:lnTo>
                      <a:pt x="18622" y="62819"/>
                    </a:lnTo>
                    <a:lnTo>
                      <a:pt x="18491" y="62915"/>
                    </a:lnTo>
                    <a:cubicBezTo>
                      <a:pt x="18259" y="63089"/>
                      <a:pt x="17990" y="63172"/>
                      <a:pt x="17722" y="63172"/>
                    </a:cubicBezTo>
                    <a:cubicBezTo>
                      <a:pt x="17331" y="63172"/>
                      <a:pt x="16943" y="62992"/>
                      <a:pt x="16681" y="62653"/>
                    </a:cubicBezTo>
                    <a:cubicBezTo>
                      <a:pt x="16252" y="62081"/>
                      <a:pt x="16371" y="61272"/>
                      <a:pt x="16943" y="60843"/>
                    </a:cubicBezTo>
                    <a:cubicBezTo>
                      <a:pt x="17062" y="60748"/>
                      <a:pt x="17205" y="60688"/>
                      <a:pt x="17359" y="60641"/>
                    </a:cubicBezTo>
                    <a:lnTo>
                      <a:pt x="17490" y="60605"/>
                    </a:lnTo>
                    <a:lnTo>
                      <a:pt x="17467" y="60462"/>
                    </a:lnTo>
                    <a:cubicBezTo>
                      <a:pt x="17283" y="59553"/>
                      <a:pt x="18007" y="58901"/>
                      <a:pt x="18752" y="58901"/>
                    </a:cubicBezTo>
                    <a:close/>
                    <a:moveTo>
                      <a:pt x="2938" y="62581"/>
                    </a:moveTo>
                    <a:cubicBezTo>
                      <a:pt x="3190" y="62581"/>
                      <a:pt x="3393" y="62791"/>
                      <a:pt x="3393" y="63046"/>
                    </a:cubicBezTo>
                    <a:cubicBezTo>
                      <a:pt x="3393" y="63328"/>
                      <a:pt x="3158" y="63518"/>
                      <a:pt x="2914" y="63518"/>
                    </a:cubicBezTo>
                    <a:cubicBezTo>
                      <a:pt x="2798" y="63518"/>
                      <a:pt x="2680" y="63475"/>
                      <a:pt x="2584" y="63379"/>
                    </a:cubicBezTo>
                    <a:cubicBezTo>
                      <a:pt x="2298" y="63081"/>
                      <a:pt x="2500" y="62581"/>
                      <a:pt x="2917" y="62581"/>
                    </a:cubicBezTo>
                    <a:cubicBezTo>
                      <a:pt x="2924" y="62581"/>
                      <a:pt x="2931" y="62581"/>
                      <a:pt x="2938" y="62581"/>
                    </a:cubicBezTo>
                    <a:close/>
                    <a:moveTo>
                      <a:pt x="18754" y="58595"/>
                    </a:moveTo>
                    <a:cubicBezTo>
                      <a:pt x="17877" y="58595"/>
                      <a:pt x="17028" y="59315"/>
                      <a:pt x="17145" y="60379"/>
                    </a:cubicBezTo>
                    <a:cubicBezTo>
                      <a:pt x="17002" y="60426"/>
                      <a:pt x="16871" y="60498"/>
                      <a:pt x="16752" y="60593"/>
                    </a:cubicBezTo>
                    <a:cubicBezTo>
                      <a:pt x="16050" y="61117"/>
                      <a:pt x="15907" y="62129"/>
                      <a:pt x="16431" y="62843"/>
                    </a:cubicBezTo>
                    <a:cubicBezTo>
                      <a:pt x="16755" y="63257"/>
                      <a:pt x="17240" y="63481"/>
                      <a:pt x="17731" y="63481"/>
                    </a:cubicBezTo>
                    <a:cubicBezTo>
                      <a:pt x="18017" y="63481"/>
                      <a:pt x="18304" y="63406"/>
                      <a:pt x="18562" y="63248"/>
                    </a:cubicBezTo>
                    <a:cubicBezTo>
                      <a:pt x="18872" y="63581"/>
                      <a:pt x="19300" y="63772"/>
                      <a:pt x="19753" y="63772"/>
                    </a:cubicBezTo>
                    <a:cubicBezTo>
                      <a:pt x="21074" y="63772"/>
                      <a:pt x="21836" y="62248"/>
                      <a:pt x="21038" y="61200"/>
                    </a:cubicBezTo>
                    <a:cubicBezTo>
                      <a:pt x="20836" y="60938"/>
                      <a:pt x="20574" y="60748"/>
                      <a:pt x="20265" y="60641"/>
                    </a:cubicBezTo>
                    <a:cubicBezTo>
                      <a:pt x="20407" y="60164"/>
                      <a:pt x="20324" y="59640"/>
                      <a:pt x="20015" y="59236"/>
                    </a:cubicBezTo>
                    <a:cubicBezTo>
                      <a:pt x="19676" y="58791"/>
                      <a:pt x="19211" y="58595"/>
                      <a:pt x="18754" y="58595"/>
                    </a:cubicBezTo>
                    <a:close/>
                    <a:moveTo>
                      <a:pt x="2913" y="62258"/>
                    </a:moveTo>
                    <a:cubicBezTo>
                      <a:pt x="2722" y="62258"/>
                      <a:pt x="2527" y="62329"/>
                      <a:pt x="2369" y="62486"/>
                    </a:cubicBezTo>
                    <a:cubicBezTo>
                      <a:pt x="1869" y="62986"/>
                      <a:pt x="2227" y="63820"/>
                      <a:pt x="2917" y="63831"/>
                    </a:cubicBezTo>
                    <a:cubicBezTo>
                      <a:pt x="3358" y="63831"/>
                      <a:pt x="3703" y="63474"/>
                      <a:pt x="3703" y="63046"/>
                    </a:cubicBezTo>
                    <a:cubicBezTo>
                      <a:pt x="3703" y="62570"/>
                      <a:pt x="3315" y="62258"/>
                      <a:pt x="2913" y="62258"/>
                    </a:cubicBezTo>
                    <a:close/>
                    <a:moveTo>
                      <a:pt x="100858" y="63343"/>
                    </a:moveTo>
                    <a:cubicBezTo>
                      <a:pt x="101120" y="63343"/>
                      <a:pt x="101334" y="63558"/>
                      <a:pt x="101334" y="63820"/>
                    </a:cubicBezTo>
                    <a:cubicBezTo>
                      <a:pt x="101326" y="64099"/>
                      <a:pt x="101098" y="64283"/>
                      <a:pt x="100859" y="64283"/>
                    </a:cubicBezTo>
                    <a:cubicBezTo>
                      <a:pt x="100742" y="64283"/>
                      <a:pt x="100622" y="64239"/>
                      <a:pt x="100525" y="64141"/>
                    </a:cubicBezTo>
                    <a:cubicBezTo>
                      <a:pt x="100227" y="63855"/>
                      <a:pt x="100441" y="63343"/>
                      <a:pt x="100858" y="63343"/>
                    </a:cubicBezTo>
                    <a:close/>
                    <a:moveTo>
                      <a:pt x="100854" y="63032"/>
                    </a:moveTo>
                    <a:cubicBezTo>
                      <a:pt x="100662" y="63032"/>
                      <a:pt x="100468" y="63102"/>
                      <a:pt x="100310" y="63260"/>
                    </a:cubicBezTo>
                    <a:cubicBezTo>
                      <a:pt x="99810" y="63748"/>
                      <a:pt x="100167" y="64593"/>
                      <a:pt x="100858" y="64593"/>
                    </a:cubicBezTo>
                    <a:cubicBezTo>
                      <a:pt x="101287" y="64593"/>
                      <a:pt x="101644" y="64248"/>
                      <a:pt x="101644" y="63820"/>
                    </a:cubicBezTo>
                    <a:cubicBezTo>
                      <a:pt x="101644" y="63344"/>
                      <a:pt x="101256" y="63032"/>
                      <a:pt x="100854" y="63032"/>
                    </a:cubicBezTo>
                    <a:close/>
                    <a:moveTo>
                      <a:pt x="80696" y="53625"/>
                    </a:moveTo>
                    <a:cubicBezTo>
                      <a:pt x="80725" y="53625"/>
                      <a:pt x="80754" y="53626"/>
                      <a:pt x="80784" y="53628"/>
                    </a:cubicBezTo>
                    <a:cubicBezTo>
                      <a:pt x="81487" y="53675"/>
                      <a:pt x="82034" y="54295"/>
                      <a:pt x="81987" y="55009"/>
                    </a:cubicBezTo>
                    <a:lnTo>
                      <a:pt x="81975" y="55164"/>
                    </a:lnTo>
                    <a:lnTo>
                      <a:pt x="82129" y="55176"/>
                    </a:lnTo>
                    <a:cubicBezTo>
                      <a:pt x="82391" y="55188"/>
                      <a:pt x="82630" y="55283"/>
                      <a:pt x="82844" y="55438"/>
                    </a:cubicBezTo>
                    <a:lnTo>
                      <a:pt x="82999" y="55569"/>
                    </a:lnTo>
                    <a:lnTo>
                      <a:pt x="83082" y="55378"/>
                    </a:lnTo>
                    <a:cubicBezTo>
                      <a:pt x="83283" y="54876"/>
                      <a:pt x="83765" y="54580"/>
                      <a:pt x="84270" y="54580"/>
                    </a:cubicBezTo>
                    <a:cubicBezTo>
                      <a:pt x="84484" y="54580"/>
                      <a:pt x="84701" y="54634"/>
                      <a:pt x="84904" y="54747"/>
                    </a:cubicBezTo>
                    <a:cubicBezTo>
                      <a:pt x="85582" y="55116"/>
                      <a:pt x="85773" y="56009"/>
                      <a:pt x="85308" y="56628"/>
                    </a:cubicBezTo>
                    <a:lnTo>
                      <a:pt x="85118" y="56902"/>
                    </a:lnTo>
                    <a:lnTo>
                      <a:pt x="85118" y="56902"/>
                    </a:lnTo>
                    <a:lnTo>
                      <a:pt x="85451" y="56878"/>
                    </a:lnTo>
                    <a:cubicBezTo>
                      <a:pt x="85523" y="56866"/>
                      <a:pt x="85582" y="56866"/>
                      <a:pt x="85642" y="56866"/>
                    </a:cubicBezTo>
                    <a:cubicBezTo>
                      <a:pt x="86332" y="56914"/>
                      <a:pt x="86868" y="57485"/>
                      <a:pt x="86856" y="58176"/>
                    </a:cubicBezTo>
                    <a:cubicBezTo>
                      <a:pt x="86844" y="58867"/>
                      <a:pt x="86297" y="59426"/>
                      <a:pt x="85606" y="59450"/>
                    </a:cubicBezTo>
                    <a:lnTo>
                      <a:pt x="85356" y="59450"/>
                    </a:lnTo>
                    <a:lnTo>
                      <a:pt x="85475" y="59676"/>
                    </a:lnTo>
                    <a:cubicBezTo>
                      <a:pt x="85582" y="59879"/>
                      <a:pt x="85630" y="60117"/>
                      <a:pt x="85618" y="60343"/>
                    </a:cubicBezTo>
                    <a:cubicBezTo>
                      <a:pt x="85594" y="60736"/>
                      <a:pt x="85392" y="61093"/>
                      <a:pt x="85070" y="61307"/>
                    </a:cubicBezTo>
                    <a:lnTo>
                      <a:pt x="84963" y="61391"/>
                    </a:lnTo>
                    <a:lnTo>
                      <a:pt x="85011" y="61510"/>
                    </a:lnTo>
                    <a:cubicBezTo>
                      <a:pt x="85106" y="61700"/>
                      <a:pt x="85142" y="61915"/>
                      <a:pt x="85130" y="62129"/>
                    </a:cubicBezTo>
                    <a:cubicBezTo>
                      <a:pt x="85084" y="62814"/>
                      <a:pt x="84524" y="63334"/>
                      <a:pt x="83849" y="63334"/>
                    </a:cubicBezTo>
                    <a:cubicBezTo>
                      <a:pt x="83820" y="63334"/>
                      <a:pt x="83790" y="63333"/>
                      <a:pt x="83761" y="63331"/>
                    </a:cubicBezTo>
                    <a:cubicBezTo>
                      <a:pt x="83642" y="63319"/>
                      <a:pt x="83534" y="63296"/>
                      <a:pt x="83427" y="63260"/>
                    </a:cubicBezTo>
                    <a:lnTo>
                      <a:pt x="83225" y="63189"/>
                    </a:lnTo>
                    <a:lnTo>
                      <a:pt x="83225" y="63450"/>
                    </a:lnTo>
                    <a:cubicBezTo>
                      <a:pt x="83191" y="64148"/>
                      <a:pt x="82618" y="64692"/>
                      <a:pt x="81930" y="64692"/>
                    </a:cubicBezTo>
                    <a:cubicBezTo>
                      <a:pt x="81901" y="64692"/>
                      <a:pt x="81873" y="64691"/>
                      <a:pt x="81844" y="64689"/>
                    </a:cubicBezTo>
                    <a:cubicBezTo>
                      <a:pt x="81117" y="64629"/>
                      <a:pt x="80570" y="63998"/>
                      <a:pt x="80641" y="63272"/>
                    </a:cubicBezTo>
                    <a:lnTo>
                      <a:pt x="80641" y="63022"/>
                    </a:lnTo>
                    <a:lnTo>
                      <a:pt x="80463" y="63046"/>
                    </a:lnTo>
                    <a:cubicBezTo>
                      <a:pt x="80375" y="63063"/>
                      <a:pt x="80295" y="63074"/>
                      <a:pt x="80216" y="63074"/>
                    </a:cubicBezTo>
                    <a:cubicBezTo>
                      <a:pt x="80187" y="63074"/>
                      <a:pt x="80158" y="63073"/>
                      <a:pt x="80129" y="63069"/>
                    </a:cubicBezTo>
                    <a:cubicBezTo>
                      <a:pt x="79748" y="63046"/>
                      <a:pt x="79391" y="62855"/>
                      <a:pt x="79177" y="62534"/>
                    </a:cubicBezTo>
                    <a:lnTo>
                      <a:pt x="78962" y="62248"/>
                    </a:lnTo>
                    <a:lnTo>
                      <a:pt x="78891" y="62593"/>
                    </a:lnTo>
                    <a:cubicBezTo>
                      <a:pt x="78772" y="63211"/>
                      <a:pt x="78238" y="63642"/>
                      <a:pt x="77631" y="63642"/>
                    </a:cubicBezTo>
                    <a:cubicBezTo>
                      <a:pt x="77571" y="63642"/>
                      <a:pt x="77511" y="63638"/>
                      <a:pt x="77450" y="63629"/>
                    </a:cubicBezTo>
                    <a:cubicBezTo>
                      <a:pt x="76772" y="63534"/>
                      <a:pt x="76283" y="62927"/>
                      <a:pt x="76343" y="62248"/>
                    </a:cubicBezTo>
                    <a:cubicBezTo>
                      <a:pt x="76367" y="61950"/>
                      <a:pt x="76486" y="61676"/>
                      <a:pt x="76688" y="61462"/>
                    </a:cubicBezTo>
                    <a:lnTo>
                      <a:pt x="76772" y="61367"/>
                    </a:lnTo>
                    <a:lnTo>
                      <a:pt x="76700" y="61260"/>
                    </a:lnTo>
                    <a:cubicBezTo>
                      <a:pt x="76534" y="61022"/>
                      <a:pt x="76450" y="60736"/>
                      <a:pt x="76462" y="60438"/>
                    </a:cubicBezTo>
                    <a:cubicBezTo>
                      <a:pt x="76510" y="59783"/>
                      <a:pt x="77045" y="59271"/>
                      <a:pt x="77712" y="59248"/>
                    </a:cubicBezTo>
                    <a:lnTo>
                      <a:pt x="77950" y="59236"/>
                    </a:lnTo>
                    <a:lnTo>
                      <a:pt x="77843" y="59021"/>
                    </a:lnTo>
                    <a:cubicBezTo>
                      <a:pt x="77557" y="58462"/>
                      <a:pt x="77712" y="57783"/>
                      <a:pt x="78212" y="57414"/>
                    </a:cubicBezTo>
                    <a:lnTo>
                      <a:pt x="78367" y="57295"/>
                    </a:lnTo>
                    <a:lnTo>
                      <a:pt x="78236" y="57176"/>
                    </a:lnTo>
                    <a:cubicBezTo>
                      <a:pt x="77403" y="56354"/>
                      <a:pt x="77998" y="54970"/>
                      <a:pt x="79137" y="54970"/>
                    </a:cubicBezTo>
                    <a:cubicBezTo>
                      <a:pt x="79170" y="54970"/>
                      <a:pt x="79203" y="54971"/>
                      <a:pt x="79236" y="54973"/>
                    </a:cubicBezTo>
                    <a:lnTo>
                      <a:pt x="79391" y="54985"/>
                    </a:lnTo>
                    <a:lnTo>
                      <a:pt x="79403" y="54830"/>
                    </a:lnTo>
                    <a:cubicBezTo>
                      <a:pt x="79449" y="54146"/>
                      <a:pt x="80019" y="53625"/>
                      <a:pt x="80696" y="53625"/>
                    </a:cubicBezTo>
                    <a:close/>
                    <a:moveTo>
                      <a:pt x="80679" y="53338"/>
                    </a:moveTo>
                    <a:cubicBezTo>
                      <a:pt x="79906" y="53338"/>
                      <a:pt x="79241" y="53892"/>
                      <a:pt x="79105" y="54652"/>
                    </a:cubicBezTo>
                    <a:cubicBezTo>
                      <a:pt x="77772" y="54699"/>
                      <a:pt x="77069" y="56235"/>
                      <a:pt x="77903" y="57259"/>
                    </a:cubicBezTo>
                    <a:cubicBezTo>
                      <a:pt x="77605" y="57545"/>
                      <a:pt x="77426" y="57914"/>
                      <a:pt x="77391" y="58319"/>
                    </a:cubicBezTo>
                    <a:cubicBezTo>
                      <a:pt x="77379" y="58533"/>
                      <a:pt x="77415" y="58748"/>
                      <a:pt x="77486" y="58950"/>
                    </a:cubicBezTo>
                    <a:cubicBezTo>
                      <a:pt x="76760" y="59081"/>
                      <a:pt x="76212" y="59688"/>
                      <a:pt x="76153" y="60414"/>
                    </a:cubicBezTo>
                    <a:cubicBezTo>
                      <a:pt x="76141" y="60748"/>
                      <a:pt x="76212" y="61069"/>
                      <a:pt x="76391" y="61343"/>
                    </a:cubicBezTo>
                    <a:cubicBezTo>
                      <a:pt x="76176" y="61593"/>
                      <a:pt x="76057" y="61903"/>
                      <a:pt x="76033" y="62224"/>
                    </a:cubicBezTo>
                    <a:cubicBezTo>
                      <a:pt x="75974" y="63117"/>
                      <a:pt x="76641" y="63879"/>
                      <a:pt x="77522" y="63939"/>
                    </a:cubicBezTo>
                    <a:cubicBezTo>
                      <a:pt x="77567" y="63943"/>
                      <a:pt x="77611" y="63944"/>
                      <a:pt x="77656" y="63944"/>
                    </a:cubicBezTo>
                    <a:cubicBezTo>
                      <a:pt x="78294" y="63944"/>
                      <a:pt x="78872" y="63551"/>
                      <a:pt x="79117" y="62950"/>
                    </a:cubicBezTo>
                    <a:cubicBezTo>
                      <a:pt x="79379" y="63212"/>
                      <a:pt x="79736" y="63367"/>
                      <a:pt x="80105" y="63403"/>
                    </a:cubicBezTo>
                    <a:lnTo>
                      <a:pt x="80320" y="63403"/>
                    </a:lnTo>
                    <a:cubicBezTo>
                      <a:pt x="80332" y="64236"/>
                      <a:pt x="80986" y="64915"/>
                      <a:pt x="81820" y="64974"/>
                    </a:cubicBezTo>
                    <a:lnTo>
                      <a:pt x="81927" y="64974"/>
                    </a:lnTo>
                    <a:cubicBezTo>
                      <a:pt x="82713" y="64963"/>
                      <a:pt x="83380" y="64391"/>
                      <a:pt x="83499" y="63617"/>
                    </a:cubicBezTo>
                    <a:cubicBezTo>
                      <a:pt x="83570" y="63629"/>
                      <a:pt x="83642" y="63641"/>
                      <a:pt x="83713" y="63641"/>
                    </a:cubicBezTo>
                    <a:cubicBezTo>
                      <a:pt x="83750" y="63643"/>
                      <a:pt x="83786" y="63645"/>
                      <a:pt x="83822" y="63645"/>
                    </a:cubicBezTo>
                    <a:cubicBezTo>
                      <a:pt x="84657" y="63645"/>
                      <a:pt x="85370" y="62997"/>
                      <a:pt x="85427" y="62153"/>
                    </a:cubicBezTo>
                    <a:cubicBezTo>
                      <a:pt x="85439" y="61926"/>
                      <a:pt x="85404" y="61700"/>
                      <a:pt x="85320" y="61498"/>
                    </a:cubicBezTo>
                    <a:cubicBezTo>
                      <a:pt x="85666" y="61212"/>
                      <a:pt x="85880" y="60807"/>
                      <a:pt x="85916" y="60367"/>
                    </a:cubicBezTo>
                    <a:cubicBezTo>
                      <a:pt x="85928" y="60152"/>
                      <a:pt x="85892" y="59938"/>
                      <a:pt x="85820" y="59736"/>
                    </a:cubicBezTo>
                    <a:cubicBezTo>
                      <a:pt x="86547" y="59605"/>
                      <a:pt x="87094" y="59009"/>
                      <a:pt x="87142" y="58271"/>
                    </a:cubicBezTo>
                    <a:cubicBezTo>
                      <a:pt x="87202" y="57402"/>
                      <a:pt x="86559" y="56652"/>
                      <a:pt x="85701" y="56557"/>
                    </a:cubicBezTo>
                    <a:cubicBezTo>
                      <a:pt x="85785" y="56378"/>
                      <a:pt x="85832" y="56188"/>
                      <a:pt x="85844" y="55997"/>
                    </a:cubicBezTo>
                    <a:cubicBezTo>
                      <a:pt x="85904" y="55116"/>
                      <a:pt x="85249" y="54354"/>
                      <a:pt x="84356" y="54283"/>
                    </a:cubicBezTo>
                    <a:cubicBezTo>
                      <a:pt x="84324" y="54281"/>
                      <a:pt x="84293" y="54280"/>
                      <a:pt x="84261" y="54280"/>
                    </a:cubicBezTo>
                    <a:cubicBezTo>
                      <a:pt x="83689" y="54280"/>
                      <a:pt x="83150" y="54584"/>
                      <a:pt x="82868" y="55092"/>
                    </a:cubicBezTo>
                    <a:cubicBezTo>
                      <a:pt x="82689" y="54985"/>
                      <a:pt x="82487" y="54914"/>
                      <a:pt x="82284" y="54878"/>
                    </a:cubicBezTo>
                    <a:cubicBezTo>
                      <a:pt x="82249" y="54056"/>
                      <a:pt x="81606" y="53402"/>
                      <a:pt x="80796" y="53342"/>
                    </a:cubicBezTo>
                    <a:cubicBezTo>
                      <a:pt x="80757" y="53339"/>
                      <a:pt x="80717" y="53338"/>
                      <a:pt x="80679" y="53338"/>
                    </a:cubicBezTo>
                    <a:close/>
                    <a:moveTo>
                      <a:pt x="62070" y="56371"/>
                    </a:moveTo>
                    <a:cubicBezTo>
                      <a:pt x="62265" y="56371"/>
                      <a:pt x="62464" y="56416"/>
                      <a:pt x="62651" y="56509"/>
                    </a:cubicBezTo>
                    <a:cubicBezTo>
                      <a:pt x="63282" y="56831"/>
                      <a:pt x="63544" y="57605"/>
                      <a:pt x="63222" y="58247"/>
                    </a:cubicBezTo>
                    <a:cubicBezTo>
                      <a:pt x="63175" y="58343"/>
                      <a:pt x="63103" y="58438"/>
                      <a:pt x="63032" y="58509"/>
                    </a:cubicBezTo>
                    <a:lnTo>
                      <a:pt x="62901" y="58664"/>
                    </a:lnTo>
                    <a:lnTo>
                      <a:pt x="63068" y="58759"/>
                    </a:lnTo>
                    <a:cubicBezTo>
                      <a:pt x="63091" y="58771"/>
                      <a:pt x="63115" y="58783"/>
                      <a:pt x="63127" y="58783"/>
                    </a:cubicBezTo>
                    <a:cubicBezTo>
                      <a:pt x="63329" y="58890"/>
                      <a:pt x="63508" y="59045"/>
                      <a:pt x="63627" y="59236"/>
                    </a:cubicBezTo>
                    <a:lnTo>
                      <a:pt x="63675" y="59307"/>
                    </a:lnTo>
                    <a:lnTo>
                      <a:pt x="63770" y="59307"/>
                    </a:lnTo>
                    <a:cubicBezTo>
                      <a:pt x="63793" y="59306"/>
                      <a:pt x="63816" y="59305"/>
                      <a:pt x="63839" y="59305"/>
                    </a:cubicBezTo>
                    <a:cubicBezTo>
                      <a:pt x="64042" y="59305"/>
                      <a:pt x="64243" y="59352"/>
                      <a:pt x="64425" y="59438"/>
                    </a:cubicBezTo>
                    <a:cubicBezTo>
                      <a:pt x="65068" y="59760"/>
                      <a:pt x="65330" y="60533"/>
                      <a:pt x="65008" y="61176"/>
                    </a:cubicBezTo>
                    <a:lnTo>
                      <a:pt x="64913" y="61319"/>
                    </a:lnTo>
                    <a:lnTo>
                      <a:pt x="65008" y="61415"/>
                    </a:lnTo>
                    <a:cubicBezTo>
                      <a:pt x="65830" y="62093"/>
                      <a:pt x="65496" y="63427"/>
                      <a:pt x="64449" y="63641"/>
                    </a:cubicBezTo>
                    <a:lnTo>
                      <a:pt x="64318" y="63677"/>
                    </a:lnTo>
                    <a:lnTo>
                      <a:pt x="64330" y="63808"/>
                    </a:lnTo>
                    <a:cubicBezTo>
                      <a:pt x="64389" y="64575"/>
                      <a:pt x="63793" y="65225"/>
                      <a:pt x="63017" y="65225"/>
                    </a:cubicBezTo>
                    <a:cubicBezTo>
                      <a:pt x="63010" y="65225"/>
                      <a:pt x="63003" y="65225"/>
                      <a:pt x="62996" y="65224"/>
                    </a:cubicBezTo>
                    <a:cubicBezTo>
                      <a:pt x="62222" y="65201"/>
                      <a:pt x="61639" y="64510"/>
                      <a:pt x="61746" y="63748"/>
                    </a:cubicBezTo>
                    <a:cubicBezTo>
                      <a:pt x="61758" y="63665"/>
                      <a:pt x="61782" y="63593"/>
                      <a:pt x="61805" y="63510"/>
                    </a:cubicBezTo>
                    <a:lnTo>
                      <a:pt x="61841" y="63343"/>
                    </a:lnTo>
                    <a:lnTo>
                      <a:pt x="61675" y="63319"/>
                    </a:lnTo>
                    <a:cubicBezTo>
                      <a:pt x="61055" y="63212"/>
                      <a:pt x="60603" y="62665"/>
                      <a:pt x="60615" y="62034"/>
                    </a:cubicBezTo>
                    <a:lnTo>
                      <a:pt x="60615" y="61879"/>
                    </a:lnTo>
                    <a:lnTo>
                      <a:pt x="60460" y="61867"/>
                    </a:lnTo>
                    <a:cubicBezTo>
                      <a:pt x="59555" y="61784"/>
                      <a:pt x="59031" y="60807"/>
                      <a:pt x="59436" y="59998"/>
                    </a:cubicBezTo>
                    <a:cubicBezTo>
                      <a:pt x="59460" y="59962"/>
                      <a:pt x="59484" y="59914"/>
                      <a:pt x="59508" y="59879"/>
                    </a:cubicBezTo>
                    <a:lnTo>
                      <a:pt x="59591" y="59771"/>
                    </a:lnTo>
                    <a:lnTo>
                      <a:pt x="59531" y="59676"/>
                    </a:lnTo>
                    <a:cubicBezTo>
                      <a:pt x="59269" y="59295"/>
                      <a:pt x="59234" y="58795"/>
                      <a:pt x="59448" y="58378"/>
                    </a:cubicBezTo>
                    <a:cubicBezTo>
                      <a:pt x="59654" y="57944"/>
                      <a:pt x="60090" y="57675"/>
                      <a:pt x="60556" y="57675"/>
                    </a:cubicBezTo>
                    <a:cubicBezTo>
                      <a:pt x="60576" y="57675"/>
                      <a:pt x="60595" y="57675"/>
                      <a:pt x="60615" y="57676"/>
                    </a:cubicBezTo>
                    <a:lnTo>
                      <a:pt x="60770" y="57676"/>
                    </a:lnTo>
                    <a:lnTo>
                      <a:pt x="60782" y="57533"/>
                    </a:lnTo>
                    <a:cubicBezTo>
                      <a:pt x="60805" y="57378"/>
                      <a:pt x="60841" y="57224"/>
                      <a:pt x="60913" y="57081"/>
                    </a:cubicBezTo>
                    <a:cubicBezTo>
                      <a:pt x="61140" y="56633"/>
                      <a:pt x="61596" y="56371"/>
                      <a:pt x="62070" y="56371"/>
                    </a:cubicBezTo>
                    <a:close/>
                    <a:moveTo>
                      <a:pt x="62067" y="56072"/>
                    </a:moveTo>
                    <a:cubicBezTo>
                      <a:pt x="61479" y="56072"/>
                      <a:pt x="60916" y="56398"/>
                      <a:pt x="60639" y="56962"/>
                    </a:cubicBezTo>
                    <a:cubicBezTo>
                      <a:pt x="60567" y="57093"/>
                      <a:pt x="60520" y="57235"/>
                      <a:pt x="60496" y="57378"/>
                    </a:cubicBezTo>
                    <a:cubicBezTo>
                      <a:pt x="59305" y="57450"/>
                      <a:pt x="58615" y="58759"/>
                      <a:pt x="59222" y="59783"/>
                    </a:cubicBezTo>
                    <a:cubicBezTo>
                      <a:pt x="59210" y="59819"/>
                      <a:pt x="59186" y="59843"/>
                      <a:pt x="59174" y="59879"/>
                    </a:cubicBezTo>
                    <a:cubicBezTo>
                      <a:pt x="58769" y="60676"/>
                      <a:pt x="59091" y="61641"/>
                      <a:pt x="59889" y="62034"/>
                    </a:cubicBezTo>
                    <a:cubicBezTo>
                      <a:pt x="60020" y="62105"/>
                      <a:pt x="60162" y="62153"/>
                      <a:pt x="60305" y="62177"/>
                    </a:cubicBezTo>
                    <a:cubicBezTo>
                      <a:pt x="60353" y="62855"/>
                      <a:pt x="60817" y="63427"/>
                      <a:pt x="61460" y="63605"/>
                    </a:cubicBezTo>
                    <a:cubicBezTo>
                      <a:pt x="61460" y="63641"/>
                      <a:pt x="61448" y="63677"/>
                      <a:pt x="61448" y="63724"/>
                    </a:cubicBezTo>
                    <a:cubicBezTo>
                      <a:pt x="61353" y="64605"/>
                      <a:pt x="62008" y="65391"/>
                      <a:pt x="62889" y="65475"/>
                    </a:cubicBezTo>
                    <a:lnTo>
                      <a:pt x="63044" y="65475"/>
                    </a:lnTo>
                    <a:lnTo>
                      <a:pt x="63044" y="65486"/>
                    </a:lnTo>
                    <a:cubicBezTo>
                      <a:pt x="63865" y="65486"/>
                      <a:pt x="64568" y="64855"/>
                      <a:pt x="64651" y="64034"/>
                    </a:cubicBezTo>
                    <a:cubicBezTo>
                      <a:pt x="64651" y="63998"/>
                      <a:pt x="64651" y="63951"/>
                      <a:pt x="64651" y="63915"/>
                    </a:cubicBezTo>
                    <a:cubicBezTo>
                      <a:pt x="65794" y="63570"/>
                      <a:pt x="66163" y="62117"/>
                      <a:pt x="65318" y="61272"/>
                    </a:cubicBezTo>
                    <a:cubicBezTo>
                      <a:pt x="65485" y="60903"/>
                      <a:pt x="65508" y="60486"/>
                      <a:pt x="65377" y="60105"/>
                    </a:cubicBezTo>
                    <a:cubicBezTo>
                      <a:pt x="65163" y="59438"/>
                      <a:pt x="64544" y="58998"/>
                      <a:pt x="63841" y="58998"/>
                    </a:cubicBezTo>
                    <a:cubicBezTo>
                      <a:pt x="63722" y="58831"/>
                      <a:pt x="63580" y="58700"/>
                      <a:pt x="63401" y="58581"/>
                    </a:cubicBezTo>
                    <a:cubicBezTo>
                      <a:pt x="63437" y="58533"/>
                      <a:pt x="63472" y="58462"/>
                      <a:pt x="63508" y="58402"/>
                    </a:cubicBezTo>
                    <a:cubicBezTo>
                      <a:pt x="63901" y="57616"/>
                      <a:pt x="63591" y="56640"/>
                      <a:pt x="62794" y="56247"/>
                    </a:cubicBezTo>
                    <a:cubicBezTo>
                      <a:pt x="62560" y="56128"/>
                      <a:pt x="62311" y="56072"/>
                      <a:pt x="62067" y="56072"/>
                    </a:cubicBezTo>
                    <a:close/>
                    <a:moveTo>
                      <a:pt x="49828" y="64141"/>
                    </a:moveTo>
                    <a:lnTo>
                      <a:pt x="49828" y="64141"/>
                    </a:lnTo>
                    <a:cubicBezTo>
                      <a:pt x="49840" y="65034"/>
                      <a:pt x="50542" y="65748"/>
                      <a:pt x="51435" y="65784"/>
                    </a:cubicBezTo>
                    <a:lnTo>
                      <a:pt x="51471" y="65784"/>
                    </a:lnTo>
                    <a:lnTo>
                      <a:pt x="51459" y="65475"/>
                    </a:lnTo>
                    <a:cubicBezTo>
                      <a:pt x="50745" y="65451"/>
                      <a:pt x="50161" y="64879"/>
                      <a:pt x="50149" y="64153"/>
                    </a:cubicBezTo>
                    <a:lnTo>
                      <a:pt x="49828" y="64141"/>
                    </a:lnTo>
                    <a:close/>
                    <a:moveTo>
                      <a:pt x="40770" y="58746"/>
                    </a:moveTo>
                    <a:cubicBezTo>
                      <a:pt x="41062" y="58746"/>
                      <a:pt x="41360" y="58846"/>
                      <a:pt x="41612" y="59069"/>
                    </a:cubicBezTo>
                    <a:lnTo>
                      <a:pt x="41708" y="59152"/>
                    </a:lnTo>
                    <a:lnTo>
                      <a:pt x="41815" y="59069"/>
                    </a:lnTo>
                    <a:cubicBezTo>
                      <a:pt x="42057" y="58860"/>
                      <a:pt x="42350" y="58761"/>
                      <a:pt x="42640" y="58761"/>
                    </a:cubicBezTo>
                    <a:cubicBezTo>
                      <a:pt x="43077" y="58761"/>
                      <a:pt x="43507" y="58987"/>
                      <a:pt x="43744" y="59402"/>
                    </a:cubicBezTo>
                    <a:cubicBezTo>
                      <a:pt x="44113" y="60010"/>
                      <a:pt x="43910" y="60807"/>
                      <a:pt x="43303" y="61176"/>
                    </a:cubicBezTo>
                    <a:cubicBezTo>
                      <a:pt x="43232" y="61212"/>
                      <a:pt x="43172" y="61236"/>
                      <a:pt x="43101" y="61272"/>
                    </a:cubicBezTo>
                    <a:lnTo>
                      <a:pt x="42934" y="61331"/>
                    </a:lnTo>
                    <a:lnTo>
                      <a:pt x="43006" y="61474"/>
                    </a:lnTo>
                    <a:cubicBezTo>
                      <a:pt x="43291" y="62046"/>
                      <a:pt x="43125" y="62736"/>
                      <a:pt x="42613" y="63105"/>
                    </a:cubicBezTo>
                    <a:lnTo>
                      <a:pt x="42494" y="63189"/>
                    </a:lnTo>
                    <a:lnTo>
                      <a:pt x="42565" y="63308"/>
                    </a:lnTo>
                    <a:cubicBezTo>
                      <a:pt x="42648" y="63439"/>
                      <a:pt x="42696" y="63593"/>
                      <a:pt x="42732" y="63748"/>
                    </a:cubicBezTo>
                    <a:cubicBezTo>
                      <a:pt x="42851" y="64451"/>
                      <a:pt x="42374" y="65117"/>
                      <a:pt x="41672" y="65236"/>
                    </a:cubicBezTo>
                    <a:cubicBezTo>
                      <a:pt x="41624" y="65248"/>
                      <a:pt x="41589" y="65248"/>
                      <a:pt x="41541" y="65248"/>
                    </a:cubicBezTo>
                    <a:lnTo>
                      <a:pt x="41398" y="65248"/>
                    </a:lnTo>
                    <a:lnTo>
                      <a:pt x="41362" y="65355"/>
                    </a:lnTo>
                    <a:cubicBezTo>
                      <a:pt x="41166" y="65916"/>
                      <a:pt x="40660" y="66217"/>
                      <a:pt x="40147" y="66217"/>
                    </a:cubicBezTo>
                    <a:cubicBezTo>
                      <a:pt x="39757" y="66217"/>
                      <a:pt x="39363" y="66042"/>
                      <a:pt x="39100" y="65677"/>
                    </a:cubicBezTo>
                    <a:lnTo>
                      <a:pt x="39017" y="65558"/>
                    </a:lnTo>
                    <a:lnTo>
                      <a:pt x="38898" y="65641"/>
                    </a:lnTo>
                    <a:cubicBezTo>
                      <a:pt x="38684" y="65772"/>
                      <a:pt x="38451" y="65833"/>
                      <a:pt x="38222" y="65833"/>
                    </a:cubicBezTo>
                    <a:cubicBezTo>
                      <a:pt x="37701" y="65833"/>
                      <a:pt x="37203" y="65516"/>
                      <a:pt x="37005" y="64986"/>
                    </a:cubicBezTo>
                    <a:cubicBezTo>
                      <a:pt x="36719" y="64224"/>
                      <a:pt x="37207" y="63391"/>
                      <a:pt x="38017" y="63260"/>
                    </a:cubicBezTo>
                    <a:cubicBezTo>
                      <a:pt x="38093" y="63252"/>
                      <a:pt x="38168" y="63243"/>
                      <a:pt x="38248" y="63243"/>
                    </a:cubicBezTo>
                    <a:cubicBezTo>
                      <a:pt x="38281" y="63243"/>
                      <a:pt x="38315" y="63245"/>
                      <a:pt x="38350" y="63248"/>
                    </a:cubicBezTo>
                    <a:lnTo>
                      <a:pt x="38553" y="63272"/>
                    </a:lnTo>
                    <a:lnTo>
                      <a:pt x="38517" y="63058"/>
                    </a:lnTo>
                    <a:cubicBezTo>
                      <a:pt x="38517" y="63046"/>
                      <a:pt x="38505" y="63034"/>
                      <a:pt x="38505" y="63022"/>
                    </a:cubicBezTo>
                    <a:cubicBezTo>
                      <a:pt x="38469" y="62796"/>
                      <a:pt x="38493" y="62558"/>
                      <a:pt x="38564" y="62343"/>
                    </a:cubicBezTo>
                    <a:lnTo>
                      <a:pt x="38600" y="62260"/>
                    </a:lnTo>
                    <a:lnTo>
                      <a:pt x="38541" y="62188"/>
                    </a:lnTo>
                    <a:cubicBezTo>
                      <a:pt x="37898" y="61438"/>
                      <a:pt x="38314" y="60260"/>
                      <a:pt x="39303" y="60093"/>
                    </a:cubicBezTo>
                    <a:lnTo>
                      <a:pt x="39481" y="60069"/>
                    </a:lnTo>
                    <a:lnTo>
                      <a:pt x="39481" y="59938"/>
                    </a:lnTo>
                    <a:cubicBezTo>
                      <a:pt x="39538" y="59214"/>
                      <a:pt x="40140" y="58746"/>
                      <a:pt x="40770" y="58746"/>
                    </a:cubicBezTo>
                    <a:close/>
                    <a:moveTo>
                      <a:pt x="40771" y="58419"/>
                    </a:moveTo>
                    <a:cubicBezTo>
                      <a:pt x="40026" y="58419"/>
                      <a:pt x="39316" y="58942"/>
                      <a:pt x="39184" y="59771"/>
                    </a:cubicBezTo>
                    <a:cubicBezTo>
                      <a:pt x="38350" y="59962"/>
                      <a:pt x="37802" y="60772"/>
                      <a:pt x="37945" y="61617"/>
                    </a:cubicBezTo>
                    <a:cubicBezTo>
                      <a:pt x="37981" y="61867"/>
                      <a:pt x="38088" y="62105"/>
                      <a:pt x="38243" y="62307"/>
                    </a:cubicBezTo>
                    <a:cubicBezTo>
                      <a:pt x="38183" y="62510"/>
                      <a:pt x="38160" y="62712"/>
                      <a:pt x="38172" y="62915"/>
                    </a:cubicBezTo>
                    <a:cubicBezTo>
                      <a:pt x="38100" y="62915"/>
                      <a:pt x="38029" y="62927"/>
                      <a:pt x="37957" y="62939"/>
                    </a:cubicBezTo>
                    <a:cubicBezTo>
                      <a:pt x="37076" y="63093"/>
                      <a:pt x="36493" y="63927"/>
                      <a:pt x="36648" y="64796"/>
                    </a:cubicBezTo>
                    <a:cubicBezTo>
                      <a:pt x="36786" y="65581"/>
                      <a:pt x="37463" y="66130"/>
                      <a:pt x="38225" y="66130"/>
                    </a:cubicBezTo>
                    <a:cubicBezTo>
                      <a:pt x="38317" y="66130"/>
                      <a:pt x="38411" y="66122"/>
                      <a:pt x="38505" y="66106"/>
                    </a:cubicBezTo>
                    <a:cubicBezTo>
                      <a:pt x="38660" y="66082"/>
                      <a:pt x="38791" y="66034"/>
                      <a:pt x="38934" y="65975"/>
                    </a:cubicBezTo>
                    <a:cubicBezTo>
                      <a:pt x="39231" y="66320"/>
                      <a:pt x="39672" y="66534"/>
                      <a:pt x="40148" y="66534"/>
                    </a:cubicBezTo>
                    <a:cubicBezTo>
                      <a:pt x="40243" y="66534"/>
                      <a:pt x="40339" y="66522"/>
                      <a:pt x="40434" y="66510"/>
                    </a:cubicBezTo>
                    <a:cubicBezTo>
                      <a:pt x="40958" y="66415"/>
                      <a:pt x="41410" y="66058"/>
                      <a:pt x="41624" y="65558"/>
                    </a:cubicBezTo>
                    <a:cubicBezTo>
                      <a:pt x="41660" y="65558"/>
                      <a:pt x="41696" y="65546"/>
                      <a:pt x="41732" y="65546"/>
                    </a:cubicBezTo>
                    <a:cubicBezTo>
                      <a:pt x="42779" y="65367"/>
                      <a:pt x="43375" y="64224"/>
                      <a:pt x="42898" y="63260"/>
                    </a:cubicBezTo>
                    <a:cubicBezTo>
                      <a:pt x="43422" y="62831"/>
                      <a:pt x="43601" y="62105"/>
                      <a:pt x="43363" y="61474"/>
                    </a:cubicBezTo>
                    <a:cubicBezTo>
                      <a:pt x="43398" y="61462"/>
                      <a:pt x="43422" y="61450"/>
                      <a:pt x="43458" y="61426"/>
                    </a:cubicBezTo>
                    <a:cubicBezTo>
                      <a:pt x="44137" y="60938"/>
                      <a:pt x="44339" y="60010"/>
                      <a:pt x="43910" y="59283"/>
                    </a:cubicBezTo>
                    <a:cubicBezTo>
                      <a:pt x="43605" y="58788"/>
                      <a:pt x="43076" y="58504"/>
                      <a:pt x="42530" y="58504"/>
                    </a:cubicBezTo>
                    <a:cubicBezTo>
                      <a:pt x="42289" y="58504"/>
                      <a:pt x="42045" y="58559"/>
                      <a:pt x="41815" y="58676"/>
                    </a:cubicBezTo>
                    <a:cubicBezTo>
                      <a:pt x="41779" y="58688"/>
                      <a:pt x="41743" y="58712"/>
                      <a:pt x="41720" y="58736"/>
                    </a:cubicBezTo>
                    <a:cubicBezTo>
                      <a:pt x="41427" y="58519"/>
                      <a:pt x="41096" y="58419"/>
                      <a:pt x="40771" y="58419"/>
                    </a:cubicBezTo>
                    <a:close/>
                    <a:moveTo>
                      <a:pt x="2917" y="66022"/>
                    </a:moveTo>
                    <a:cubicBezTo>
                      <a:pt x="3179" y="66022"/>
                      <a:pt x="3393" y="66237"/>
                      <a:pt x="3393" y="66498"/>
                    </a:cubicBezTo>
                    <a:cubicBezTo>
                      <a:pt x="3393" y="66781"/>
                      <a:pt x="3158" y="66965"/>
                      <a:pt x="2913" y="66965"/>
                    </a:cubicBezTo>
                    <a:cubicBezTo>
                      <a:pt x="2797" y="66965"/>
                      <a:pt x="2680" y="66924"/>
                      <a:pt x="2584" y="66832"/>
                    </a:cubicBezTo>
                    <a:cubicBezTo>
                      <a:pt x="2286" y="66534"/>
                      <a:pt x="2500" y="66022"/>
                      <a:pt x="2917" y="66022"/>
                    </a:cubicBezTo>
                    <a:close/>
                    <a:moveTo>
                      <a:pt x="73042" y="62551"/>
                    </a:moveTo>
                    <a:cubicBezTo>
                      <a:pt x="73851" y="62551"/>
                      <a:pt x="74477" y="63290"/>
                      <a:pt x="74307" y="64093"/>
                    </a:cubicBezTo>
                    <a:lnTo>
                      <a:pt x="74283" y="64236"/>
                    </a:lnTo>
                    <a:lnTo>
                      <a:pt x="74426" y="64284"/>
                    </a:lnTo>
                    <a:cubicBezTo>
                      <a:pt x="74569" y="64320"/>
                      <a:pt x="74712" y="64391"/>
                      <a:pt x="74843" y="64486"/>
                    </a:cubicBezTo>
                    <a:cubicBezTo>
                      <a:pt x="75379" y="64915"/>
                      <a:pt x="75486" y="65713"/>
                      <a:pt x="75069" y="66272"/>
                    </a:cubicBezTo>
                    <a:cubicBezTo>
                      <a:pt x="74811" y="66609"/>
                      <a:pt x="74425" y="66786"/>
                      <a:pt x="74033" y="66786"/>
                    </a:cubicBezTo>
                    <a:cubicBezTo>
                      <a:pt x="73773" y="66786"/>
                      <a:pt x="73511" y="66708"/>
                      <a:pt x="73283" y="66546"/>
                    </a:cubicBezTo>
                    <a:lnTo>
                      <a:pt x="73164" y="66451"/>
                    </a:lnTo>
                    <a:lnTo>
                      <a:pt x="73069" y="66582"/>
                    </a:lnTo>
                    <a:cubicBezTo>
                      <a:pt x="72807" y="66921"/>
                      <a:pt x="72415" y="67101"/>
                      <a:pt x="72020" y="67101"/>
                    </a:cubicBezTo>
                    <a:cubicBezTo>
                      <a:pt x="71750" y="67101"/>
                      <a:pt x="71479" y="67018"/>
                      <a:pt x="71247" y="66844"/>
                    </a:cubicBezTo>
                    <a:cubicBezTo>
                      <a:pt x="70676" y="66415"/>
                      <a:pt x="70568" y="65594"/>
                      <a:pt x="70997" y="65034"/>
                    </a:cubicBezTo>
                    <a:cubicBezTo>
                      <a:pt x="71188" y="64784"/>
                      <a:pt x="71450" y="64617"/>
                      <a:pt x="71747" y="64546"/>
                    </a:cubicBezTo>
                    <a:lnTo>
                      <a:pt x="71926" y="64510"/>
                    </a:lnTo>
                    <a:lnTo>
                      <a:pt x="71854" y="64343"/>
                    </a:lnTo>
                    <a:cubicBezTo>
                      <a:pt x="71521" y="63534"/>
                      <a:pt x="72057" y="62641"/>
                      <a:pt x="72914" y="62558"/>
                    </a:cubicBezTo>
                    <a:cubicBezTo>
                      <a:pt x="72957" y="62553"/>
                      <a:pt x="73000" y="62551"/>
                      <a:pt x="73042" y="62551"/>
                    </a:cubicBezTo>
                    <a:close/>
                    <a:moveTo>
                      <a:pt x="2913" y="65711"/>
                    </a:moveTo>
                    <a:cubicBezTo>
                      <a:pt x="2722" y="65711"/>
                      <a:pt x="2527" y="65781"/>
                      <a:pt x="2369" y="65939"/>
                    </a:cubicBezTo>
                    <a:cubicBezTo>
                      <a:pt x="1869" y="66439"/>
                      <a:pt x="2227" y="67284"/>
                      <a:pt x="2917" y="67284"/>
                    </a:cubicBezTo>
                    <a:cubicBezTo>
                      <a:pt x="3358" y="67284"/>
                      <a:pt x="3703" y="66927"/>
                      <a:pt x="3703" y="66498"/>
                    </a:cubicBezTo>
                    <a:cubicBezTo>
                      <a:pt x="3703" y="66023"/>
                      <a:pt x="3315" y="65711"/>
                      <a:pt x="2913" y="65711"/>
                    </a:cubicBezTo>
                    <a:close/>
                    <a:moveTo>
                      <a:pt x="73038" y="62219"/>
                    </a:moveTo>
                    <a:cubicBezTo>
                      <a:pt x="72993" y="62219"/>
                      <a:pt x="72948" y="62220"/>
                      <a:pt x="72902" y="62224"/>
                    </a:cubicBezTo>
                    <a:cubicBezTo>
                      <a:pt x="71890" y="62319"/>
                      <a:pt x="71211" y="63308"/>
                      <a:pt x="71509" y="64284"/>
                    </a:cubicBezTo>
                    <a:cubicBezTo>
                      <a:pt x="71200" y="64391"/>
                      <a:pt x="70938" y="64582"/>
                      <a:pt x="70747" y="64832"/>
                    </a:cubicBezTo>
                    <a:cubicBezTo>
                      <a:pt x="69949" y="65891"/>
                      <a:pt x="70699" y="67403"/>
                      <a:pt x="72021" y="67415"/>
                    </a:cubicBezTo>
                    <a:lnTo>
                      <a:pt x="72021" y="67403"/>
                    </a:lnTo>
                    <a:cubicBezTo>
                      <a:pt x="72104" y="67403"/>
                      <a:pt x="72176" y="67391"/>
                      <a:pt x="72247" y="67391"/>
                    </a:cubicBezTo>
                    <a:cubicBezTo>
                      <a:pt x="72616" y="67332"/>
                      <a:pt x="72962" y="67153"/>
                      <a:pt x="73212" y="66879"/>
                    </a:cubicBezTo>
                    <a:cubicBezTo>
                      <a:pt x="73474" y="67037"/>
                      <a:pt x="73764" y="67112"/>
                      <a:pt x="74051" y="67112"/>
                    </a:cubicBezTo>
                    <a:cubicBezTo>
                      <a:pt x="74544" y="67112"/>
                      <a:pt x="75027" y="66889"/>
                      <a:pt x="75343" y="66475"/>
                    </a:cubicBezTo>
                    <a:cubicBezTo>
                      <a:pt x="75879" y="65760"/>
                      <a:pt x="75724" y="64748"/>
                      <a:pt x="75021" y="64212"/>
                    </a:cubicBezTo>
                    <a:cubicBezTo>
                      <a:pt x="74902" y="64129"/>
                      <a:pt x="74771" y="64058"/>
                      <a:pt x="74640" y="64010"/>
                    </a:cubicBezTo>
                    <a:cubicBezTo>
                      <a:pt x="74743" y="63044"/>
                      <a:pt x="73987" y="62219"/>
                      <a:pt x="73038" y="62219"/>
                    </a:cubicBezTo>
                    <a:close/>
                    <a:moveTo>
                      <a:pt x="84892" y="65951"/>
                    </a:moveTo>
                    <a:cubicBezTo>
                      <a:pt x="85606" y="65951"/>
                      <a:pt x="86178" y="66534"/>
                      <a:pt x="86178" y="67249"/>
                    </a:cubicBezTo>
                    <a:cubicBezTo>
                      <a:pt x="86178" y="68030"/>
                      <a:pt x="85540" y="68544"/>
                      <a:pt x="84873" y="68544"/>
                    </a:cubicBezTo>
                    <a:cubicBezTo>
                      <a:pt x="84554" y="68544"/>
                      <a:pt x="84229" y="68427"/>
                      <a:pt x="83963" y="68165"/>
                    </a:cubicBezTo>
                    <a:cubicBezTo>
                      <a:pt x="83153" y="67344"/>
                      <a:pt x="83737" y="65951"/>
                      <a:pt x="84892" y="65951"/>
                    </a:cubicBezTo>
                    <a:close/>
                    <a:moveTo>
                      <a:pt x="52191" y="57741"/>
                    </a:moveTo>
                    <a:cubicBezTo>
                      <a:pt x="52348" y="57741"/>
                      <a:pt x="52507" y="57770"/>
                      <a:pt x="52661" y="57831"/>
                    </a:cubicBezTo>
                    <a:cubicBezTo>
                      <a:pt x="53328" y="58081"/>
                      <a:pt x="53662" y="58831"/>
                      <a:pt x="53400" y="59498"/>
                    </a:cubicBezTo>
                    <a:lnTo>
                      <a:pt x="53340" y="59652"/>
                    </a:lnTo>
                    <a:lnTo>
                      <a:pt x="53495" y="59712"/>
                    </a:lnTo>
                    <a:cubicBezTo>
                      <a:pt x="53733" y="59795"/>
                      <a:pt x="53935" y="59962"/>
                      <a:pt x="54090" y="60176"/>
                    </a:cubicBezTo>
                    <a:lnTo>
                      <a:pt x="54209" y="60343"/>
                    </a:lnTo>
                    <a:lnTo>
                      <a:pt x="54340" y="60188"/>
                    </a:lnTo>
                    <a:cubicBezTo>
                      <a:pt x="54617" y="59859"/>
                      <a:pt x="54966" y="59718"/>
                      <a:pt x="55307" y="59718"/>
                    </a:cubicBezTo>
                    <a:cubicBezTo>
                      <a:pt x="56125" y="59718"/>
                      <a:pt x="56897" y="60528"/>
                      <a:pt x="56519" y="61486"/>
                    </a:cubicBezTo>
                    <a:cubicBezTo>
                      <a:pt x="56436" y="61700"/>
                      <a:pt x="56293" y="61891"/>
                      <a:pt x="56102" y="62034"/>
                    </a:cubicBezTo>
                    <a:lnTo>
                      <a:pt x="55840" y="62236"/>
                    </a:lnTo>
                    <a:lnTo>
                      <a:pt x="56174" y="62319"/>
                    </a:lnTo>
                    <a:cubicBezTo>
                      <a:pt x="56233" y="62331"/>
                      <a:pt x="56293" y="62343"/>
                      <a:pt x="56352" y="62367"/>
                    </a:cubicBezTo>
                    <a:cubicBezTo>
                      <a:pt x="57019" y="62617"/>
                      <a:pt x="57353" y="63367"/>
                      <a:pt x="57103" y="64034"/>
                    </a:cubicBezTo>
                    <a:cubicBezTo>
                      <a:pt x="56906" y="64546"/>
                      <a:pt x="56416" y="64862"/>
                      <a:pt x="55888" y="64862"/>
                    </a:cubicBezTo>
                    <a:cubicBezTo>
                      <a:pt x="55778" y="64862"/>
                      <a:pt x="55666" y="64849"/>
                      <a:pt x="55555" y="64820"/>
                    </a:cubicBezTo>
                    <a:lnTo>
                      <a:pt x="55328" y="64748"/>
                    </a:lnTo>
                    <a:lnTo>
                      <a:pt x="55364" y="64998"/>
                    </a:lnTo>
                    <a:cubicBezTo>
                      <a:pt x="55400" y="65224"/>
                      <a:pt x="55376" y="65463"/>
                      <a:pt x="55305" y="65677"/>
                    </a:cubicBezTo>
                    <a:cubicBezTo>
                      <a:pt x="55162" y="66046"/>
                      <a:pt x="54864" y="66320"/>
                      <a:pt x="54483" y="66439"/>
                    </a:cubicBezTo>
                    <a:lnTo>
                      <a:pt x="54364" y="66475"/>
                    </a:lnTo>
                    <a:lnTo>
                      <a:pt x="54376" y="66606"/>
                    </a:lnTo>
                    <a:cubicBezTo>
                      <a:pt x="54499" y="67442"/>
                      <a:pt x="53829" y="68076"/>
                      <a:pt x="53105" y="68076"/>
                    </a:cubicBezTo>
                    <a:cubicBezTo>
                      <a:pt x="52850" y="68076"/>
                      <a:pt x="52588" y="67997"/>
                      <a:pt x="52352" y="67820"/>
                    </a:cubicBezTo>
                    <a:lnTo>
                      <a:pt x="52185" y="67701"/>
                    </a:lnTo>
                    <a:lnTo>
                      <a:pt x="52114" y="67891"/>
                    </a:lnTo>
                    <a:cubicBezTo>
                      <a:pt x="52102" y="67903"/>
                      <a:pt x="52102" y="67927"/>
                      <a:pt x="52102" y="67939"/>
                    </a:cubicBezTo>
                    <a:cubicBezTo>
                      <a:pt x="51900" y="68454"/>
                      <a:pt x="51406" y="68777"/>
                      <a:pt x="50885" y="68777"/>
                    </a:cubicBezTo>
                    <a:cubicBezTo>
                      <a:pt x="50731" y="68777"/>
                      <a:pt x="50575" y="68749"/>
                      <a:pt x="50423" y="68689"/>
                    </a:cubicBezTo>
                    <a:cubicBezTo>
                      <a:pt x="49756" y="68439"/>
                      <a:pt x="49423" y="67689"/>
                      <a:pt x="49673" y="67022"/>
                    </a:cubicBezTo>
                    <a:lnTo>
                      <a:pt x="49768" y="66772"/>
                    </a:lnTo>
                    <a:lnTo>
                      <a:pt x="49578" y="66748"/>
                    </a:lnTo>
                    <a:cubicBezTo>
                      <a:pt x="49078" y="66713"/>
                      <a:pt x="48649" y="66367"/>
                      <a:pt x="48494" y="65891"/>
                    </a:cubicBezTo>
                    <a:lnTo>
                      <a:pt x="48387" y="65558"/>
                    </a:lnTo>
                    <a:lnTo>
                      <a:pt x="48220" y="65856"/>
                    </a:lnTo>
                    <a:cubicBezTo>
                      <a:pt x="47988" y="66276"/>
                      <a:pt x="47546" y="66522"/>
                      <a:pt x="47084" y="66522"/>
                    </a:cubicBezTo>
                    <a:cubicBezTo>
                      <a:pt x="46931" y="66522"/>
                      <a:pt x="46776" y="66495"/>
                      <a:pt x="46625" y="66439"/>
                    </a:cubicBezTo>
                    <a:cubicBezTo>
                      <a:pt x="45958" y="66177"/>
                      <a:pt x="45625" y="65427"/>
                      <a:pt x="45887" y="64760"/>
                    </a:cubicBezTo>
                    <a:cubicBezTo>
                      <a:pt x="45994" y="64486"/>
                      <a:pt x="46196" y="64260"/>
                      <a:pt x="46446" y="64117"/>
                    </a:cubicBezTo>
                    <a:lnTo>
                      <a:pt x="46554" y="64058"/>
                    </a:lnTo>
                    <a:lnTo>
                      <a:pt x="46518" y="63939"/>
                    </a:lnTo>
                    <a:cubicBezTo>
                      <a:pt x="46423" y="63653"/>
                      <a:pt x="46435" y="63343"/>
                      <a:pt x="46542" y="63069"/>
                    </a:cubicBezTo>
                    <a:cubicBezTo>
                      <a:pt x="46737" y="62571"/>
                      <a:pt x="47222" y="62249"/>
                      <a:pt x="47739" y="62249"/>
                    </a:cubicBezTo>
                    <a:cubicBezTo>
                      <a:pt x="47851" y="62249"/>
                      <a:pt x="47965" y="62264"/>
                      <a:pt x="48078" y="62296"/>
                    </a:cubicBezTo>
                    <a:lnTo>
                      <a:pt x="48316" y="62355"/>
                    </a:lnTo>
                    <a:lnTo>
                      <a:pt x="48316" y="62355"/>
                    </a:lnTo>
                    <a:lnTo>
                      <a:pt x="48268" y="62117"/>
                    </a:lnTo>
                    <a:cubicBezTo>
                      <a:pt x="48232" y="61891"/>
                      <a:pt x="48256" y="61653"/>
                      <a:pt x="48340" y="61438"/>
                    </a:cubicBezTo>
                    <a:cubicBezTo>
                      <a:pt x="48470" y="61081"/>
                      <a:pt x="48744" y="60807"/>
                      <a:pt x="49102" y="60688"/>
                    </a:cubicBezTo>
                    <a:lnTo>
                      <a:pt x="49268" y="60629"/>
                    </a:lnTo>
                    <a:lnTo>
                      <a:pt x="49185" y="60462"/>
                    </a:lnTo>
                    <a:cubicBezTo>
                      <a:pt x="48724" y="59570"/>
                      <a:pt x="49418" y="58582"/>
                      <a:pt x="50326" y="58582"/>
                    </a:cubicBezTo>
                    <a:cubicBezTo>
                      <a:pt x="50473" y="58582"/>
                      <a:pt x="50626" y="58608"/>
                      <a:pt x="50780" y="58664"/>
                    </a:cubicBezTo>
                    <a:lnTo>
                      <a:pt x="50923" y="58724"/>
                    </a:lnTo>
                    <a:lnTo>
                      <a:pt x="50983" y="58569"/>
                    </a:lnTo>
                    <a:cubicBezTo>
                      <a:pt x="51184" y="58057"/>
                      <a:pt x="51673" y="57741"/>
                      <a:pt x="52191" y="57741"/>
                    </a:cubicBezTo>
                    <a:close/>
                    <a:moveTo>
                      <a:pt x="84875" y="65632"/>
                    </a:moveTo>
                    <a:cubicBezTo>
                      <a:pt x="84479" y="65632"/>
                      <a:pt x="84076" y="65778"/>
                      <a:pt x="83749" y="66106"/>
                    </a:cubicBezTo>
                    <a:cubicBezTo>
                      <a:pt x="82737" y="67118"/>
                      <a:pt x="83451" y="68856"/>
                      <a:pt x="84892" y="68856"/>
                    </a:cubicBezTo>
                    <a:cubicBezTo>
                      <a:pt x="85773" y="68856"/>
                      <a:pt x="86499" y="68130"/>
                      <a:pt x="86499" y="67249"/>
                    </a:cubicBezTo>
                    <a:cubicBezTo>
                      <a:pt x="86499" y="66274"/>
                      <a:pt x="85703" y="65632"/>
                      <a:pt x="84875" y="65632"/>
                    </a:cubicBezTo>
                    <a:close/>
                    <a:moveTo>
                      <a:pt x="52189" y="57425"/>
                    </a:moveTo>
                    <a:cubicBezTo>
                      <a:pt x="51597" y="57425"/>
                      <a:pt x="51035" y="57753"/>
                      <a:pt x="50756" y="58319"/>
                    </a:cubicBezTo>
                    <a:cubicBezTo>
                      <a:pt x="50603" y="58275"/>
                      <a:pt x="50451" y="58254"/>
                      <a:pt x="50304" y="58254"/>
                    </a:cubicBezTo>
                    <a:cubicBezTo>
                      <a:pt x="49221" y="58254"/>
                      <a:pt x="48387" y="59372"/>
                      <a:pt x="48828" y="60462"/>
                    </a:cubicBezTo>
                    <a:cubicBezTo>
                      <a:pt x="48256" y="60736"/>
                      <a:pt x="47911" y="61319"/>
                      <a:pt x="47935" y="61950"/>
                    </a:cubicBezTo>
                    <a:cubicBezTo>
                      <a:pt x="47866" y="61941"/>
                      <a:pt x="47797" y="61937"/>
                      <a:pt x="47728" y="61937"/>
                    </a:cubicBezTo>
                    <a:cubicBezTo>
                      <a:pt x="47079" y="61937"/>
                      <a:pt x="46481" y="62337"/>
                      <a:pt x="46244" y="62962"/>
                    </a:cubicBezTo>
                    <a:cubicBezTo>
                      <a:pt x="46125" y="63260"/>
                      <a:pt x="46101" y="63593"/>
                      <a:pt x="46184" y="63903"/>
                    </a:cubicBezTo>
                    <a:cubicBezTo>
                      <a:pt x="45911" y="64093"/>
                      <a:pt x="45708" y="64343"/>
                      <a:pt x="45589" y="64653"/>
                    </a:cubicBezTo>
                    <a:cubicBezTo>
                      <a:pt x="45256" y="65486"/>
                      <a:pt x="45673" y="66415"/>
                      <a:pt x="46506" y="66737"/>
                    </a:cubicBezTo>
                    <a:cubicBezTo>
                      <a:pt x="46690" y="66805"/>
                      <a:pt x="46882" y="66838"/>
                      <a:pt x="47071" y="66838"/>
                    </a:cubicBezTo>
                    <a:cubicBezTo>
                      <a:pt x="47542" y="66838"/>
                      <a:pt x="48002" y="66634"/>
                      <a:pt x="48316" y="66260"/>
                    </a:cubicBezTo>
                    <a:cubicBezTo>
                      <a:pt x="48506" y="66582"/>
                      <a:pt x="48792" y="66844"/>
                      <a:pt x="49137" y="66975"/>
                    </a:cubicBezTo>
                    <a:cubicBezTo>
                      <a:pt x="49209" y="66999"/>
                      <a:pt x="49268" y="67022"/>
                      <a:pt x="49340" y="67034"/>
                    </a:cubicBezTo>
                    <a:cubicBezTo>
                      <a:pt x="49042" y="68058"/>
                      <a:pt x="49816" y="69082"/>
                      <a:pt x="50887" y="69082"/>
                    </a:cubicBezTo>
                    <a:cubicBezTo>
                      <a:pt x="51507" y="69082"/>
                      <a:pt x="52066" y="68725"/>
                      <a:pt x="52340" y="68177"/>
                    </a:cubicBezTo>
                    <a:cubicBezTo>
                      <a:pt x="52400" y="68213"/>
                      <a:pt x="52459" y="68249"/>
                      <a:pt x="52531" y="68272"/>
                    </a:cubicBezTo>
                    <a:cubicBezTo>
                      <a:pt x="52719" y="68346"/>
                      <a:pt x="52913" y="68381"/>
                      <a:pt x="53105" y="68381"/>
                    </a:cubicBezTo>
                    <a:cubicBezTo>
                      <a:pt x="53751" y="68381"/>
                      <a:pt x="54366" y="67986"/>
                      <a:pt x="54614" y="67344"/>
                    </a:cubicBezTo>
                    <a:cubicBezTo>
                      <a:pt x="54686" y="67141"/>
                      <a:pt x="54721" y="66915"/>
                      <a:pt x="54709" y="66689"/>
                    </a:cubicBezTo>
                    <a:cubicBezTo>
                      <a:pt x="55328" y="66439"/>
                      <a:pt x="55721" y="65832"/>
                      <a:pt x="55698" y="65153"/>
                    </a:cubicBezTo>
                    <a:lnTo>
                      <a:pt x="55698" y="65153"/>
                    </a:lnTo>
                    <a:cubicBezTo>
                      <a:pt x="55768" y="65163"/>
                      <a:pt x="55839" y="65167"/>
                      <a:pt x="55909" y="65167"/>
                    </a:cubicBezTo>
                    <a:cubicBezTo>
                      <a:pt x="56624" y="65167"/>
                      <a:pt x="57263" y="64680"/>
                      <a:pt x="57448" y="63974"/>
                    </a:cubicBezTo>
                    <a:cubicBezTo>
                      <a:pt x="57650" y="63200"/>
                      <a:pt x="57257" y="62391"/>
                      <a:pt x="56519" y="62081"/>
                    </a:cubicBezTo>
                    <a:cubicBezTo>
                      <a:pt x="56650" y="61938"/>
                      <a:pt x="56745" y="61772"/>
                      <a:pt x="56817" y="61593"/>
                    </a:cubicBezTo>
                    <a:cubicBezTo>
                      <a:pt x="57263" y="60428"/>
                      <a:pt x="56325" y="59405"/>
                      <a:pt x="55305" y="59405"/>
                    </a:cubicBezTo>
                    <a:cubicBezTo>
                      <a:pt x="54938" y="59405"/>
                      <a:pt x="54561" y="59537"/>
                      <a:pt x="54233" y="59843"/>
                    </a:cubicBezTo>
                    <a:cubicBezTo>
                      <a:pt x="54090" y="59688"/>
                      <a:pt x="53924" y="59557"/>
                      <a:pt x="53745" y="59474"/>
                    </a:cubicBezTo>
                    <a:cubicBezTo>
                      <a:pt x="53971" y="58664"/>
                      <a:pt x="53543" y="57831"/>
                      <a:pt x="52769" y="57533"/>
                    </a:cubicBezTo>
                    <a:cubicBezTo>
                      <a:pt x="52578" y="57460"/>
                      <a:pt x="52382" y="57425"/>
                      <a:pt x="52189" y="57425"/>
                    </a:cubicBezTo>
                    <a:close/>
                    <a:moveTo>
                      <a:pt x="67723" y="66522"/>
                    </a:moveTo>
                    <a:cubicBezTo>
                      <a:pt x="68449" y="66522"/>
                      <a:pt x="69033" y="67106"/>
                      <a:pt x="69033" y="67832"/>
                    </a:cubicBezTo>
                    <a:cubicBezTo>
                      <a:pt x="69033" y="68607"/>
                      <a:pt x="68391" y="69125"/>
                      <a:pt x="67722" y="69125"/>
                    </a:cubicBezTo>
                    <a:cubicBezTo>
                      <a:pt x="67405" y="69125"/>
                      <a:pt x="67082" y="69009"/>
                      <a:pt x="66818" y="68749"/>
                    </a:cubicBezTo>
                    <a:cubicBezTo>
                      <a:pt x="65996" y="67927"/>
                      <a:pt x="66580" y="66534"/>
                      <a:pt x="67735" y="66534"/>
                    </a:cubicBezTo>
                    <a:lnTo>
                      <a:pt x="67723" y="66522"/>
                    </a:lnTo>
                    <a:close/>
                    <a:moveTo>
                      <a:pt x="67720" y="66215"/>
                    </a:moveTo>
                    <a:cubicBezTo>
                      <a:pt x="67323" y="66215"/>
                      <a:pt x="66920" y="66361"/>
                      <a:pt x="66592" y="66689"/>
                    </a:cubicBezTo>
                    <a:cubicBezTo>
                      <a:pt x="65580" y="67701"/>
                      <a:pt x="66306" y="69439"/>
                      <a:pt x="67735" y="69439"/>
                    </a:cubicBezTo>
                    <a:lnTo>
                      <a:pt x="67723" y="69427"/>
                    </a:lnTo>
                    <a:cubicBezTo>
                      <a:pt x="68616" y="69427"/>
                      <a:pt x="69330" y="68713"/>
                      <a:pt x="69342" y="67820"/>
                    </a:cubicBezTo>
                    <a:cubicBezTo>
                      <a:pt x="69342" y="66854"/>
                      <a:pt x="68547" y="66215"/>
                      <a:pt x="67720" y="66215"/>
                    </a:cubicBezTo>
                    <a:close/>
                    <a:moveTo>
                      <a:pt x="59577" y="69804"/>
                    </a:moveTo>
                    <a:cubicBezTo>
                      <a:pt x="58977" y="69804"/>
                      <a:pt x="58485" y="70317"/>
                      <a:pt x="58519" y="70928"/>
                    </a:cubicBezTo>
                    <a:lnTo>
                      <a:pt x="58829" y="70892"/>
                    </a:lnTo>
                    <a:cubicBezTo>
                      <a:pt x="58817" y="70678"/>
                      <a:pt x="58900" y="70475"/>
                      <a:pt x="59055" y="70332"/>
                    </a:cubicBezTo>
                    <a:cubicBezTo>
                      <a:pt x="59190" y="70197"/>
                      <a:pt x="59362" y="70125"/>
                      <a:pt x="59546" y="70125"/>
                    </a:cubicBezTo>
                    <a:cubicBezTo>
                      <a:pt x="59573" y="70125"/>
                      <a:pt x="59600" y="70127"/>
                      <a:pt x="59627" y="70130"/>
                    </a:cubicBezTo>
                    <a:lnTo>
                      <a:pt x="59674" y="69808"/>
                    </a:lnTo>
                    <a:cubicBezTo>
                      <a:pt x="59641" y="69805"/>
                      <a:pt x="59609" y="69804"/>
                      <a:pt x="59577" y="69804"/>
                    </a:cubicBezTo>
                    <a:close/>
                    <a:moveTo>
                      <a:pt x="78974" y="66665"/>
                    </a:moveTo>
                    <a:cubicBezTo>
                      <a:pt x="79784" y="66665"/>
                      <a:pt x="80403" y="67403"/>
                      <a:pt x="80236" y="68201"/>
                    </a:cubicBezTo>
                    <a:lnTo>
                      <a:pt x="80213" y="68344"/>
                    </a:lnTo>
                    <a:lnTo>
                      <a:pt x="80355" y="68392"/>
                    </a:lnTo>
                    <a:cubicBezTo>
                      <a:pt x="80498" y="68427"/>
                      <a:pt x="80641" y="68499"/>
                      <a:pt x="80772" y="68594"/>
                    </a:cubicBezTo>
                    <a:cubicBezTo>
                      <a:pt x="81332" y="69023"/>
                      <a:pt x="81451" y="69832"/>
                      <a:pt x="81022" y="70404"/>
                    </a:cubicBezTo>
                    <a:cubicBezTo>
                      <a:pt x="80767" y="70743"/>
                      <a:pt x="80378" y="70923"/>
                      <a:pt x="79984" y="70923"/>
                    </a:cubicBezTo>
                    <a:cubicBezTo>
                      <a:pt x="79715" y="70923"/>
                      <a:pt x="79444" y="70839"/>
                      <a:pt x="79212" y="70666"/>
                    </a:cubicBezTo>
                    <a:lnTo>
                      <a:pt x="79093" y="70570"/>
                    </a:lnTo>
                    <a:lnTo>
                      <a:pt x="78998" y="70689"/>
                    </a:lnTo>
                    <a:cubicBezTo>
                      <a:pt x="78736" y="71029"/>
                      <a:pt x="78344" y="71209"/>
                      <a:pt x="77949" y="71209"/>
                    </a:cubicBezTo>
                    <a:cubicBezTo>
                      <a:pt x="77679" y="71209"/>
                      <a:pt x="77408" y="71125"/>
                      <a:pt x="77176" y="70951"/>
                    </a:cubicBezTo>
                    <a:cubicBezTo>
                      <a:pt x="76605" y="70523"/>
                      <a:pt x="76498" y="69713"/>
                      <a:pt x="76926" y="69142"/>
                    </a:cubicBezTo>
                    <a:cubicBezTo>
                      <a:pt x="77105" y="68904"/>
                      <a:pt x="77367" y="68725"/>
                      <a:pt x="77665" y="68653"/>
                    </a:cubicBezTo>
                    <a:lnTo>
                      <a:pt x="77843" y="68618"/>
                    </a:lnTo>
                    <a:lnTo>
                      <a:pt x="77784" y="68451"/>
                    </a:lnTo>
                    <a:cubicBezTo>
                      <a:pt x="77593" y="68022"/>
                      <a:pt x="77653" y="67546"/>
                      <a:pt x="77927" y="67177"/>
                    </a:cubicBezTo>
                    <a:cubicBezTo>
                      <a:pt x="78177" y="66856"/>
                      <a:pt x="78558" y="66665"/>
                      <a:pt x="78974" y="66665"/>
                    </a:cubicBezTo>
                    <a:close/>
                    <a:moveTo>
                      <a:pt x="78970" y="66350"/>
                    </a:moveTo>
                    <a:cubicBezTo>
                      <a:pt x="78481" y="66350"/>
                      <a:pt x="77995" y="66569"/>
                      <a:pt x="77677" y="66987"/>
                    </a:cubicBezTo>
                    <a:cubicBezTo>
                      <a:pt x="77379" y="67391"/>
                      <a:pt x="77284" y="67915"/>
                      <a:pt x="77426" y="68403"/>
                    </a:cubicBezTo>
                    <a:cubicBezTo>
                      <a:pt x="76700" y="68653"/>
                      <a:pt x="76248" y="69380"/>
                      <a:pt x="76355" y="70142"/>
                    </a:cubicBezTo>
                    <a:cubicBezTo>
                      <a:pt x="76474" y="70939"/>
                      <a:pt x="77153" y="71523"/>
                      <a:pt x="77950" y="71523"/>
                    </a:cubicBezTo>
                    <a:lnTo>
                      <a:pt x="77950" y="71511"/>
                    </a:lnTo>
                    <a:cubicBezTo>
                      <a:pt x="78403" y="71511"/>
                      <a:pt x="78831" y="71332"/>
                      <a:pt x="79141" y="70999"/>
                    </a:cubicBezTo>
                    <a:cubicBezTo>
                      <a:pt x="79399" y="71157"/>
                      <a:pt x="79688" y="71232"/>
                      <a:pt x="79975" y="71232"/>
                    </a:cubicBezTo>
                    <a:cubicBezTo>
                      <a:pt x="80468" y="71232"/>
                      <a:pt x="80956" y="71008"/>
                      <a:pt x="81272" y="70594"/>
                    </a:cubicBezTo>
                    <a:cubicBezTo>
                      <a:pt x="81796" y="69880"/>
                      <a:pt x="81653" y="68880"/>
                      <a:pt x="80951" y="68344"/>
                    </a:cubicBezTo>
                    <a:cubicBezTo>
                      <a:pt x="80832" y="68249"/>
                      <a:pt x="80701" y="68177"/>
                      <a:pt x="80558" y="68130"/>
                    </a:cubicBezTo>
                    <a:cubicBezTo>
                      <a:pt x="80629" y="67570"/>
                      <a:pt x="80391" y="67010"/>
                      <a:pt x="79927" y="66665"/>
                    </a:cubicBezTo>
                    <a:cubicBezTo>
                      <a:pt x="79642" y="66452"/>
                      <a:pt x="79305" y="66350"/>
                      <a:pt x="78970" y="66350"/>
                    </a:cubicBezTo>
                    <a:close/>
                    <a:moveTo>
                      <a:pt x="73045" y="69427"/>
                    </a:moveTo>
                    <a:cubicBezTo>
                      <a:pt x="73759" y="69427"/>
                      <a:pt x="74355" y="70011"/>
                      <a:pt x="74343" y="70725"/>
                    </a:cubicBezTo>
                    <a:cubicBezTo>
                      <a:pt x="74343" y="71507"/>
                      <a:pt x="73705" y="72026"/>
                      <a:pt x="73038" y="72026"/>
                    </a:cubicBezTo>
                    <a:cubicBezTo>
                      <a:pt x="72719" y="72026"/>
                      <a:pt x="72394" y="71908"/>
                      <a:pt x="72128" y="71642"/>
                    </a:cubicBezTo>
                    <a:cubicBezTo>
                      <a:pt x="71319" y="70832"/>
                      <a:pt x="71902" y="69439"/>
                      <a:pt x="73057" y="69439"/>
                    </a:cubicBezTo>
                    <a:lnTo>
                      <a:pt x="73045" y="69427"/>
                    </a:lnTo>
                    <a:close/>
                    <a:moveTo>
                      <a:pt x="73042" y="69120"/>
                    </a:moveTo>
                    <a:cubicBezTo>
                      <a:pt x="72646" y="69120"/>
                      <a:pt x="72242" y="69266"/>
                      <a:pt x="71914" y="69594"/>
                    </a:cubicBezTo>
                    <a:cubicBezTo>
                      <a:pt x="70902" y="70606"/>
                      <a:pt x="71616" y="72344"/>
                      <a:pt x="73057" y="72344"/>
                    </a:cubicBezTo>
                    <a:lnTo>
                      <a:pt x="73045" y="72333"/>
                    </a:lnTo>
                    <a:cubicBezTo>
                      <a:pt x="73938" y="72333"/>
                      <a:pt x="74652" y="71618"/>
                      <a:pt x="74664" y="70725"/>
                    </a:cubicBezTo>
                    <a:cubicBezTo>
                      <a:pt x="74664" y="69759"/>
                      <a:pt x="73869" y="69120"/>
                      <a:pt x="73042" y="69120"/>
                    </a:cubicBezTo>
                    <a:close/>
                    <a:moveTo>
                      <a:pt x="60529" y="67963"/>
                    </a:moveTo>
                    <a:cubicBezTo>
                      <a:pt x="60919" y="67963"/>
                      <a:pt x="61303" y="68138"/>
                      <a:pt x="61555" y="68475"/>
                    </a:cubicBezTo>
                    <a:lnTo>
                      <a:pt x="61663" y="68618"/>
                    </a:lnTo>
                    <a:lnTo>
                      <a:pt x="61770" y="68570"/>
                    </a:lnTo>
                    <a:cubicBezTo>
                      <a:pt x="61943" y="68494"/>
                      <a:pt x="62118" y="68459"/>
                      <a:pt x="62288" y="68459"/>
                    </a:cubicBezTo>
                    <a:cubicBezTo>
                      <a:pt x="63073" y="68459"/>
                      <a:pt x="63735" y="69206"/>
                      <a:pt x="63520" y="70058"/>
                    </a:cubicBezTo>
                    <a:lnTo>
                      <a:pt x="63496" y="70177"/>
                    </a:lnTo>
                    <a:lnTo>
                      <a:pt x="63639" y="70249"/>
                    </a:lnTo>
                    <a:cubicBezTo>
                      <a:pt x="64353" y="70547"/>
                      <a:pt x="64651" y="71380"/>
                      <a:pt x="64282" y="72059"/>
                    </a:cubicBezTo>
                    <a:cubicBezTo>
                      <a:pt x="64050" y="72500"/>
                      <a:pt x="63602" y="72744"/>
                      <a:pt x="63143" y="72744"/>
                    </a:cubicBezTo>
                    <a:cubicBezTo>
                      <a:pt x="62896" y="72744"/>
                      <a:pt x="62646" y="72673"/>
                      <a:pt x="62425" y="72523"/>
                    </a:cubicBezTo>
                    <a:cubicBezTo>
                      <a:pt x="62353" y="72475"/>
                      <a:pt x="62306" y="72440"/>
                      <a:pt x="62246" y="72380"/>
                    </a:cubicBezTo>
                    <a:lnTo>
                      <a:pt x="62115" y="72261"/>
                    </a:lnTo>
                    <a:lnTo>
                      <a:pt x="62008" y="72404"/>
                    </a:lnTo>
                    <a:cubicBezTo>
                      <a:pt x="61760" y="72748"/>
                      <a:pt x="61367" y="72936"/>
                      <a:pt x="60967" y="72936"/>
                    </a:cubicBezTo>
                    <a:cubicBezTo>
                      <a:pt x="60771" y="72936"/>
                      <a:pt x="60572" y="72891"/>
                      <a:pt x="60389" y="72797"/>
                    </a:cubicBezTo>
                    <a:lnTo>
                      <a:pt x="60258" y="72737"/>
                    </a:lnTo>
                    <a:lnTo>
                      <a:pt x="60186" y="72856"/>
                    </a:lnTo>
                    <a:cubicBezTo>
                      <a:pt x="60103" y="72987"/>
                      <a:pt x="59996" y="73106"/>
                      <a:pt x="59865" y="73202"/>
                    </a:cubicBezTo>
                    <a:cubicBezTo>
                      <a:pt x="59630" y="73378"/>
                      <a:pt x="59354" y="73464"/>
                      <a:pt x="59082" y="73464"/>
                    </a:cubicBezTo>
                    <a:cubicBezTo>
                      <a:pt x="58692" y="73464"/>
                      <a:pt x="58307" y="73288"/>
                      <a:pt x="58055" y="72952"/>
                    </a:cubicBezTo>
                    <a:cubicBezTo>
                      <a:pt x="58019" y="72904"/>
                      <a:pt x="57995" y="72856"/>
                      <a:pt x="57972" y="72809"/>
                    </a:cubicBezTo>
                    <a:lnTo>
                      <a:pt x="57924" y="72714"/>
                    </a:lnTo>
                    <a:lnTo>
                      <a:pt x="57817" y="72737"/>
                    </a:lnTo>
                    <a:cubicBezTo>
                      <a:pt x="57745" y="72749"/>
                      <a:pt x="57674" y="72754"/>
                      <a:pt x="57605" y="72754"/>
                    </a:cubicBezTo>
                    <a:cubicBezTo>
                      <a:pt x="56669" y="72754"/>
                      <a:pt x="56029" y="71744"/>
                      <a:pt x="56483" y="70868"/>
                    </a:cubicBezTo>
                    <a:lnTo>
                      <a:pt x="56555" y="70737"/>
                    </a:lnTo>
                    <a:lnTo>
                      <a:pt x="56424" y="70666"/>
                    </a:lnTo>
                    <a:cubicBezTo>
                      <a:pt x="56293" y="70582"/>
                      <a:pt x="56174" y="70475"/>
                      <a:pt x="56079" y="70356"/>
                    </a:cubicBezTo>
                    <a:cubicBezTo>
                      <a:pt x="55650" y="69785"/>
                      <a:pt x="55757" y="68963"/>
                      <a:pt x="56329" y="68534"/>
                    </a:cubicBezTo>
                    <a:cubicBezTo>
                      <a:pt x="56566" y="68351"/>
                      <a:pt x="56844" y="68263"/>
                      <a:pt x="57120" y="68263"/>
                    </a:cubicBezTo>
                    <a:cubicBezTo>
                      <a:pt x="57509" y="68263"/>
                      <a:pt x="57893" y="68438"/>
                      <a:pt x="58150" y="68773"/>
                    </a:cubicBezTo>
                    <a:cubicBezTo>
                      <a:pt x="58222" y="68868"/>
                      <a:pt x="58269" y="68963"/>
                      <a:pt x="58317" y="69070"/>
                    </a:cubicBezTo>
                    <a:lnTo>
                      <a:pt x="58388" y="69261"/>
                    </a:lnTo>
                    <a:lnTo>
                      <a:pt x="58555" y="69142"/>
                    </a:lnTo>
                    <a:lnTo>
                      <a:pt x="58591" y="69106"/>
                    </a:lnTo>
                    <a:cubicBezTo>
                      <a:pt x="58769" y="68963"/>
                      <a:pt x="58984" y="68880"/>
                      <a:pt x="59210" y="68856"/>
                    </a:cubicBezTo>
                    <a:lnTo>
                      <a:pt x="59305" y="68844"/>
                    </a:lnTo>
                    <a:lnTo>
                      <a:pt x="59341" y="68761"/>
                    </a:lnTo>
                    <a:cubicBezTo>
                      <a:pt x="59424" y="68546"/>
                      <a:pt x="59567" y="68368"/>
                      <a:pt x="59746" y="68225"/>
                    </a:cubicBezTo>
                    <a:cubicBezTo>
                      <a:pt x="59981" y="68049"/>
                      <a:pt x="60256" y="67963"/>
                      <a:pt x="60529" y="67963"/>
                    </a:cubicBezTo>
                    <a:close/>
                    <a:moveTo>
                      <a:pt x="60517" y="67653"/>
                    </a:moveTo>
                    <a:cubicBezTo>
                      <a:pt x="60177" y="67653"/>
                      <a:pt x="59835" y="67759"/>
                      <a:pt x="59543" y="67975"/>
                    </a:cubicBezTo>
                    <a:cubicBezTo>
                      <a:pt x="59353" y="68130"/>
                      <a:pt x="59186" y="68332"/>
                      <a:pt x="59079" y="68558"/>
                    </a:cubicBezTo>
                    <a:cubicBezTo>
                      <a:pt x="58877" y="68594"/>
                      <a:pt x="58686" y="68665"/>
                      <a:pt x="58507" y="68773"/>
                    </a:cubicBezTo>
                    <a:cubicBezTo>
                      <a:pt x="58472" y="68713"/>
                      <a:pt x="58436" y="68653"/>
                      <a:pt x="58400" y="68594"/>
                    </a:cubicBezTo>
                    <a:cubicBezTo>
                      <a:pt x="58077" y="68179"/>
                      <a:pt x="57596" y="67959"/>
                      <a:pt x="57109" y="67959"/>
                    </a:cubicBezTo>
                    <a:cubicBezTo>
                      <a:pt x="56771" y="67959"/>
                      <a:pt x="56431" y="68065"/>
                      <a:pt x="56138" y="68284"/>
                    </a:cubicBezTo>
                    <a:cubicBezTo>
                      <a:pt x="55436" y="68820"/>
                      <a:pt x="55293" y="69832"/>
                      <a:pt x="55829" y="70547"/>
                    </a:cubicBezTo>
                    <a:cubicBezTo>
                      <a:pt x="55924" y="70654"/>
                      <a:pt x="56031" y="70761"/>
                      <a:pt x="56150" y="70856"/>
                    </a:cubicBezTo>
                    <a:cubicBezTo>
                      <a:pt x="55715" y="71910"/>
                      <a:pt x="56492" y="73052"/>
                      <a:pt x="57612" y="73052"/>
                    </a:cubicBezTo>
                    <a:cubicBezTo>
                      <a:pt x="57656" y="73052"/>
                      <a:pt x="57700" y="73050"/>
                      <a:pt x="57745" y="73047"/>
                    </a:cubicBezTo>
                    <a:cubicBezTo>
                      <a:pt x="57769" y="73083"/>
                      <a:pt x="57781" y="73118"/>
                      <a:pt x="57805" y="73142"/>
                    </a:cubicBezTo>
                    <a:cubicBezTo>
                      <a:pt x="58067" y="73487"/>
                      <a:pt x="58448" y="73702"/>
                      <a:pt x="58865" y="73761"/>
                    </a:cubicBezTo>
                    <a:cubicBezTo>
                      <a:pt x="58936" y="73773"/>
                      <a:pt x="59019" y="73773"/>
                      <a:pt x="59091" y="73785"/>
                    </a:cubicBezTo>
                    <a:cubicBezTo>
                      <a:pt x="59436" y="73785"/>
                      <a:pt x="59781" y="73666"/>
                      <a:pt x="60055" y="73452"/>
                    </a:cubicBezTo>
                    <a:cubicBezTo>
                      <a:pt x="60174" y="73356"/>
                      <a:pt x="60281" y="73249"/>
                      <a:pt x="60365" y="73142"/>
                    </a:cubicBezTo>
                    <a:cubicBezTo>
                      <a:pt x="60560" y="73220"/>
                      <a:pt x="60764" y="73257"/>
                      <a:pt x="60964" y="73257"/>
                    </a:cubicBezTo>
                    <a:cubicBezTo>
                      <a:pt x="61412" y="73257"/>
                      <a:pt x="61847" y="73071"/>
                      <a:pt x="62151" y="72725"/>
                    </a:cubicBezTo>
                    <a:cubicBezTo>
                      <a:pt x="62186" y="72749"/>
                      <a:pt x="62222" y="72773"/>
                      <a:pt x="62258" y="72785"/>
                    </a:cubicBezTo>
                    <a:cubicBezTo>
                      <a:pt x="62520" y="72947"/>
                      <a:pt x="62812" y="73025"/>
                      <a:pt x="63100" y="73025"/>
                    </a:cubicBezTo>
                    <a:cubicBezTo>
                      <a:pt x="63635" y="73025"/>
                      <a:pt x="64159" y="72756"/>
                      <a:pt x="64461" y="72261"/>
                    </a:cubicBezTo>
                    <a:cubicBezTo>
                      <a:pt x="64937" y="71511"/>
                      <a:pt x="64699" y="70511"/>
                      <a:pt x="63937" y="70047"/>
                    </a:cubicBezTo>
                    <a:cubicBezTo>
                      <a:pt x="63913" y="70035"/>
                      <a:pt x="63877" y="70011"/>
                      <a:pt x="63841" y="69999"/>
                    </a:cubicBezTo>
                    <a:cubicBezTo>
                      <a:pt x="64003" y="68998"/>
                      <a:pt x="63213" y="68152"/>
                      <a:pt x="62271" y="68152"/>
                    </a:cubicBezTo>
                    <a:cubicBezTo>
                      <a:pt x="62103" y="68152"/>
                      <a:pt x="61931" y="68179"/>
                      <a:pt x="61758" y="68237"/>
                    </a:cubicBezTo>
                    <a:cubicBezTo>
                      <a:pt x="61441" y="67851"/>
                      <a:pt x="60982" y="67653"/>
                      <a:pt x="60517" y="67653"/>
                    </a:cubicBezTo>
                    <a:close/>
                    <a:moveTo>
                      <a:pt x="17288" y="73154"/>
                    </a:moveTo>
                    <a:cubicBezTo>
                      <a:pt x="17538" y="73154"/>
                      <a:pt x="17752" y="73368"/>
                      <a:pt x="17752" y="73630"/>
                    </a:cubicBezTo>
                    <a:cubicBezTo>
                      <a:pt x="17752" y="73910"/>
                      <a:pt x="17521" y="74093"/>
                      <a:pt x="17283" y="74093"/>
                    </a:cubicBezTo>
                    <a:cubicBezTo>
                      <a:pt x="17167" y="74093"/>
                      <a:pt x="17048" y="74050"/>
                      <a:pt x="16955" y="73952"/>
                    </a:cubicBezTo>
                    <a:cubicBezTo>
                      <a:pt x="16657" y="73666"/>
                      <a:pt x="16871" y="73154"/>
                      <a:pt x="17288" y="73154"/>
                    </a:cubicBezTo>
                    <a:close/>
                    <a:moveTo>
                      <a:pt x="68306" y="71761"/>
                    </a:moveTo>
                    <a:cubicBezTo>
                      <a:pt x="69021" y="71761"/>
                      <a:pt x="69604" y="72344"/>
                      <a:pt x="69592" y="73071"/>
                    </a:cubicBezTo>
                    <a:cubicBezTo>
                      <a:pt x="69592" y="73843"/>
                      <a:pt x="68955" y="74360"/>
                      <a:pt x="68293" y="74360"/>
                    </a:cubicBezTo>
                    <a:cubicBezTo>
                      <a:pt x="67975" y="74360"/>
                      <a:pt x="67652" y="74242"/>
                      <a:pt x="67390" y="73976"/>
                    </a:cubicBezTo>
                    <a:cubicBezTo>
                      <a:pt x="66568" y="73166"/>
                      <a:pt x="67151" y="71773"/>
                      <a:pt x="68306" y="71773"/>
                    </a:cubicBezTo>
                    <a:lnTo>
                      <a:pt x="68306" y="71761"/>
                    </a:lnTo>
                    <a:close/>
                    <a:moveTo>
                      <a:pt x="17277" y="72842"/>
                    </a:moveTo>
                    <a:cubicBezTo>
                      <a:pt x="17086" y="72842"/>
                      <a:pt x="16890" y="72913"/>
                      <a:pt x="16728" y="73071"/>
                    </a:cubicBezTo>
                    <a:cubicBezTo>
                      <a:pt x="16240" y="73559"/>
                      <a:pt x="16586" y="74404"/>
                      <a:pt x="17288" y="74404"/>
                    </a:cubicBezTo>
                    <a:cubicBezTo>
                      <a:pt x="17717" y="74404"/>
                      <a:pt x="18062" y="74059"/>
                      <a:pt x="18062" y="73630"/>
                    </a:cubicBezTo>
                    <a:cubicBezTo>
                      <a:pt x="18062" y="73154"/>
                      <a:pt x="17679" y="72842"/>
                      <a:pt x="17277" y="72842"/>
                    </a:cubicBezTo>
                    <a:close/>
                    <a:moveTo>
                      <a:pt x="68290" y="71454"/>
                    </a:moveTo>
                    <a:cubicBezTo>
                      <a:pt x="67894" y="71454"/>
                      <a:pt x="67491" y="71600"/>
                      <a:pt x="67163" y="71928"/>
                    </a:cubicBezTo>
                    <a:cubicBezTo>
                      <a:pt x="66151" y="72940"/>
                      <a:pt x="66866" y="74678"/>
                      <a:pt x="68306" y="74678"/>
                    </a:cubicBezTo>
                    <a:cubicBezTo>
                      <a:pt x="69187" y="74666"/>
                      <a:pt x="69914" y="73952"/>
                      <a:pt x="69914" y="73071"/>
                    </a:cubicBezTo>
                    <a:cubicBezTo>
                      <a:pt x="69914" y="72096"/>
                      <a:pt x="69118" y="71454"/>
                      <a:pt x="68290" y="71454"/>
                    </a:cubicBezTo>
                    <a:close/>
                    <a:moveTo>
                      <a:pt x="86338" y="74404"/>
                    </a:moveTo>
                    <a:cubicBezTo>
                      <a:pt x="86597" y="74407"/>
                      <a:pt x="86809" y="74609"/>
                      <a:pt x="86809" y="74869"/>
                    </a:cubicBezTo>
                    <a:cubicBezTo>
                      <a:pt x="86809" y="75151"/>
                      <a:pt x="86573" y="75341"/>
                      <a:pt x="86333" y="75341"/>
                    </a:cubicBezTo>
                    <a:cubicBezTo>
                      <a:pt x="86218" y="75341"/>
                      <a:pt x="86103" y="75298"/>
                      <a:pt x="86011" y="75202"/>
                    </a:cubicBezTo>
                    <a:cubicBezTo>
                      <a:pt x="85715" y="74906"/>
                      <a:pt x="85914" y="74409"/>
                      <a:pt x="86338" y="74404"/>
                    </a:cubicBezTo>
                    <a:close/>
                    <a:moveTo>
                      <a:pt x="86338" y="74087"/>
                    </a:moveTo>
                    <a:cubicBezTo>
                      <a:pt x="86145" y="74087"/>
                      <a:pt x="85947" y="74159"/>
                      <a:pt x="85785" y="74321"/>
                    </a:cubicBezTo>
                    <a:cubicBezTo>
                      <a:pt x="85298" y="74808"/>
                      <a:pt x="85640" y="75650"/>
                      <a:pt x="86338" y="75654"/>
                    </a:cubicBezTo>
                    <a:lnTo>
                      <a:pt x="86338" y="75654"/>
                    </a:lnTo>
                    <a:cubicBezTo>
                      <a:pt x="86776" y="75651"/>
                      <a:pt x="87130" y="75307"/>
                      <a:pt x="87130" y="74869"/>
                    </a:cubicBezTo>
                    <a:cubicBezTo>
                      <a:pt x="87130" y="74402"/>
                      <a:pt x="86743" y="74087"/>
                      <a:pt x="86338" y="74087"/>
                    </a:cubicBezTo>
                    <a:close/>
                    <a:moveTo>
                      <a:pt x="86338" y="75654"/>
                    </a:moveTo>
                    <a:lnTo>
                      <a:pt x="86338" y="75654"/>
                    </a:lnTo>
                    <a:cubicBezTo>
                      <a:pt x="86336" y="75654"/>
                      <a:pt x="86334" y="75654"/>
                      <a:pt x="86332" y="75654"/>
                    </a:cubicBezTo>
                    <a:lnTo>
                      <a:pt x="86344" y="75654"/>
                    </a:lnTo>
                    <a:cubicBezTo>
                      <a:pt x="86342" y="75654"/>
                      <a:pt x="86340" y="75654"/>
                      <a:pt x="86338" y="75654"/>
                    </a:cubicBezTo>
                    <a:close/>
                    <a:moveTo>
                      <a:pt x="76849" y="73214"/>
                    </a:moveTo>
                    <a:cubicBezTo>
                      <a:pt x="77561" y="73217"/>
                      <a:pt x="78141" y="73799"/>
                      <a:pt x="78141" y="74511"/>
                    </a:cubicBezTo>
                    <a:cubicBezTo>
                      <a:pt x="78149" y="75293"/>
                      <a:pt x="77508" y="75807"/>
                      <a:pt x="76842" y="75807"/>
                    </a:cubicBezTo>
                    <a:cubicBezTo>
                      <a:pt x="76524" y="75807"/>
                      <a:pt x="76200" y="75690"/>
                      <a:pt x="75938" y="75428"/>
                    </a:cubicBezTo>
                    <a:cubicBezTo>
                      <a:pt x="75118" y="74608"/>
                      <a:pt x="75698" y="73218"/>
                      <a:pt x="76849" y="73214"/>
                    </a:cubicBezTo>
                    <a:close/>
                    <a:moveTo>
                      <a:pt x="94786" y="75023"/>
                    </a:moveTo>
                    <a:cubicBezTo>
                      <a:pt x="95048" y="75035"/>
                      <a:pt x="95250" y="75238"/>
                      <a:pt x="95250" y="75500"/>
                    </a:cubicBezTo>
                    <a:cubicBezTo>
                      <a:pt x="95250" y="75779"/>
                      <a:pt x="95019" y="75963"/>
                      <a:pt x="94781" y="75963"/>
                    </a:cubicBezTo>
                    <a:cubicBezTo>
                      <a:pt x="94665" y="75963"/>
                      <a:pt x="94546" y="75919"/>
                      <a:pt x="94452" y="75821"/>
                    </a:cubicBezTo>
                    <a:cubicBezTo>
                      <a:pt x="94155" y="75535"/>
                      <a:pt x="94369" y="75023"/>
                      <a:pt x="94786" y="75023"/>
                    </a:cubicBezTo>
                    <a:close/>
                    <a:moveTo>
                      <a:pt x="76838" y="72894"/>
                    </a:moveTo>
                    <a:cubicBezTo>
                      <a:pt x="76443" y="72894"/>
                      <a:pt x="76039" y="73041"/>
                      <a:pt x="75712" y="73368"/>
                    </a:cubicBezTo>
                    <a:cubicBezTo>
                      <a:pt x="74701" y="74379"/>
                      <a:pt x="75412" y="76114"/>
                      <a:pt x="76849" y="76119"/>
                    </a:cubicBezTo>
                    <a:lnTo>
                      <a:pt x="76849" y="76119"/>
                    </a:lnTo>
                    <a:cubicBezTo>
                      <a:pt x="77739" y="76116"/>
                      <a:pt x="78462" y="75390"/>
                      <a:pt x="78462" y="74511"/>
                    </a:cubicBezTo>
                    <a:cubicBezTo>
                      <a:pt x="78462" y="73537"/>
                      <a:pt x="77667" y="72894"/>
                      <a:pt x="76838" y="72894"/>
                    </a:cubicBezTo>
                    <a:close/>
                    <a:moveTo>
                      <a:pt x="76849" y="76119"/>
                    </a:moveTo>
                    <a:lnTo>
                      <a:pt x="76849" y="76119"/>
                    </a:lnTo>
                    <a:cubicBezTo>
                      <a:pt x="76847" y="76119"/>
                      <a:pt x="76845" y="76119"/>
                      <a:pt x="76843" y="76119"/>
                    </a:cubicBezTo>
                    <a:lnTo>
                      <a:pt x="76855" y="76119"/>
                    </a:lnTo>
                    <a:cubicBezTo>
                      <a:pt x="76853" y="76119"/>
                      <a:pt x="76851" y="76119"/>
                      <a:pt x="76849" y="76119"/>
                    </a:cubicBezTo>
                    <a:close/>
                    <a:moveTo>
                      <a:pt x="43097" y="68802"/>
                    </a:moveTo>
                    <a:cubicBezTo>
                      <a:pt x="43533" y="68802"/>
                      <a:pt x="43972" y="69019"/>
                      <a:pt x="44220" y="69511"/>
                    </a:cubicBezTo>
                    <a:lnTo>
                      <a:pt x="44315" y="69689"/>
                    </a:lnTo>
                    <a:lnTo>
                      <a:pt x="44470" y="69558"/>
                    </a:lnTo>
                    <a:cubicBezTo>
                      <a:pt x="44660" y="69380"/>
                      <a:pt x="44899" y="69273"/>
                      <a:pt x="45149" y="69237"/>
                    </a:cubicBezTo>
                    <a:cubicBezTo>
                      <a:pt x="45214" y="69227"/>
                      <a:pt x="45278" y="69222"/>
                      <a:pt x="45342" y="69222"/>
                    </a:cubicBezTo>
                    <a:cubicBezTo>
                      <a:pt x="45978" y="69222"/>
                      <a:pt x="46527" y="69694"/>
                      <a:pt x="46613" y="70332"/>
                    </a:cubicBezTo>
                    <a:cubicBezTo>
                      <a:pt x="46673" y="70701"/>
                      <a:pt x="46554" y="71082"/>
                      <a:pt x="46304" y="71356"/>
                    </a:cubicBezTo>
                    <a:lnTo>
                      <a:pt x="46196" y="71499"/>
                    </a:lnTo>
                    <a:lnTo>
                      <a:pt x="46339" y="71594"/>
                    </a:lnTo>
                    <a:cubicBezTo>
                      <a:pt x="46649" y="71797"/>
                      <a:pt x="46863" y="72118"/>
                      <a:pt x="46923" y="72487"/>
                    </a:cubicBezTo>
                    <a:cubicBezTo>
                      <a:pt x="46994" y="73035"/>
                      <a:pt x="46720" y="73559"/>
                      <a:pt x="46232" y="73821"/>
                    </a:cubicBezTo>
                    <a:lnTo>
                      <a:pt x="46054" y="73904"/>
                    </a:lnTo>
                    <a:lnTo>
                      <a:pt x="46184" y="74059"/>
                    </a:lnTo>
                    <a:cubicBezTo>
                      <a:pt x="46363" y="74249"/>
                      <a:pt x="46470" y="74488"/>
                      <a:pt x="46506" y="74738"/>
                    </a:cubicBezTo>
                    <a:cubicBezTo>
                      <a:pt x="46601" y="75452"/>
                      <a:pt x="46113" y="76107"/>
                      <a:pt x="45411" y="76214"/>
                    </a:cubicBezTo>
                    <a:cubicBezTo>
                      <a:pt x="45351" y="76222"/>
                      <a:pt x="45291" y="76226"/>
                      <a:pt x="45233" y="76226"/>
                    </a:cubicBezTo>
                    <a:cubicBezTo>
                      <a:pt x="44590" y="76226"/>
                      <a:pt x="44032" y="75761"/>
                      <a:pt x="43934" y="75107"/>
                    </a:cubicBezTo>
                    <a:cubicBezTo>
                      <a:pt x="43922" y="75000"/>
                      <a:pt x="43922" y="74880"/>
                      <a:pt x="43934" y="74773"/>
                    </a:cubicBezTo>
                    <a:lnTo>
                      <a:pt x="43958" y="74559"/>
                    </a:lnTo>
                    <a:lnTo>
                      <a:pt x="43708" y="74607"/>
                    </a:lnTo>
                    <a:cubicBezTo>
                      <a:pt x="43648" y="74615"/>
                      <a:pt x="43587" y="74619"/>
                      <a:pt x="43528" y="74619"/>
                    </a:cubicBezTo>
                    <a:cubicBezTo>
                      <a:pt x="42988" y="74619"/>
                      <a:pt x="42497" y="74288"/>
                      <a:pt x="42315" y="73773"/>
                    </a:cubicBezTo>
                    <a:lnTo>
                      <a:pt x="42255" y="73618"/>
                    </a:lnTo>
                    <a:lnTo>
                      <a:pt x="42101" y="73678"/>
                    </a:lnTo>
                    <a:cubicBezTo>
                      <a:pt x="41993" y="73737"/>
                      <a:pt x="41874" y="73773"/>
                      <a:pt x="41767" y="73785"/>
                    </a:cubicBezTo>
                    <a:cubicBezTo>
                      <a:pt x="41702" y="73795"/>
                      <a:pt x="41637" y="73799"/>
                      <a:pt x="41574" y="73799"/>
                    </a:cubicBezTo>
                    <a:cubicBezTo>
                      <a:pt x="40837" y="73799"/>
                      <a:pt x="40235" y="73184"/>
                      <a:pt x="40279" y="72428"/>
                    </a:cubicBezTo>
                    <a:cubicBezTo>
                      <a:pt x="40330" y="71729"/>
                      <a:pt x="40906" y="71211"/>
                      <a:pt x="41568" y="71211"/>
                    </a:cubicBezTo>
                    <a:cubicBezTo>
                      <a:pt x="41684" y="71211"/>
                      <a:pt x="41803" y="71227"/>
                      <a:pt x="41922" y="71261"/>
                    </a:cubicBezTo>
                    <a:lnTo>
                      <a:pt x="42029" y="71285"/>
                    </a:lnTo>
                    <a:lnTo>
                      <a:pt x="42101" y="71190"/>
                    </a:lnTo>
                    <a:cubicBezTo>
                      <a:pt x="42101" y="71178"/>
                      <a:pt x="42113" y="71154"/>
                      <a:pt x="42113" y="71142"/>
                    </a:cubicBezTo>
                    <a:lnTo>
                      <a:pt x="42172" y="71035"/>
                    </a:lnTo>
                    <a:lnTo>
                      <a:pt x="42101" y="70951"/>
                    </a:lnTo>
                    <a:cubicBezTo>
                      <a:pt x="41934" y="70761"/>
                      <a:pt x="41839" y="70535"/>
                      <a:pt x="41803" y="70285"/>
                    </a:cubicBezTo>
                    <a:cubicBezTo>
                      <a:pt x="41670" y="69383"/>
                      <a:pt x="42381" y="68802"/>
                      <a:pt x="43097" y="68802"/>
                    </a:cubicBezTo>
                    <a:close/>
                    <a:moveTo>
                      <a:pt x="94778" y="74712"/>
                    </a:moveTo>
                    <a:cubicBezTo>
                      <a:pt x="94585" y="74712"/>
                      <a:pt x="94388" y="74783"/>
                      <a:pt x="94226" y="74940"/>
                    </a:cubicBezTo>
                    <a:cubicBezTo>
                      <a:pt x="93738" y="75440"/>
                      <a:pt x="94083" y="76273"/>
                      <a:pt x="94786" y="76273"/>
                    </a:cubicBezTo>
                    <a:cubicBezTo>
                      <a:pt x="95214" y="76273"/>
                      <a:pt x="95560" y="75928"/>
                      <a:pt x="95572" y="75500"/>
                    </a:cubicBezTo>
                    <a:cubicBezTo>
                      <a:pt x="95572" y="75024"/>
                      <a:pt x="95184" y="74712"/>
                      <a:pt x="94778" y="74712"/>
                    </a:cubicBezTo>
                    <a:close/>
                    <a:moveTo>
                      <a:pt x="32218" y="75440"/>
                    </a:moveTo>
                    <a:lnTo>
                      <a:pt x="31921" y="75559"/>
                    </a:lnTo>
                    <a:cubicBezTo>
                      <a:pt x="32123" y="76035"/>
                      <a:pt x="32588" y="76345"/>
                      <a:pt x="33111" y="76345"/>
                    </a:cubicBezTo>
                    <a:cubicBezTo>
                      <a:pt x="33230" y="76345"/>
                      <a:pt x="33350" y="76321"/>
                      <a:pt x="33469" y="76285"/>
                    </a:cubicBezTo>
                    <a:lnTo>
                      <a:pt x="33373" y="75988"/>
                    </a:lnTo>
                    <a:cubicBezTo>
                      <a:pt x="33283" y="76013"/>
                      <a:pt x="33192" y="76025"/>
                      <a:pt x="33103" y="76025"/>
                    </a:cubicBezTo>
                    <a:cubicBezTo>
                      <a:pt x="32722" y="76025"/>
                      <a:pt x="32373" y="75807"/>
                      <a:pt x="32218" y="75440"/>
                    </a:cubicBezTo>
                    <a:close/>
                    <a:moveTo>
                      <a:pt x="43074" y="68495"/>
                    </a:moveTo>
                    <a:cubicBezTo>
                      <a:pt x="43000" y="68495"/>
                      <a:pt x="42925" y="68500"/>
                      <a:pt x="42851" y="68511"/>
                    </a:cubicBezTo>
                    <a:cubicBezTo>
                      <a:pt x="41970" y="68630"/>
                      <a:pt x="41362" y="69439"/>
                      <a:pt x="41482" y="70320"/>
                    </a:cubicBezTo>
                    <a:cubicBezTo>
                      <a:pt x="41517" y="70523"/>
                      <a:pt x="41577" y="70725"/>
                      <a:pt x="41684" y="70904"/>
                    </a:cubicBezTo>
                    <a:cubicBezTo>
                      <a:pt x="41653" y="70900"/>
                      <a:pt x="41621" y="70899"/>
                      <a:pt x="41590" y="70899"/>
                    </a:cubicBezTo>
                    <a:cubicBezTo>
                      <a:pt x="41514" y="70899"/>
                      <a:pt x="41438" y="70907"/>
                      <a:pt x="41362" y="70916"/>
                    </a:cubicBezTo>
                    <a:cubicBezTo>
                      <a:pt x="40505" y="71070"/>
                      <a:pt x="39922" y="71868"/>
                      <a:pt x="40041" y="72725"/>
                    </a:cubicBezTo>
                    <a:cubicBezTo>
                      <a:pt x="40152" y="73524"/>
                      <a:pt x="40842" y="74116"/>
                      <a:pt x="41629" y="74116"/>
                    </a:cubicBezTo>
                    <a:cubicBezTo>
                      <a:pt x="41686" y="74116"/>
                      <a:pt x="41744" y="74113"/>
                      <a:pt x="41803" y="74107"/>
                    </a:cubicBezTo>
                    <a:cubicBezTo>
                      <a:pt x="41898" y="74095"/>
                      <a:pt x="41993" y="74071"/>
                      <a:pt x="42077" y="74035"/>
                    </a:cubicBezTo>
                    <a:cubicBezTo>
                      <a:pt x="42353" y="74600"/>
                      <a:pt x="42931" y="74941"/>
                      <a:pt x="43550" y="74941"/>
                    </a:cubicBezTo>
                    <a:cubicBezTo>
                      <a:pt x="43571" y="74941"/>
                      <a:pt x="43592" y="74941"/>
                      <a:pt x="43613" y="74940"/>
                    </a:cubicBezTo>
                    <a:cubicBezTo>
                      <a:pt x="43613" y="75011"/>
                      <a:pt x="43613" y="75083"/>
                      <a:pt x="43625" y="75154"/>
                    </a:cubicBezTo>
                    <a:cubicBezTo>
                      <a:pt x="43744" y="75940"/>
                      <a:pt x="44422" y="76535"/>
                      <a:pt x="45220" y="76535"/>
                    </a:cubicBezTo>
                    <a:cubicBezTo>
                      <a:pt x="45292" y="76535"/>
                      <a:pt x="45375" y="76524"/>
                      <a:pt x="45446" y="76524"/>
                    </a:cubicBezTo>
                    <a:cubicBezTo>
                      <a:pt x="46637" y="76345"/>
                      <a:pt x="47232" y="74976"/>
                      <a:pt x="46542" y="73999"/>
                    </a:cubicBezTo>
                    <a:cubicBezTo>
                      <a:pt x="47042" y="73654"/>
                      <a:pt x="47316" y="73047"/>
                      <a:pt x="47232" y="72440"/>
                    </a:cubicBezTo>
                    <a:cubicBezTo>
                      <a:pt x="47173" y="72047"/>
                      <a:pt x="46970" y="71678"/>
                      <a:pt x="46649" y="71428"/>
                    </a:cubicBezTo>
                    <a:cubicBezTo>
                      <a:pt x="46887" y="71094"/>
                      <a:pt x="46982" y="70689"/>
                      <a:pt x="46923" y="70297"/>
                    </a:cubicBezTo>
                    <a:cubicBezTo>
                      <a:pt x="46814" y="69495"/>
                      <a:pt x="46124" y="68910"/>
                      <a:pt x="45337" y="68910"/>
                    </a:cubicBezTo>
                    <a:cubicBezTo>
                      <a:pt x="45259" y="68910"/>
                      <a:pt x="45180" y="68916"/>
                      <a:pt x="45101" y="68927"/>
                    </a:cubicBezTo>
                    <a:cubicBezTo>
                      <a:pt x="44851" y="68963"/>
                      <a:pt x="44613" y="69058"/>
                      <a:pt x="44399" y="69201"/>
                    </a:cubicBezTo>
                    <a:cubicBezTo>
                      <a:pt x="44106" y="68752"/>
                      <a:pt x="43603" y="68495"/>
                      <a:pt x="43074" y="68495"/>
                    </a:cubicBezTo>
                    <a:close/>
                    <a:moveTo>
                      <a:pt x="9989" y="75904"/>
                    </a:moveTo>
                    <a:cubicBezTo>
                      <a:pt x="10251" y="75904"/>
                      <a:pt x="10466" y="76119"/>
                      <a:pt x="10466" y="76381"/>
                    </a:cubicBezTo>
                    <a:cubicBezTo>
                      <a:pt x="10466" y="76663"/>
                      <a:pt x="10230" y="76847"/>
                      <a:pt x="9986" y="76847"/>
                    </a:cubicBezTo>
                    <a:cubicBezTo>
                      <a:pt x="9870" y="76847"/>
                      <a:pt x="9752" y="76806"/>
                      <a:pt x="9656" y="76714"/>
                    </a:cubicBezTo>
                    <a:cubicBezTo>
                      <a:pt x="9358" y="76416"/>
                      <a:pt x="9573" y="75904"/>
                      <a:pt x="9989" y="75904"/>
                    </a:cubicBezTo>
                    <a:close/>
                    <a:moveTo>
                      <a:pt x="9986" y="75588"/>
                    </a:moveTo>
                    <a:cubicBezTo>
                      <a:pt x="9794" y="75588"/>
                      <a:pt x="9599" y="75660"/>
                      <a:pt x="9442" y="75821"/>
                    </a:cubicBezTo>
                    <a:cubicBezTo>
                      <a:pt x="8942" y="76309"/>
                      <a:pt x="9299" y="77155"/>
                      <a:pt x="9989" y="77155"/>
                    </a:cubicBezTo>
                    <a:cubicBezTo>
                      <a:pt x="10430" y="77155"/>
                      <a:pt x="10775" y="76809"/>
                      <a:pt x="10775" y="76381"/>
                    </a:cubicBezTo>
                    <a:cubicBezTo>
                      <a:pt x="10775" y="75905"/>
                      <a:pt x="10388" y="75588"/>
                      <a:pt x="9986" y="75588"/>
                    </a:cubicBezTo>
                    <a:close/>
                    <a:moveTo>
                      <a:pt x="64556" y="74678"/>
                    </a:moveTo>
                    <a:cubicBezTo>
                      <a:pt x="65270" y="74678"/>
                      <a:pt x="65842" y="75250"/>
                      <a:pt x="65842" y="75964"/>
                    </a:cubicBezTo>
                    <a:cubicBezTo>
                      <a:pt x="65842" y="76745"/>
                      <a:pt x="65204" y="77265"/>
                      <a:pt x="64541" y="77265"/>
                    </a:cubicBezTo>
                    <a:cubicBezTo>
                      <a:pt x="64224" y="77265"/>
                      <a:pt x="63901" y="77146"/>
                      <a:pt x="63639" y="76881"/>
                    </a:cubicBezTo>
                    <a:cubicBezTo>
                      <a:pt x="62818" y="76071"/>
                      <a:pt x="63401" y="74678"/>
                      <a:pt x="64556" y="74678"/>
                    </a:cubicBezTo>
                    <a:close/>
                    <a:moveTo>
                      <a:pt x="31302" y="75857"/>
                    </a:moveTo>
                    <a:lnTo>
                      <a:pt x="30992" y="75904"/>
                    </a:lnTo>
                    <a:cubicBezTo>
                      <a:pt x="31147" y="76714"/>
                      <a:pt x="31826" y="77321"/>
                      <a:pt x="32647" y="77381"/>
                    </a:cubicBezTo>
                    <a:lnTo>
                      <a:pt x="32671" y="77059"/>
                    </a:lnTo>
                    <a:cubicBezTo>
                      <a:pt x="31992" y="77012"/>
                      <a:pt x="31433" y="76524"/>
                      <a:pt x="31302" y="75857"/>
                    </a:cubicBezTo>
                    <a:close/>
                    <a:moveTo>
                      <a:pt x="64541" y="74358"/>
                    </a:moveTo>
                    <a:cubicBezTo>
                      <a:pt x="64144" y="74358"/>
                      <a:pt x="63741" y="74505"/>
                      <a:pt x="63413" y="74833"/>
                    </a:cubicBezTo>
                    <a:cubicBezTo>
                      <a:pt x="62401" y="75845"/>
                      <a:pt x="63115" y="77571"/>
                      <a:pt x="64556" y="77571"/>
                    </a:cubicBezTo>
                    <a:cubicBezTo>
                      <a:pt x="65437" y="77571"/>
                      <a:pt x="66151" y="76857"/>
                      <a:pt x="66163" y="75964"/>
                    </a:cubicBezTo>
                    <a:cubicBezTo>
                      <a:pt x="66163" y="74998"/>
                      <a:pt x="65368" y="74358"/>
                      <a:pt x="64541" y="74358"/>
                    </a:cubicBezTo>
                    <a:close/>
                    <a:moveTo>
                      <a:pt x="20574" y="76940"/>
                    </a:moveTo>
                    <a:cubicBezTo>
                      <a:pt x="20836" y="76940"/>
                      <a:pt x="21038" y="77155"/>
                      <a:pt x="21038" y="77416"/>
                    </a:cubicBezTo>
                    <a:cubicBezTo>
                      <a:pt x="21038" y="77696"/>
                      <a:pt x="20813" y="77880"/>
                      <a:pt x="20575" y="77880"/>
                    </a:cubicBezTo>
                    <a:cubicBezTo>
                      <a:pt x="20458" y="77880"/>
                      <a:pt x="20339" y="77836"/>
                      <a:pt x="20241" y="77738"/>
                    </a:cubicBezTo>
                    <a:cubicBezTo>
                      <a:pt x="19943" y="77440"/>
                      <a:pt x="20157" y="76940"/>
                      <a:pt x="20574" y="76940"/>
                    </a:cubicBezTo>
                    <a:close/>
                    <a:moveTo>
                      <a:pt x="20559" y="76623"/>
                    </a:moveTo>
                    <a:cubicBezTo>
                      <a:pt x="20367" y="76623"/>
                      <a:pt x="20172" y="76695"/>
                      <a:pt x="20015" y="76857"/>
                    </a:cubicBezTo>
                    <a:cubicBezTo>
                      <a:pt x="19518" y="77353"/>
                      <a:pt x="19867" y="78191"/>
                      <a:pt x="20559" y="78191"/>
                    </a:cubicBezTo>
                    <a:cubicBezTo>
                      <a:pt x="20564" y="78191"/>
                      <a:pt x="20569" y="78190"/>
                      <a:pt x="20574" y="78190"/>
                    </a:cubicBezTo>
                    <a:cubicBezTo>
                      <a:pt x="21003" y="78190"/>
                      <a:pt x="21348" y="77845"/>
                      <a:pt x="21360" y="77416"/>
                    </a:cubicBezTo>
                    <a:cubicBezTo>
                      <a:pt x="21352" y="76941"/>
                      <a:pt x="20962" y="76623"/>
                      <a:pt x="20559" y="76623"/>
                    </a:cubicBezTo>
                    <a:close/>
                    <a:moveTo>
                      <a:pt x="14109" y="78143"/>
                    </a:moveTo>
                    <a:cubicBezTo>
                      <a:pt x="14371" y="78143"/>
                      <a:pt x="14585" y="78357"/>
                      <a:pt x="14585" y="78619"/>
                    </a:cubicBezTo>
                    <a:cubicBezTo>
                      <a:pt x="14585" y="78902"/>
                      <a:pt x="14350" y="79091"/>
                      <a:pt x="14106" y="79091"/>
                    </a:cubicBezTo>
                    <a:cubicBezTo>
                      <a:pt x="13990" y="79091"/>
                      <a:pt x="13872" y="79048"/>
                      <a:pt x="13776" y="78952"/>
                    </a:cubicBezTo>
                    <a:cubicBezTo>
                      <a:pt x="13478" y="78655"/>
                      <a:pt x="13692" y="78143"/>
                      <a:pt x="14109" y="78143"/>
                    </a:cubicBezTo>
                    <a:close/>
                    <a:moveTo>
                      <a:pt x="92101" y="78143"/>
                    </a:moveTo>
                    <a:cubicBezTo>
                      <a:pt x="92360" y="78146"/>
                      <a:pt x="92583" y="78359"/>
                      <a:pt x="92583" y="78619"/>
                    </a:cubicBezTo>
                    <a:cubicBezTo>
                      <a:pt x="92583" y="78902"/>
                      <a:pt x="92348" y="79091"/>
                      <a:pt x="92104" y="79091"/>
                    </a:cubicBezTo>
                    <a:cubicBezTo>
                      <a:pt x="91987" y="79091"/>
                      <a:pt x="91869" y="79048"/>
                      <a:pt x="91774" y="78952"/>
                    </a:cubicBezTo>
                    <a:cubicBezTo>
                      <a:pt x="91477" y="78656"/>
                      <a:pt x="91688" y="78148"/>
                      <a:pt x="92101" y="78143"/>
                    </a:cubicBezTo>
                    <a:close/>
                    <a:moveTo>
                      <a:pt x="92099" y="77831"/>
                    </a:moveTo>
                    <a:cubicBezTo>
                      <a:pt x="91906" y="77831"/>
                      <a:pt x="91709" y="77902"/>
                      <a:pt x="91547" y="78059"/>
                    </a:cubicBezTo>
                    <a:cubicBezTo>
                      <a:pt x="91061" y="78558"/>
                      <a:pt x="91402" y="79400"/>
                      <a:pt x="92101" y="79405"/>
                    </a:cubicBezTo>
                    <a:lnTo>
                      <a:pt x="92101" y="79405"/>
                    </a:lnTo>
                    <a:cubicBezTo>
                      <a:pt x="92539" y="79402"/>
                      <a:pt x="92893" y="79046"/>
                      <a:pt x="92893" y="78619"/>
                    </a:cubicBezTo>
                    <a:cubicBezTo>
                      <a:pt x="92893" y="78143"/>
                      <a:pt x="92505" y="77831"/>
                      <a:pt x="92099" y="77831"/>
                    </a:cubicBezTo>
                    <a:close/>
                    <a:moveTo>
                      <a:pt x="14101" y="77831"/>
                    </a:moveTo>
                    <a:cubicBezTo>
                      <a:pt x="13908" y="77831"/>
                      <a:pt x="13711" y="77902"/>
                      <a:pt x="13549" y="78059"/>
                    </a:cubicBezTo>
                    <a:cubicBezTo>
                      <a:pt x="13061" y="78559"/>
                      <a:pt x="13407" y="79405"/>
                      <a:pt x="14109" y="79405"/>
                    </a:cubicBezTo>
                    <a:cubicBezTo>
                      <a:pt x="14538" y="79405"/>
                      <a:pt x="14895" y="79048"/>
                      <a:pt x="14895" y="78619"/>
                    </a:cubicBezTo>
                    <a:cubicBezTo>
                      <a:pt x="14895" y="78143"/>
                      <a:pt x="14507" y="77831"/>
                      <a:pt x="14101" y="77831"/>
                    </a:cubicBezTo>
                    <a:close/>
                    <a:moveTo>
                      <a:pt x="92101" y="79405"/>
                    </a:moveTo>
                    <a:lnTo>
                      <a:pt x="92101" y="79405"/>
                    </a:lnTo>
                    <a:cubicBezTo>
                      <a:pt x="92099" y="79405"/>
                      <a:pt x="92097" y="79405"/>
                      <a:pt x="92095" y="79405"/>
                    </a:cubicBezTo>
                    <a:lnTo>
                      <a:pt x="92107" y="79405"/>
                    </a:lnTo>
                    <a:cubicBezTo>
                      <a:pt x="92105" y="79405"/>
                      <a:pt x="92103" y="79405"/>
                      <a:pt x="92101" y="79405"/>
                    </a:cubicBezTo>
                    <a:close/>
                    <a:moveTo>
                      <a:pt x="34131" y="68841"/>
                    </a:moveTo>
                    <a:cubicBezTo>
                      <a:pt x="34794" y="68841"/>
                      <a:pt x="35353" y="69339"/>
                      <a:pt x="35421" y="70011"/>
                    </a:cubicBezTo>
                    <a:lnTo>
                      <a:pt x="35433" y="70166"/>
                    </a:lnTo>
                    <a:lnTo>
                      <a:pt x="35588" y="70154"/>
                    </a:lnTo>
                    <a:cubicBezTo>
                      <a:pt x="35618" y="70151"/>
                      <a:pt x="35649" y="70150"/>
                      <a:pt x="35679" y="70150"/>
                    </a:cubicBezTo>
                    <a:cubicBezTo>
                      <a:pt x="35984" y="70150"/>
                      <a:pt x="36290" y="70258"/>
                      <a:pt x="36529" y="70463"/>
                    </a:cubicBezTo>
                    <a:cubicBezTo>
                      <a:pt x="37088" y="70963"/>
                      <a:pt x="37112" y="71821"/>
                      <a:pt x="36588" y="72356"/>
                    </a:cubicBezTo>
                    <a:lnTo>
                      <a:pt x="36457" y="72475"/>
                    </a:lnTo>
                    <a:lnTo>
                      <a:pt x="36612" y="72594"/>
                    </a:lnTo>
                    <a:cubicBezTo>
                      <a:pt x="37112" y="72964"/>
                      <a:pt x="37279" y="73642"/>
                      <a:pt x="36981" y="74202"/>
                    </a:cubicBezTo>
                    <a:lnTo>
                      <a:pt x="36862" y="74416"/>
                    </a:lnTo>
                    <a:lnTo>
                      <a:pt x="37112" y="74428"/>
                    </a:lnTo>
                    <a:cubicBezTo>
                      <a:pt x="37779" y="74452"/>
                      <a:pt x="38314" y="74964"/>
                      <a:pt x="38362" y="75619"/>
                    </a:cubicBezTo>
                    <a:cubicBezTo>
                      <a:pt x="38374" y="75916"/>
                      <a:pt x="38291" y="76202"/>
                      <a:pt x="38124" y="76440"/>
                    </a:cubicBezTo>
                    <a:lnTo>
                      <a:pt x="38053" y="76547"/>
                    </a:lnTo>
                    <a:lnTo>
                      <a:pt x="38136" y="76643"/>
                    </a:lnTo>
                    <a:cubicBezTo>
                      <a:pt x="38338" y="76857"/>
                      <a:pt x="38457" y="77143"/>
                      <a:pt x="38481" y="77428"/>
                    </a:cubicBezTo>
                    <a:cubicBezTo>
                      <a:pt x="38529" y="78107"/>
                      <a:pt x="38041" y="78714"/>
                      <a:pt x="37374" y="78798"/>
                    </a:cubicBezTo>
                    <a:cubicBezTo>
                      <a:pt x="37312" y="78806"/>
                      <a:pt x="37250" y="78811"/>
                      <a:pt x="37190" y="78811"/>
                    </a:cubicBezTo>
                    <a:cubicBezTo>
                      <a:pt x="36584" y="78811"/>
                      <a:pt x="36052" y="78391"/>
                      <a:pt x="35933" y="77786"/>
                    </a:cubicBezTo>
                    <a:lnTo>
                      <a:pt x="35862" y="77440"/>
                    </a:lnTo>
                    <a:lnTo>
                      <a:pt x="35647" y="77726"/>
                    </a:lnTo>
                    <a:cubicBezTo>
                      <a:pt x="35433" y="78036"/>
                      <a:pt x="35076" y="78226"/>
                      <a:pt x="34695" y="78262"/>
                    </a:cubicBezTo>
                    <a:cubicBezTo>
                      <a:pt x="34588" y="78262"/>
                      <a:pt x="34481" y="78262"/>
                      <a:pt x="34362" y="78238"/>
                    </a:cubicBezTo>
                    <a:lnTo>
                      <a:pt x="34183" y="78202"/>
                    </a:lnTo>
                    <a:lnTo>
                      <a:pt x="34183" y="78393"/>
                    </a:lnTo>
                    <a:cubicBezTo>
                      <a:pt x="34183" y="78405"/>
                      <a:pt x="34183" y="78429"/>
                      <a:pt x="34183" y="78452"/>
                    </a:cubicBezTo>
                    <a:cubicBezTo>
                      <a:pt x="34231" y="79167"/>
                      <a:pt x="33695" y="79786"/>
                      <a:pt x="32980" y="79833"/>
                    </a:cubicBezTo>
                    <a:cubicBezTo>
                      <a:pt x="32951" y="79835"/>
                      <a:pt x="32923" y="79836"/>
                      <a:pt x="32894" y="79836"/>
                    </a:cubicBezTo>
                    <a:cubicBezTo>
                      <a:pt x="32217" y="79836"/>
                      <a:pt x="31645" y="79304"/>
                      <a:pt x="31599" y="78619"/>
                    </a:cubicBezTo>
                    <a:lnTo>
                      <a:pt x="31599" y="78369"/>
                    </a:lnTo>
                    <a:lnTo>
                      <a:pt x="31385" y="78440"/>
                    </a:lnTo>
                    <a:cubicBezTo>
                      <a:pt x="31240" y="78495"/>
                      <a:pt x="31092" y="78520"/>
                      <a:pt x="30948" y="78520"/>
                    </a:cubicBezTo>
                    <a:cubicBezTo>
                      <a:pt x="30301" y="78520"/>
                      <a:pt x="29721" y="78010"/>
                      <a:pt x="29682" y="77309"/>
                    </a:cubicBezTo>
                    <a:cubicBezTo>
                      <a:pt x="29671" y="77095"/>
                      <a:pt x="29718" y="76881"/>
                      <a:pt x="29813" y="76690"/>
                    </a:cubicBezTo>
                    <a:lnTo>
                      <a:pt x="29861" y="76571"/>
                    </a:lnTo>
                    <a:lnTo>
                      <a:pt x="29754" y="76500"/>
                    </a:lnTo>
                    <a:cubicBezTo>
                      <a:pt x="29432" y="76273"/>
                      <a:pt x="29230" y="75916"/>
                      <a:pt x="29206" y="75523"/>
                    </a:cubicBezTo>
                    <a:cubicBezTo>
                      <a:pt x="29182" y="75297"/>
                      <a:pt x="29230" y="75071"/>
                      <a:pt x="29337" y="74857"/>
                    </a:cubicBezTo>
                    <a:lnTo>
                      <a:pt x="29456" y="74642"/>
                    </a:lnTo>
                    <a:lnTo>
                      <a:pt x="29206" y="74630"/>
                    </a:lnTo>
                    <a:cubicBezTo>
                      <a:pt x="28528" y="74607"/>
                      <a:pt x="27980" y="74047"/>
                      <a:pt x="27968" y="73356"/>
                    </a:cubicBezTo>
                    <a:cubicBezTo>
                      <a:pt x="27968" y="72678"/>
                      <a:pt x="28492" y="72106"/>
                      <a:pt x="29170" y="72059"/>
                    </a:cubicBezTo>
                    <a:cubicBezTo>
                      <a:pt x="29200" y="72053"/>
                      <a:pt x="29233" y="72050"/>
                      <a:pt x="29266" y="72050"/>
                    </a:cubicBezTo>
                    <a:cubicBezTo>
                      <a:pt x="29298" y="72050"/>
                      <a:pt x="29331" y="72053"/>
                      <a:pt x="29361" y="72059"/>
                    </a:cubicBezTo>
                    <a:lnTo>
                      <a:pt x="29694" y="72082"/>
                    </a:lnTo>
                    <a:lnTo>
                      <a:pt x="29694" y="72082"/>
                    </a:lnTo>
                    <a:lnTo>
                      <a:pt x="29504" y="71809"/>
                    </a:lnTo>
                    <a:cubicBezTo>
                      <a:pt x="29361" y="71618"/>
                      <a:pt x="29278" y="71392"/>
                      <a:pt x="29266" y="71154"/>
                    </a:cubicBezTo>
                    <a:cubicBezTo>
                      <a:pt x="29209" y="70292"/>
                      <a:pt x="29891" y="69773"/>
                      <a:pt x="30574" y="69773"/>
                    </a:cubicBezTo>
                    <a:cubicBezTo>
                      <a:pt x="31042" y="69773"/>
                      <a:pt x="31510" y="70016"/>
                      <a:pt x="31742" y="70558"/>
                    </a:cubicBezTo>
                    <a:lnTo>
                      <a:pt x="31814" y="70749"/>
                    </a:lnTo>
                    <a:lnTo>
                      <a:pt x="31980" y="70618"/>
                    </a:lnTo>
                    <a:cubicBezTo>
                      <a:pt x="32183" y="70463"/>
                      <a:pt x="32433" y="70368"/>
                      <a:pt x="32683" y="70356"/>
                    </a:cubicBezTo>
                    <a:lnTo>
                      <a:pt x="32849" y="70344"/>
                    </a:lnTo>
                    <a:lnTo>
                      <a:pt x="32838" y="70189"/>
                    </a:lnTo>
                    <a:cubicBezTo>
                      <a:pt x="32814" y="69487"/>
                      <a:pt x="33338" y="68892"/>
                      <a:pt x="34040" y="68844"/>
                    </a:cubicBezTo>
                    <a:cubicBezTo>
                      <a:pt x="34070" y="68842"/>
                      <a:pt x="34101" y="68841"/>
                      <a:pt x="34131" y="68841"/>
                    </a:cubicBezTo>
                    <a:close/>
                    <a:moveTo>
                      <a:pt x="34133" y="68495"/>
                    </a:moveTo>
                    <a:cubicBezTo>
                      <a:pt x="34094" y="68495"/>
                      <a:pt x="34055" y="68496"/>
                      <a:pt x="34016" y="68499"/>
                    </a:cubicBezTo>
                    <a:cubicBezTo>
                      <a:pt x="33195" y="68546"/>
                      <a:pt x="32552" y="69225"/>
                      <a:pt x="32528" y="70058"/>
                    </a:cubicBezTo>
                    <a:cubicBezTo>
                      <a:pt x="32326" y="70094"/>
                      <a:pt x="32123" y="70166"/>
                      <a:pt x="31945" y="70273"/>
                    </a:cubicBezTo>
                    <a:cubicBezTo>
                      <a:pt x="31662" y="69765"/>
                      <a:pt x="31124" y="69460"/>
                      <a:pt x="30551" y="69460"/>
                    </a:cubicBezTo>
                    <a:cubicBezTo>
                      <a:pt x="30520" y="69460"/>
                      <a:pt x="30488" y="69461"/>
                      <a:pt x="30456" y="69463"/>
                    </a:cubicBezTo>
                    <a:cubicBezTo>
                      <a:pt x="29325" y="69546"/>
                      <a:pt x="28635" y="70725"/>
                      <a:pt x="29099" y="71737"/>
                    </a:cubicBezTo>
                    <a:cubicBezTo>
                      <a:pt x="28301" y="71821"/>
                      <a:pt x="27694" y="72475"/>
                      <a:pt x="27658" y="73273"/>
                    </a:cubicBezTo>
                    <a:cubicBezTo>
                      <a:pt x="27623" y="74071"/>
                      <a:pt x="28194" y="74773"/>
                      <a:pt x="28980" y="74916"/>
                    </a:cubicBezTo>
                    <a:cubicBezTo>
                      <a:pt x="28909" y="75119"/>
                      <a:pt x="28885" y="75333"/>
                      <a:pt x="28897" y="75547"/>
                    </a:cubicBezTo>
                    <a:cubicBezTo>
                      <a:pt x="28920" y="75988"/>
                      <a:pt x="29135" y="76393"/>
                      <a:pt x="29480" y="76678"/>
                    </a:cubicBezTo>
                    <a:cubicBezTo>
                      <a:pt x="29078" y="77725"/>
                      <a:pt x="29874" y="78838"/>
                      <a:pt x="30980" y="78838"/>
                    </a:cubicBezTo>
                    <a:cubicBezTo>
                      <a:pt x="31020" y="78838"/>
                      <a:pt x="31059" y="78836"/>
                      <a:pt x="31099" y="78833"/>
                    </a:cubicBezTo>
                    <a:cubicBezTo>
                      <a:pt x="31171" y="78821"/>
                      <a:pt x="31230" y="78810"/>
                      <a:pt x="31302" y="78798"/>
                    </a:cubicBezTo>
                    <a:cubicBezTo>
                      <a:pt x="31433" y="79572"/>
                      <a:pt x="32099" y="80155"/>
                      <a:pt x="32897" y="80155"/>
                    </a:cubicBezTo>
                    <a:lnTo>
                      <a:pt x="33004" y="80155"/>
                    </a:lnTo>
                    <a:cubicBezTo>
                      <a:pt x="33421" y="80131"/>
                      <a:pt x="33826" y="79929"/>
                      <a:pt x="34100" y="79607"/>
                    </a:cubicBezTo>
                    <a:cubicBezTo>
                      <a:pt x="34350" y="79321"/>
                      <a:pt x="34493" y="78964"/>
                      <a:pt x="34493" y="78583"/>
                    </a:cubicBezTo>
                    <a:lnTo>
                      <a:pt x="34707" y="78583"/>
                    </a:lnTo>
                    <a:cubicBezTo>
                      <a:pt x="35076" y="78559"/>
                      <a:pt x="35433" y="78393"/>
                      <a:pt x="35707" y="78143"/>
                    </a:cubicBezTo>
                    <a:cubicBezTo>
                      <a:pt x="35957" y="78754"/>
                      <a:pt x="36545" y="79137"/>
                      <a:pt x="37186" y="79137"/>
                    </a:cubicBezTo>
                    <a:cubicBezTo>
                      <a:pt x="37307" y="79137"/>
                      <a:pt x="37430" y="79124"/>
                      <a:pt x="37552" y="79095"/>
                    </a:cubicBezTo>
                    <a:cubicBezTo>
                      <a:pt x="38314" y="78917"/>
                      <a:pt x="38838" y="78202"/>
                      <a:pt x="38791" y="77416"/>
                    </a:cubicBezTo>
                    <a:cubicBezTo>
                      <a:pt x="38767" y="77095"/>
                      <a:pt x="38648" y="76785"/>
                      <a:pt x="38434" y="76535"/>
                    </a:cubicBezTo>
                    <a:cubicBezTo>
                      <a:pt x="38600" y="76250"/>
                      <a:pt x="38684" y="75928"/>
                      <a:pt x="38660" y="75607"/>
                    </a:cubicBezTo>
                    <a:cubicBezTo>
                      <a:pt x="38612" y="74869"/>
                      <a:pt x="38064" y="74261"/>
                      <a:pt x="37338" y="74142"/>
                    </a:cubicBezTo>
                    <a:cubicBezTo>
                      <a:pt x="37552" y="73547"/>
                      <a:pt x="37386" y="72880"/>
                      <a:pt x="36921" y="72452"/>
                    </a:cubicBezTo>
                    <a:cubicBezTo>
                      <a:pt x="37171" y="72142"/>
                      <a:pt x="37302" y="71737"/>
                      <a:pt x="37279" y="71332"/>
                    </a:cubicBezTo>
                    <a:cubicBezTo>
                      <a:pt x="37219" y="70511"/>
                      <a:pt x="36552" y="69856"/>
                      <a:pt x="35719" y="69832"/>
                    </a:cubicBezTo>
                    <a:cubicBezTo>
                      <a:pt x="35594" y="69061"/>
                      <a:pt x="34918" y="68495"/>
                      <a:pt x="34133" y="68495"/>
                    </a:cubicBezTo>
                    <a:close/>
                    <a:moveTo>
                      <a:pt x="52753" y="71568"/>
                    </a:moveTo>
                    <a:cubicBezTo>
                      <a:pt x="53224" y="71568"/>
                      <a:pt x="53674" y="71829"/>
                      <a:pt x="53900" y="72273"/>
                    </a:cubicBezTo>
                    <a:cubicBezTo>
                      <a:pt x="53971" y="72416"/>
                      <a:pt x="54007" y="72571"/>
                      <a:pt x="54031" y="72725"/>
                    </a:cubicBezTo>
                    <a:lnTo>
                      <a:pt x="54043" y="72868"/>
                    </a:lnTo>
                    <a:lnTo>
                      <a:pt x="54197" y="72868"/>
                    </a:lnTo>
                    <a:cubicBezTo>
                      <a:pt x="54208" y="72868"/>
                      <a:pt x="54218" y="72868"/>
                      <a:pt x="54228" y="72868"/>
                    </a:cubicBezTo>
                    <a:cubicBezTo>
                      <a:pt x="55246" y="72868"/>
                      <a:pt x="55870" y="74032"/>
                      <a:pt x="55281" y="74880"/>
                    </a:cubicBezTo>
                    <a:lnTo>
                      <a:pt x="55221" y="74976"/>
                    </a:lnTo>
                    <a:lnTo>
                      <a:pt x="55293" y="75071"/>
                    </a:lnTo>
                    <a:cubicBezTo>
                      <a:pt x="55317" y="75107"/>
                      <a:pt x="55352" y="75154"/>
                      <a:pt x="55364" y="75202"/>
                    </a:cubicBezTo>
                    <a:cubicBezTo>
                      <a:pt x="55686" y="75845"/>
                      <a:pt x="55436" y="76619"/>
                      <a:pt x="54793" y="76940"/>
                    </a:cubicBezTo>
                    <a:cubicBezTo>
                      <a:pt x="54662" y="77012"/>
                      <a:pt x="54507" y="77047"/>
                      <a:pt x="54352" y="77059"/>
                    </a:cubicBezTo>
                    <a:lnTo>
                      <a:pt x="54197" y="77071"/>
                    </a:lnTo>
                    <a:lnTo>
                      <a:pt x="54197" y="77226"/>
                    </a:lnTo>
                    <a:cubicBezTo>
                      <a:pt x="54221" y="77857"/>
                      <a:pt x="53769" y="78405"/>
                      <a:pt x="53138" y="78512"/>
                    </a:cubicBezTo>
                    <a:lnTo>
                      <a:pt x="52971" y="78548"/>
                    </a:lnTo>
                    <a:lnTo>
                      <a:pt x="53019" y="78714"/>
                    </a:lnTo>
                    <a:cubicBezTo>
                      <a:pt x="53042" y="78786"/>
                      <a:pt x="53054" y="78857"/>
                      <a:pt x="53066" y="78929"/>
                    </a:cubicBezTo>
                    <a:cubicBezTo>
                      <a:pt x="53126" y="79643"/>
                      <a:pt x="52614" y="80274"/>
                      <a:pt x="51899" y="80345"/>
                    </a:cubicBezTo>
                    <a:cubicBezTo>
                      <a:pt x="51856" y="80350"/>
                      <a:pt x="51814" y="80352"/>
                      <a:pt x="51771" y="80352"/>
                    </a:cubicBezTo>
                    <a:cubicBezTo>
                      <a:pt x="51120" y="80352"/>
                      <a:pt x="50550" y="79850"/>
                      <a:pt x="50483" y="79191"/>
                    </a:cubicBezTo>
                    <a:cubicBezTo>
                      <a:pt x="50483" y="79119"/>
                      <a:pt x="50483" y="79060"/>
                      <a:pt x="50483" y="79000"/>
                    </a:cubicBezTo>
                    <a:lnTo>
                      <a:pt x="50495" y="78857"/>
                    </a:lnTo>
                    <a:lnTo>
                      <a:pt x="50364" y="78833"/>
                    </a:lnTo>
                    <a:cubicBezTo>
                      <a:pt x="49316" y="78607"/>
                      <a:pt x="48982" y="77286"/>
                      <a:pt x="49804" y="76595"/>
                    </a:cubicBezTo>
                    <a:lnTo>
                      <a:pt x="49911" y="76500"/>
                    </a:lnTo>
                    <a:lnTo>
                      <a:pt x="49828" y="76381"/>
                    </a:lnTo>
                    <a:lnTo>
                      <a:pt x="49804" y="76369"/>
                    </a:lnTo>
                    <a:cubicBezTo>
                      <a:pt x="49483" y="75726"/>
                      <a:pt x="49744" y="74952"/>
                      <a:pt x="50387" y="74630"/>
                    </a:cubicBezTo>
                    <a:cubicBezTo>
                      <a:pt x="50566" y="74547"/>
                      <a:pt x="50756" y="74499"/>
                      <a:pt x="50947" y="74499"/>
                    </a:cubicBezTo>
                    <a:lnTo>
                      <a:pt x="51042" y="74511"/>
                    </a:lnTo>
                    <a:lnTo>
                      <a:pt x="51137" y="74511"/>
                    </a:lnTo>
                    <a:lnTo>
                      <a:pt x="51185" y="74440"/>
                    </a:lnTo>
                    <a:cubicBezTo>
                      <a:pt x="51304" y="74249"/>
                      <a:pt x="51471" y="74095"/>
                      <a:pt x="51673" y="73987"/>
                    </a:cubicBezTo>
                    <a:cubicBezTo>
                      <a:pt x="51697" y="73987"/>
                      <a:pt x="51721" y="73976"/>
                      <a:pt x="51745" y="73964"/>
                    </a:cubicBezTo>
                    <a:lnTo>
                      <a:pt x="51911" y="73868"/>
                    </a:lnTo>
                    <a:lnTo>
                      <a:pt x="51780" y="73714"/>
                    </a:lnTo>
                    <a:cubicBezTo>
                      <a:pt x="51697" y="73630"/>
                      <a:pt x="51638" y="73547"/>
                      <a:pt x="51590" y="73440"/>
                    </a:cubicBezTo>
                    <a:cubicBezTo>
                      <a:pt x="51268" y="72809"/>
                      <a:pt x="51518" y="72023"/>
                      <a:pt x="52161" y="71713"/>
                    </a:cubicBezTo>
                    <a:cubicBezTo>
                      <a:pt x="52352" y="71614"/>
                      <a:pt x="52554" y="71568"/>
                      <a:pt x="52753" y="71568"/>
                    </a:cubicBezTo>
                    <a:close/>
                    <a:moveTo>
                      <a:pt x="52685" y="71123"/>
                    </a:moveTo>
                    <a:cubicBezTo>
                      <a:pt x="52441" y="71123"/>
                      <a:pt x="52193" y="71178"/>
                      <a:pt x="51959" y="71297"/>
                    </a:cubicBezTo>
                    <a:cubicBezTo>
                      <a:pt x="51114" y="71713"/>
                      <a:pt x="50816" y="72773"/>
                      <a:pt x="51316" y="73583"/>
                    </a:cubicBezTo>
                    <a:cubicBezTo>
                      <a:pt x="51352" y="73642"/>
                      <a:pt x="51388" y="73702"/>
                      <a:pt x="51435" y="73761"/>
                    </a:cubicBezTo>
                    <a:cubicBezTo>
                      <a:pt x="51257" y="73868"/>
                      <a:pt x="51102" y="74011"/>
                      <a:pt x="50983" y="74190"/>
                    </a:cubicBezTo>
                    <a:cubicBezTo>
                      <a:pt x="50958" y="74189"/>
                      <a:pt x="50933" y="74188"/>
                      <a:pt x="50908" y="74188"/>
                    </a:cubicBezTo>
                    <a:cubicBezTo>
                      <a:pt x="50683" y="74188"/>
                      <a:pt x="50460" y="74237"/>
                      <a:pt x="50256" y="74345"/>
                    </a:cubicBezTo>
                    <a:cubicBezTo>
                      <a:pt x="49483" y="74738"/>
                      <a:pt x="49161" y="75666"/>
                      <a:pt x="49506" y="76452"/>
                    </a:cubicBezTo>
                    <a:cubicBezTo>
                      <a:pt x="49030" y="76940"/>
                      <a:pt x="48911" y="77678"/>
                      <a:pt x="49209" y="78298"/>
                    </a:cubicBezTo>
                    <a:cubicBezTo>
                      <a:pt x="49411" y="78679"/>
                      <a:pt x="49756" y="78976"/>
                      <a:pt x="50173" y="79095"/>
                    </a:cubicBezTo>
                    <a:cubicBezTo>
                      <a:pt x="50173" y="79131"/>
                      <a:pt x="50173" y="79179"/>
                      <a:pt x="50173" y="79214"/>
                    </a:cubicBezTo>
                    <a:cubicBezTo>
                      <a:pt x="50256" y="80036"/>
                      <a:pt x="50947" y="80655"/>
                      <a:pt x="51769" y="80667"/>
                    </a:cubicBezTo>
                    <a:lnTo>
                      <a:pt x="51780" y="80667"/>
                    </a:lnTo>
                    <a:cubicBezTo>
                      <a:pt x="51828" y="80667"/>
                      <a:pt x="51876" y="80667"/>
                      <a:pt x="51935" y="80655"/>
                    </a:cubicBezTo>
                    <a:cubicBezTo>
                      <a:pt x="52816" y="80572"/>
                      <a:pt x="53459" y="79786"/>
                      <a:pt x="53376" y="78905"/>
                    </a:cubicBezTo>
                    <a:cubicBezTo>
                      <a:pt x="53376" y="78869"/>
                      <a:pt x="53364" y="78821"/>
                      <a:pt x="53352" y="78786"/>
                    </a:cubicBezTo>
                    <a:cubicBezTo>
                      <a:pt x="54007" y="78607"/>
                      <a:pt x="54471" y="78036"/>
                      <a:pt x="54507" y="77369"/>
                    </a:cubicBezTo>
                    <a:cubicBezTo>
                      <a:pt x="54662" y="77333"/>
                      <a:pt x="54805" y="77286"/>
                      <a:pt x="54936" y="77226"/>
                    </a:cubicBezTo>
                    <a:cubicBezTo>
                      <a:pt x="55721" y="76833"/>
                      <a:pt x="56043" y="75857"/>
                      <a:pt x="55650" y="75071"/>
                    </a:cubicBezTo>
                    <a:cubicBezTo>
                      <a:pt x="55626" y="75035"/>
                      <a:pt x="55614" y="75000"/>
                      <a:pt x="55590" y="74976"/>
                    </a:cubicBezTo>
                    <a:cubicBezTo>
                      <a:pt x="56210" y="73940"/>
                      <a:pt x="55507" y="72630"/>
                      <a:pt x="54316" y="72559"/>
                    </a:cubicBezTo>
                    <a:cubicBezTo>
                      <a:pt x="54293" y="72416"/>
                      <a:pt x="54245" y="72273"/>
                      <a:pt x="54185" y="72142"/>
                    </a:cubicBezTo>
                    <a:cubicBezTo>
                      <a:pt x="53936" y="71504"/>
                      <a:pt x="53324" y="71123"/>
                      <a:pt x="52685" y="71123"/>
                    </a:cubicBezTo>
                    <a:close/>
                    <a:moveTo>
                      <a:pt x="37398" y="80345"/>
                    </a:moveTo>
                    <a:cubicBezTo>
                      <a:pt x="37743" y="80345"/>
                      <a:pt x="38029" y="80631"/>
                      <a:pt x="38029" y="80988"/>
                    </a:cubicBezTo>
                    <a:cubicBezTo>
                      <a:pt x="38029" y="81375"/>
                      <a:pt x="37718" y="81631"/>
                      <a:pt x="37392" y="81631"/>
                    </a:cubicBezTo>
                    <a:cubicBezTo>
                      <a:pt x="37236" y="81631"/>
                      <a:pt x="37076" y="81572"/>
                      <a:pt x="36945" y="81441"/>
                    </a:cubicBezTo>
                    <a:cubicBezTo>
                      <a:pt x="36540" y="81036"/>
                      <a:pt x="36826" y="80357"/>
                      <a:pt x="37398" y="80357"/>
                    </a:cubicBezTo>
                    <a:lnTo>
                      <a:pt x="37398" y="80345"/>
                    </a:lnTo>
                    <a:close/>
                    <a:moveTo>
                      <a:pt x="37380" y="80033"/>
                    </a:moveTo>
                    <a:cubicBezTo>
                      <a:pt x="37147" y="80033"/>
                      <a:pt x="36910" y="80118"/>
                      <a:pt x="36719" y="80310"/>
                    </a:cubicBezTo>
                    <a:cubicBezTo>
                      <a:pt x="36112" y="80917"/>
                      <a:pt x="36540" y="81941"/>
                      <a:pt x="37398" y="81941"/>
                    </a:cubicBezTo>
                    <a:cubicBezTo>
                      <a:pt x="37922" y="81941"/>
                      <a:pt x="38338" y="81512"/>
                      <a:pt x="38350" y="80988"/>
                    </a:cubicBezTo>
                    <a:cubicBezTo>
                      <a:pt x="38350" y="80415"/>
                      <a:pt x="37873" y="80033"/>
                      <a:pt x="37380" y="80033"/>
                    </a:cubicBezTo>
                    <a:close/>
                    <a:moveTo>
                      <a:pt x="41791" y="77718"/>
                    </a:moveTo>
                    <a:cubicBezTo>
                      <a:pt x="42158" y="77718"/>
                      <a:pt x="42532" y="77876"/>
                      <a:pt x="42803" y="78238"/>
                    </a:cubicBezTo>
                    <a:cubicBezTo>
                      <a:pt x="43077" y="78607"/>
                      <a:pt x="43136" y="79083"/>
                      <a:pt x="42970" y="79512"/>
                    </a:cubicBezTo>
                    <a:lnTo>
                      <a:pt x="42898" y="79679"/>
                    </a:lnTo>
                    <a:lnTo>
                      <a:pt x="43077" y="79726"/>
                    </a:lnTo>
                    <a:cubicBezTo>
                      <a:pt x="43375" y="79786"/>
                      <a:pt x="43637" y="79952"/>
                      <a:pt x="43815" y="80203"/>
                    </a:cubicBezTo>
                    <a:cubicBezTo>
                      <a:pt x="44468" y="81069"/>
                      <a:pt x="43823" y="82275"/>
                      <a:pt x="42786" y="82275"/>
                    </a:cubicBezTo>
                    <a:cubicBezTo>
                      <a:pt x="42726" y="82275"/>
                      <a:pt x="42664" y="82271"/>
                      <a:pt x="42601" y="82262"/>
                    </a:cubicBezTo>
                    <a:cubicBezTo>
                      <a:pt x="42267" y="82215"/>
                      <a:pt x="41958" y="82024"/>
                      <a:pt x="41743" y="81750"/>
                    </a:cubicBezTo>
                    <a:lnTo>
                      <a:pt x="41660" y="81631"/>
                    </a:lnTo>
                    <a:lnTo>
                      <a:pt x="41529" y="81727"/>
                    </a:lnTo>
                    <a:cubicBezTo>
                      <a:pt x="41296" y="81899"/>
                      <a:pt x="41025" y="81981"/>
                      <a:pt x="40757" y="81981"/>
                    </a:cubicBezTo>
                    <a:cubicBezTo>
                      <a:pt x="40287" y="81981"/>
                      <a:pt x="39828" y="81729"/>
                      <a:pt x="39600" y="81274"/>
                    </a:cubicBezTo>
                    <a:cubicBezTo>
                      <a:pt x="39243" y="80548"/>
                      <a:pt x="39624" y="79679"/>
                      <a:pt x="40398" y="79452"/>
                    </a:cubicBezTo>
                    <a:lnTo>
                      <a:pt x="40529" y="79405"/>
                    </a:lnTo>
                    <a:lnTo>
                      <a:pt x="40505" y="79274"/>
                    </a:lnTo>
                    <a:cubicBezTo>
                      <a:pt x="40322" y="78365"/>
                      <a:pt x="41046" y="77718"/>
                      <a:pt x="41791" y="77718"/>
                    </a:cubicBezTo>
                    <a:close/>
                    <a:moveTo>
                      <a:pt x="41773" y="77413"/>
                    </a:moveTo>
                    <a:cubicBezTo>
                      <a:pt x="41436" y="77413"/>
                      <a:pt x="41095" y="77519"/>
                      <a:pt x="40803" y="77738"/>
                    </a:cubicBezTo>
                    <a:cubicBezTo>
                      <a:pt x="40350" y="78071"/>
                      <a:pt x="40112" y="78631"/>
                      <a:pt x="40172" y="79191"/>
                    </a:cubicBezTo>
                    <a:cubicBezTo>
                      <a:pt x="40029" y="79238"/>
                      <a:pt x="39898" y="79310"/>
                      <a:pt x="39791" y="79405"/>
                    </a:cubicBezTo>
                    <a:cubicBezTo>
                      <a:pt x="39446" y="79655"/>
                      <a:pt x="39219" y="80036"/>
                      <a:pt x="39160" y="80464"/>
                    </a:cubicBezTo>
                    <a:cubicBezTo>
                      <a:pt x="39014" y="81495"/>
                      <a:pt x="39839" y="82302"/>
                      <a:pt x="40753" y="82302"/>
                    </a:cubicBezTo>
                    <a:cubicBezTo>
                      <a:pt x="41031" y="82302"/>
                      <a:pt x="41319" y="82227"/>
                      <a:pt x="41589" y="82060"/>
                    </a:cubicBezTo>
                    <a:cubicBezTo>
                      <a:pt x="41851" y="82334"/>
                      <a:pt x="42184" y="82512"/>
                      <a:pt x="42553" y="82572"/>
                    </a:cubicBezTo>
                    <a:cubicBezTo>
                      <a:pt x="42636" y="82584"/>
                      <a:pt x="42708" y="82584"/>
                      <a:pt x="42791" y="82584"/>
                    </a:cubicBezTo>
                    <a:cubicBezTo>
                      <a:pt x="44113" y="82584"/>
                      <a:pt x="44863" y="81072"/>
                      <a:pt x="44065" y="80012"/>
                    </a:cubicBezTo>
                    <a:cubicBezTo>
                      <a:pt x="43875" y="79750"/>
                      <a:pt x="43613" y="79560"/>
                      <a:pt x="43303" y="79464"/>
                    </a:cubicBezTo>
                    <a:cubicBezTo>
                      <a:pt x="43458" y="78976"/>
                      <a:pt x="43363" y="78452"/>
                      <a:pt x="43053" y="78048"/>
                    </a:cubicBezTo>
                    <a:cubicBezTo>
                      <a:pt x="42737" y="77633"/>
                      <a:pt x="42258" y="77413"/>
                      <a:pt x="41773" y="77413"/>
                    </a:cubicBezTo>
                    <a:close/>
                    <a:moveTo>
                      <a:pt x="59779" y="76772"/>
                    </a:moveTo>
                    <a:cubicBezTo>
                      <a:pt x="60409" y="76772"/>
                      <a:pt x="61010" y="77240"/>
                      <a:pt x="61067" y="77964"/>
                    </a:cubicBezTo>
                    <a:lnTo>
                      <a:pt x="61067" y="78083"/>
                    </a:lnTo>
                    <a:lnTo>
                      <a:pt x="61186" y="78107"/>
                    </a:lnTo>
                    <a:lnTo>
                      <a:pt x="61246" y="78107"/>
                    </a:lnTo>
                    <a:cubicBezTo>
                      <a:pt x="62222" y="78274"/>
                      <a:pt x="62651" y="79441"/>
                      <a:pt x="62008" y="80203"/>
                    </a:cubicBezTo>
                    <a:lnTo>
                      <a:pt x="61948" y="80274"/>
                    </a:lnTo>
                    <a:lnTo>
                      <a:pt x="61984" y="80357"/>
                    </a:lnTo>
                    <a:cubicBezTo>
                      <a:pt x="62056" y="80572"/>
                      <a:pt x="62079" y="80810"/>
                      <a:pt x="62044" y="81036"/>
                    </a:cubicBezTo>
                    <a:lnTo>
                      <a:pt x="61996" y="81274"/>
                    </a:lnTo>
                    <a:lnTo>
                      <a:pt x="62198" y="81262"/>
                    </a:lnTo>
                    <a:cubicBezTo>
                      <a:pt x="62243" y="81257"/>
                      <a:pt x="62289" y="81254"/>
                      <a:pt x="62336" y="81254"/>
                    </a:cubicBezTo>
                    <a:cubicBezTo>
                      <a:pt x="62402" y="81254"/>
                      <a:pt x="62469" y="81260"/>
                      <a:pt x="62532" y="81274"/>
                    </a:cubicBezTo>
                    <a:cubicBezTo>
                      <a:pt x="63234" y="81393"/>
                      <a:pt x="63699" y="82072"/>
                      <a:pt x="63580" y="82774"/>
                    </a:cubicBezTo>
                    <a:cubicBezTo>
                      <a:pt x="63473" y="83403"/>
                      <a:pt x="62919" y="83841"/>
                      <a:pt x="62300" y="83841"/>
                    </a:cubicBezTo>
                    <a:cubicBezTo>
                      <a:pt x="62227" y="83841"/>
                      <a:pt x="62153" y="83835"/>
                      <a:pt x="62079" y="83822"/>
                    </a:cubicBezTo>
                    <a:cubicBezTo>
                      <a:pt x="61936" y="83786"/>
                      <a:pt x="61782" y="83739"/>
                      <a:pt x="61651" y="83655"/>
                    </a:cubicBezTo>
                    <a:lnTo>
                      <a:pt x="61532" y="83584"/>
                    </a:lnTo>
                    <a:lnTo>
                      <a:pt x="61448" y="83703"/>
                    </a:lnTo>
                    <a:cubicBezTo>
                      <a:pt x="61186" y="84068"/>
                      <a:pt x="60790" y="84243"/>
                      <a:pt x="60397" y="84243"/>
                    </a:cubicBezTo>
                    <a:cubicBezTo>
                      <a:pt x="59881" y="84243"/>
                      <a:pt x="59370" y="83942"/>
                      <a:pt x="59174" y="83381"/>
                    </a:cubicBezTo>
                    <a:lnTo>
                      <a:pt x="59150" y="83274"/>
                    </a:lnTo>
                    <a:lnTo>
                      <a:pt x="58877" y="83274"/>
                    </a:lnTo>
                    <a:cubicBezTo>
                      <a:pt x="58174" y="83143"/>
                      <a:pt x="57698" y="82477"/>
                      <a:pt x="57817" y="81774"/>
                    </a:cubicBezTo>
                    <a:cubicBezTo>
                      <a:pt x="57853" y="81619"/>
                      <a:pt x="57912" y="81465"/>
                      <a:pt x="57984" y="81334"/>
                    </a:cubicBezTo>
                    <a:lnTo>
                      <a:pt x="58067" y="81215"/>
                    </a:lnTo>
                    <a:lnTo>
                      <a:pt x="57948" y="81131"/>
                    </a:lnTo>
                    <a:cubicBezTo>
                      <a:pt x="57424" y="80762"/>
                      <a:pt x="57257" y="80072"/>
                      <a:pt x="57543" y="79500"/>
                    </a:cubicBezTo>
                    <a:lnTo>
                      <a:pt x="57626" y="79345"/>
                    </a:lnTo>
                    <a:lnTo>
                      <a:pt x="57460" y="79286"/>
                    </a:lnTo>
                    <a:cubicBezTo>
                      <a:pt x="57388" y="79262"/>
                      <a:pt x="57317" y="79226"/>
                      <a:pt x="57257" y="79191"/>
                    </a:cubicBezTo>
                    <a:cubicBezTo>
                      <a:pt x="56638" y="78821"/>
                      <a:pt x="56448" y="78036"/>
                      <a:pt x="56805" y="77416"/>
                    </a:cubicBezTo>
                    <a:cubicBezTo>
                      <a:pt x="56983" y="77119"/>
                      <a:pt x="57269" y="76905"/>
                      <a:pt x="57603" y="76821"/>
                    </a:cubicBezTo>
                    <a:cubicBezTo>
                      <a:pt x="57708" y="76798"/>
                      <a:pt x="57813" y="76786"/>
                      <a:pt x="57918" y="76785"/>
                    </a:cubicBezTo>
                    <a:lnTo>
                      <a:pt x="57918" y="76785"/>
                    </a:lnTo>
                    <a:cubicBezTo>
                      <a:pt x="58154" y="76787"/>
                      <a:pt x="58390" y="76858"/>
                      <a:pt x="58591" y="76976"/>
                    </a:cubicBezTo>
                    <a:cubicBezTo>
                      <a:pt x="58638" y="77012"/>
                      <a:pt x="58686" y="77047"/>
                      <a:pt x="58734" y="77095"/>
                    </a:cubicBezTo>
                    <a:lnTo>
                      <a:pt x="58841" y="77178"/>
                    </a:lnTo>
                    <a:lnTo>
                      <a:pt x="58936" y="77095"/>
                    </a:lnTo>
                    <a:cubicBezTo>
                      <a:pt x="59189" y="76872"/>
                      <a:pt x="59487" y="76772"/>
                      <a:pt x="59779" y="76772"/>
                    </a:cubicBezTo>
                    <a:close/>
                    <a:moveTo>
                      <a:pt x="74093" y="83310"/>
                    </a:moveTo>
                    <a:cubicBezTo>
                      <a:pt x="74355" y="83310"/>
                      <a:pt x="74569" y="83524"/>
                      <a:pt x="74569" y="83786"/>
                    </a:cubicBezTo>
                    <a:cubicBezTo>
                      <a:pt x="74569" y="84069"/>
                      <a:pt x="74334" y="84258"/>
                      <a:pt x="74089" y="84258"/>
                    </a:cubicBezTo>
                    <a:cubicBezTo>
                      <a:pt x="73973" y="84258"/>
                      <a:pt x="73855" y="84216"/>
                      <a:pt x="73759" y="84120"/>
                    </a:cubicBezTo>
                    <a:cubicBezTo>
                      <a:pt x="73474" y="83822"/>
                      <a:pt x="73676" y="83322"/>
                      <a:pt x="74093" y="83322"/>
                    </a:cubicBezTo>
                    <a:lnTo>
                      <a:pt x="74093" y="83310"/>
                    </a:lnTo>
                    <a:close/>
                    <a:moveTo>
                      <a:pt x="47089" y="81703"/>
                    </a:moveTo>
                    <a:cubicBezTo>
                      <a:pt x="47804" y="81703"/>
                      <a:pt x="48387" y="82286"/>
                      <a:pt x="48387" y="83000"/>
                    </a:cubicBezTo>
                    <a:cubicBezTo>
                      <a:pt x="48387" y="83782"/>
                      <a:pt x="47744" y="84296"/>
                      <a:pt x="47077" y="84296"/>
                    </a:cubicBezTo>
                    <a:cubicBezTo>
                      <a:pt x="46758" y="84296"/>
                      <a:pt x="46434" y="84179"/>
                      <a:pt x="46173" y="83917"/>
                    </a:cubicBezTo>
                    <a:cubicBezTo>
                      <a:pt x="45351" y="83096"/>
                      <a:pt x="45934" y="81703"/>
                      <a:pt x="47089" y="81703"/>
                    </a:cubicBezTo>
                    <a:close/>
                    <a:moveTo>
                      <a:pt x="37398" y="83048"/>
                    </a:moveTo>
                    <a:cubicBezTo>
                      <a:pt x="37743" y="83048"/>
                      <a:pt x="38029" y="83334"/>
                      <a:pt x="38029" y="83691"/>
                    </a:cubicBezTo>
                    <a:cubicBezTo>
                      <a:pt x="38029" y="84077"/>
                      <a:pt x="37718" y="84333"/>
                      <a:pt x="37392" y="84333"/>
                    </a:cubicBezTo>
                    <a:cubicBezTo>
                      <a:pt x="37236" y="84333"/>
                      <a:pt x="37076" y="84275"/>
                      <a:pt x="36945" y="84143"/>
                    </a:cubicBezTo>
                    <a:cubicBezTo>
                      <a:pt x="36540" y="83739"/>
                      <a:pt x="36826" y="83048"/>
                      <a:pt x="37398" y="83048"/>
                    </a:cubicBezTo>
                    <a:close/>
                    <a:moveTo>
                      <a:pt x="59782" y="76436"/>
                    </a:moveTo>
                    <a:cubicBezTo>
                      <a:pt x="59460" y="76436"/>
                      <a:pt x="59131" y="76534"/>
                      <a:pt x="58841" y="76750"/>
                    </a:cubicBezTo>
                    <a:cubicBezTo>
                      <a:pt x="58805" y="76726"/>
                      <a:pt x="58781" y="76714"/>
                      <a:pt x="58746" y="76690"/>
                    </a:cubicBezTo>
                    <a:cubicBezTo>
                      <a:pt x="58485" y="76536"/>
                      <a:pt x="58198" y="76462"/>
                      <a:pt x="57916" y="76462"/>
                    </a:cubicBezTo>
                    <a:cubicBezTo>
                      <a:pt x="57371" y="76462"/>
                      <a:pt x="56841" y="76736"/>
                      <a:pt x="56543" y="77238"/>
                    </a:cubicBezTo>
                    <a:cubicBezTo>
                      <a:pt x="56090" y="78000"/>
                      <a:pt x="56329" y="78988"/>
                      <a:pt x="57091" y="79452"/>
                    </a:cubicBezTo>
                    <a:cubicBezTo>
                      <a:pt x="57126" y="79464"/>
                      <a:pt x="57162" y="79488"/>
                      <a:pt x="57186" y="79500"/>
                    </a:cubicBezTo>
                    <a:cubicBezTo>
                      <a:pt x="56948" y="80131"/>
                      <a:pt x="57138" y="80845"/>
                      <a:pt x="57650" y="81286"/>
                    </a:cubicBezTo>
                    <a:cubicBezTo>
                      <a:pt x="57174" y="82250"/>
                      <a:pt x="57769" y="83405"/>
                      <a:pt x="58829" y="83572"/>
                    </a:cubicBezTo>
                    <a:cubicBezTo>
                      <a:pt x="58853" y="83572"/>
                      <a:pt x="58888" y="83584"/>
                      <a:pt x="58924" y="83584"/>
                    </a:cubicBezTo>
                    <a:cubicBezTo>
                      <a:pt x="59174" y="84179"/>
                      <a:pt x="59758" y="84560"/>
                      <a:pt x="60401" y="84560"/>
                    </a:cubicBezTo>
                    <a:cubicBezTo>
                      <a:pt x="60865" y="84560"/>
                      <a:pt x="61317" y="84346"/>
                      <a:pt x="61627" y="83989"/>
                    </a:cubicBezTo>
                    <a:cubicBezTo>
                      <a:pt x="61758" y="84048"/>
                      <a:pt x="61889" y="84096"/>
                      <a:pt x="62044" y="84120"/>
                    </a:cubicBezTo>
                    <a:cubicBezTo>
                      <a:pt x="62151" y="84141"/>
                      <a:pt x="62258" y="84152"/>
                      <a:pt x="62363" y="84152"/>
                    </a:cubicBezTo>
                    <a:cubicBezTo>
                      <a:pt x="63125" y="84152"/>
                      <a:pt x="63813" y="83606"/>
                      <a:pt x="63949" y="82822"/>
                    </a:cubicBezTo>
                    <a:cubicBezTo>
                      <a:pt x="64103" y="81929"/>
                      <a:pt x="63484" y="81084"/>
                      <a:pt x="62591" y="80953"/>
                    </a:cubicBezTo>
                    <a:cubicBezTo>
                      <a:pt x="62520" y="80941"/>
                      <a:pt x="62448" y="80929"/>
                      <a:pt x="62377" y="80929"/>
                    </a:cubicBezTo>
                    <a:cubicBezTo>
                      <a:pt x="62389" y="80726"/>
                      <a:pt x="62365" y="80524"/>
                      <a:pt x="62306" y="80322"/>
                    </a:cubicBezTo>
                    <a:cubicBezTo>
                      <a:pt x="63020" y="79393"/>
                      <a:pt x="62520" y="78036"/>
                      <a:pt x="61365" y="77797"/>
                    </a:cubicBezTo>
                    <a:cubicBezTo>
                      <a:pt x="61240" y="76966"/>
                      <a:pt x="60528" y="76436"/>
                      <a:pt x="59782" y="76436"/>
                    </a:cubicBezTo>
                    <a:close/>
                    <a:moveTo>
                      <a:pt x="74089" y="82998"/>
                    </a:moveTo>
                    <a:cubicBezTo>
                      <a:pt x="73897" y="82998"/>
                      <a:pt x="73703" y="83069"/>
                      <a:pt x="73545" y="83227"/>
                    </a:cubicBezTo>
                    <a:cubicBezTo>
                      <a:pt x="73045" y="83727"/>
                      <a:pt x="73402" y="84572"/>
                      <a:pt x="74093" y="84572"/>
                    </a:cubicBezTo>
                    <a:lnTo>
                      <a:pt x="74093" y="84560"/>
                    </a:lnTo>
                    <a:cubicBezTo>
                      <a:pt x="74521" y="84560"/>
                      <a:pt x="74879" y="84215"/>
                      <a:pt x="74879" y="83786"/>
                    </a:cubicBezTo>
                    <a:cubicBezTo>
                      <a:pt x="74879" y="83310"/>
                      <a:pt x="74491" y="82998"/>
                      <a:pt x="74089" y="82998"/>
                    </a:cubicBezTo>
                    <a:close/>
                    <a:moveTo>
                      <a:pt x="47066" y="81386"/>
                    </a:moveTo>
                    <a:cubicBezTo>
                      <a:pt x="46672" y="81386"/>
                      <a:pt x="46272" y="81532"/>
                      <a:pt x="45946" y="81857"/>
                    </a:cubicBezTo>
                    <a:cubicBezTo>
                      <a:pt x="44926" y="82878"/>
                      <a:pt x="45644" y="84608"/>
                      <a:pt x="47075" y="84608"/>
                    </a:cubicBezTo>
                    <a:cubicBezTo>
                      <a:pt x="47080" y="84608"/>
                      <a:pt x="47084" y="84608"/>
                      <a:pt x="47089" y="84608"/>
                    </a:cubicBezTo>
                    <a:cubicBezTo>
                      <a:pt x="47970" y="84608"/>
                      <a:pt x="48685" y="83893"/>
                      <a:pt x="48685" y="83012"/>
                    </a:cubicBezTo>
                    <a:cubicBezTo>
                      <a:pt x="48693" y="82035"/>
                      <a:pt x="47895" y="81386"/>
                      <a:pt x="47066" y="81386"/>
                    </a:cubicBezTo>
                    <a:close/>
                    <a:moveTo>
                      <a:pt x="37386" y="82736"/>
                    </a:moveTo>
                    <a:cubicBezTo>
                      <a:pt x="37152" y="82736"/>
                      <a:pt x="36914" y="82821"/>
                      <a:pt x="36719" y="83012"/>
                    </a:cubicBezTo>
                    <a:cubicBezTo>
                      <a:pt x="36124" y="83620"/>
                      <a:pt x="36540" y="84644"/>
                      <a:pt x="37398" y="84644"/>
                    </a:cubicBezTo>
                    <a:cubicBezTo>
                      <a:pt x="37922" y="84644"/>
                      <a:pt x="38350" y="84215"/>
                      <a:pt x="38350" y="83691"/>
                    </a:cubicBezTo>
                    <a:cubicBezTo>
                      <a:pt x="38350" y="83117"/>
                      <a:pt x="37879" y="82736"/>
                      <a:pt x="37386" y="82736"/>
                    </a:cubicBezTo>
                    <a:close/>
                    <a:moveTo>
                      <a:pt x="70354" y="83941"/>
                    </a:moveTo>
                    <a:cubicBezTo>
                      <a:pt x="70604" y="83941"/>
                      <a:pt x="70819" y="84155"/>
                      <a:pt x="70819" y="84417"/>
                    </a:cubicBezTo>
                    <a:cubicBezTo>
                      <a:pt x="70819" y="84697"/>
                      <a:pt x="70588" y="84880"/>
                      <a:pt x="70346" y="84880"/>
                    </a:cubicBezTo>
                    <a:cubicBezTo>
                      <a:pt x="70228" y="84880"/>
                      <a:pt x="70107" y="84837"/>
                      <a:pt x="70009" y="84739"/>
                    </a:cubicBezTo>
                    <a:cubicBezTo>
                      <a:pt x="69723" y="84441"/>
                      <a:pt x="69926" y="83941"/>
                      <a:pt x="70354" y="83941"/>
                    </a:cubicBezTo>
                    <a:close/>
                    <a:moveTo>
                      <a:pt x="70338" y="83624"/>
                    </a:moveTo>
                    <a:cubicBezTo>
                      <a:pt x="70147" y="83624"/>
                      <a:pt x="69952" y="83696"/>
                      <a:pt x="69795" y="83858"/>
                    </a:cubicBezTo>
                    <a:cubicBezTo>
                      <a:pt x="69295" y="84358"/>
                      <a:pt x="69652" y="85191"/>
                      <a:pt x="70354" y="85191"/>
                    </a:cubicBezTo>
                    <a:cubicBezTo>
                      <a:pt x="70783" y="85191"/>
                      <a:pt x="71128" y="84846"/>
                      <a:pt x="71128" y="84417"/>
                    </a:cubicBezTo>
                    <a:cubicBezTo>
                      <a:pt x="71128" y="83942"/>
                      <a:pt x="70740" y="83624"/>
                      <a:pt x="70338" y="83624"/>
                    </a:cubicBezTo>
                    <a:close/>
                    <a:moveTo>
                      <a:pt x="53352" y="83108"/>
                    </a:moveTo>
                    <a:cubicBezTo>
                      <a:pt x="54066" y="83120"/>
                      <a:pt x="54650" y="83691"/>
                      <a:pt x="54638" y="84417"/>
                    </a:cubicBezTo>
                    <a:cubicBezTo>
                      <a:pt x="54638" y="85199"/>
                      <a:pt x="54000" y="85713"/>
                      <a:pt x="53337" y="85713"/>
                    </a:cubicBezTo>
                    <a:cubicBezTo>
                      <a:pt x="53020" y="85713"/>
                      <a:pt x="52697" y="85596"/>
                      <a:pt x="52435" y="85334"/>
                    </a:cubicBezTo>
                    <a:cubicBezTo>
                      <a:pt x="51614" y="84513"/>
                      <a:pt x="52197" y="83120"/>
                      <a:pt x="53340" y="83120"/>
                    </a:cubicBezTo>
                    <a:lnTo>
                      <a:pt x="53352" y="83108"/>
                    </a:lnTo>
                    <a:close/>
                    <a:moveTo>
                      <a:pt x="53335" y="82800"/>
                    </a:moveTo>
                    <a:cubicBezTo>
                      <a:pt x="52940" y="82800"/>
                      <a:pt x="52536" y="82947"/>
                      <a:pt x="52209" y="83274"/>
                    </a:cubicBezTo>
                    <a:cubicBezTo>
                      <a:pt x="51197" y="84286"/>
                      <a:pt x="51911" y="86025"/>
                      <a:pt x="53340" y="86025"/>
                    </a:cubicBezTo>
                    <a:lnTo>
                      <a:pt x="53352" y="86013"/>
                    </a:lnTo>
                    <a:cubicBezTo>
                      <a:pt x="54233" y="86013"/>
                      <a:pt x="54947" y="85298"/>
                      <a:pt x="54959" y="84417"/>
                    </a:cubicBezTo>
                    <a:cubicBezTo>
                      <a:pt x="54959" y="83443"/>
                      <a:pt x="54164" y="82800"/>
                      <a:pt x="53335" y="82800"/>
                    </a:cubicBezTo>
                    <a:close/>
                    <a:moveTo>
                      <a:pt x="83805" y="85393"/>
                    </a:moveTo>
                    <a:cubicBezTo>
                      <a:pt x="84058" y="85393"/>
                      <a:pt x="84261" y="85603"/>
                      <a:pt x="84261" y="85858"/>
                    </a:cubicBezTo>
                    <a:cubicBezTo>
                      <a:pt x="84261" y="86141"/>
                      <a:pt x="84025" y="86325"/>
                      <a:pt x="83784" y="86325"/>
                    </a:cubicBezTo>
                    <a:cubicBezTo>
                      <a:pt x="83670" y="86325"/>
                      <a:pt x="83555" y="86283"/>
                      <a:pt x="83463" y="86191"/>
                    </a:cubicBezTo>
                    <a:cubicBezTo>
                      <a:pt x="83165" y="85894"/>
                      <a:pt x="83368" y="85394"/>
                      <a:pt x="83784" y="85394"/>
                    </a:cubicBezTo>
                    <a:cubicBezTo>
                      <a:pt x="83791" y="85393"/>
                      <a:pt x="83798" y="85393"/>
                      <a:pt x="83805" y="85393"/>
                    </a:cubicBezTo>
                    <a:close/>
                    <a:moveTo>
                      <a:pt x="57650" y="85048"/>
                    </a:moveTo>
                    <a:cubicBezTo>
                      <a:pt x="57995" y="85048"/>
                      <a:pt x="58281" y="85334"/>
                      <a:pt x="58293" y="85679"/>
                    </a:cubicBezTo>
                    <a:cubicBezTo>
                      <a:pt x="58293" y="86069"/>
                      <a:pt x="57973" y="86325"/>
                      <a:pt x="57641" y="86325"/>
                    </a:cubicBezTo>
                    <a:cubicBezTo>
                      <a:pt x="57485" y="86325"/>
                      <a:pt x="57327" y="86269"/>
                      <a:pt x="57198" y="86144"/>
                    </a:cubicBezTo>
                    <a:cubicBezTo>
                      <a:pt x="56793" y="85739"/>
                      <a:pt x="57079" y="85048"/>
                      <a:pt x="57650" y="85048"/>
                    </a:cubicBezTo>
                    <a:close/>
                    <a:moveTo>
                      <a:pt x="57640" y="84728"/>
                    </a:moveTo>
                    <a:cubicBezTo>
                      <a:pt x="57404" y="84728"/>
                      <a:pt x="57165" y="84816"/>
                      <a:pt x="56972" y="85013"/>
                    </a:cubicBezTo>
                    <a:cubicBezTo>
                      <a:pt x="56376" y="85608"/>
                      <a:pt x="56793" y="86644"/>
                      <a:pt x="57650" y="86644"/>
                    </a:cubicBezTo>
                    <a:cubicBezTo>
                      <a:pt x="58174" y="86644"/>
                      <a:pt x="58603" y="86215"/>
                      <a:pt x="58603" y="85679"/>
                    </a:cubicBezTo>
                    <a:cubicBezTo>
                      <a:pt x="58603" y="85108"/>
                      <a:pt x="58130" y="84728"/>
                      <a:pt x="57640" y="84728"/>
                    </a:cubicBezTo>
                    <a:close/>
                    <a:moveTo>
                      <a:pt x="83786" y="85070"/>
                    </a:moveTo>
                    <a:cubicBezTo>
                      <a:pt x="83594" y="85070"/>
                      <a:pt x="83398" y="85141"/>
                      <a:pt x="83237" y="85298"/>
                    </a:cubicBezTo>
                    <a:cubicBezTo>
                      <a:pt x="82749" y="85798"/>
                      <a:pt x="83094" y="86644"/>
                      <a:pt x="83784" y="86644"/>
                    </a:cubicBezTo>
                    <a:cubicBezTo>
                      <a:pt x="84213" y="86644"/>
                      <a:pt x="84570" y="86299"/>
                      <a:pt x="84570" y="85858"/>
                    </a:cubicBezTo>
                    <a:cubicBezTo>
                      <a:pt x="84570" y="85382"/>
                      <a:pt x="84188" y="85070"/>
                      <a:pt x="83786" y="85070"/>
                    </a:cubicBezTo>
                    <a:close/>
                    <a:moveTo>
                      <a:pt x="48018" y="85846"/>
                    </a:moveTo>
                    <a:cubicBezTo>
                      <a:pt x="48363" y="85846"/>
                      <a:pt x="48649" y="86132"/>
                      <a:pt x="48649" y="86477"/>
                    </a:cubicBezTo>
                    <a:cubicBezTo>
                      <a:pt x="48649" y="86864"/>
                      <a:pt x="48333" y="87119"/>
                      <a:pt x="48007" y="87119"/>
                    </a:cubicBezTo>
                    <a:cubicBezTo>
                      <a:pt x="47851" y="87119"/>
                      <a:pt x="47693" y="87061"/>
                      <a:pt x="47566" y="86930"/>
                    </a:cubicBezTo>
                    <a:cubicBezTo>
                      <a:pt x="47161" y="86537"/>
                      <a:pt x="47447" y="85846"/>
                      <a:pt x="48018" y="85846"/>
                    </a:cubicBezTo>
                    <a:close/>
                    <a:moveTo>
                      <a:pt x="41773" y="84608"/>
                    </a:moveTo>
                    <a:cubicBezTo>
                      <a:pt x="42485" y="84611"/>
                      <a:pt x="43065" y="85181"/>
                      <a:pt x="43065" y="85906"/>
                    </a:cubicBezTo>
                    <a:cubicBezTo>
                      <a:pt x="43065" y="86687"/>
                      <a:pt x="42427" y="87202"/>
                      <a:pt x="41760" y="87202"/>
                    </a:cubicBezTo>
                    <a:cubicBezTo>
                      <a:pt x="41441" y="87202"/>
                      <a:pt x="41116" y="87084"/>
                      <a:pt x="40850" y="86822"/>
                    </a:cubicBezTo>
                    <a:cubicBezTo>
                      <a:pt x="40042" y="86002"/>
                      <a:pt x="40610" y="84613"/>
                      <a:pt x="41773" y="84608"/>
                    </a:cubicBezTo>
                    <a:close/>
                    <a:moveTo>
                      <a:pt x="48008" y="85525"/>
                    </a:moveTo>
                    <a:cubicBezTo>
                      <a:pt x="47772" y="85525"/>
                      <a:pt x="47533" y="85613"/>
                      <a:pt x="47339" y="85810"/>
                    </a:cubicBezTo>
                    <a:cubicBezTo>
                      <a:pt x="46732" y="86406"/>
                      <a:pt x="47161" y="87442"/>
                      <a:pt x="48018" y="87442"/>
                    </a:cubicBezTo>
                    <a:cubicBezTo>
                      <a:pt x="48542" y="87430"/>
                      <a:pt x="48971" y="87013"/>
                      <a:pt x="48971" y="86477"/>
                    </a:cubicBezTo>
                    <a:cubicBezTo>
                      <a:pt x="48971" y="85906"/>
                      <a:pt x="48498" y="85525"/>
                      <a:pt x="48008" y="85525"/>
                    </a:cubicBezTo>
                    <a:close/>
                    <a:moveTo>
                      <a:pt x="41760" y="84289"/>
                    </a:moveTo>
                    <a:cubicBezTo>
                      <a:pt x="41365" y="84289"/>
                      <a:pt x="40963" y="84435"/>
                      <a:pt x="40636" y="84763"/>
                    </a:cubicBezTo>
                    <a:cubicBezTo>
                      <a:pt x="39626" y="85773"/>
                      <a:pt x="40336" y="87508"/>
                      <a:pt x="41773" y="87513"/>
                    </a:cubicBezTo>
                    <a:lnTo>
                      <a:pt x="41773" y="87513"/>
                    </a:lnTo>
                    <a:cubicBezTo>
                      <a:pt x="42663" y="87510"/>
                      <a:pt x="43387" y="86785"/>
                      <a:pt x="43387" y="85906"/>
                    </a:cubicBezTo>
                    <a:cubicBezTo>
                      <a:pt x="43378" y="84931"/>
                      <a:pt x="42586" y="84289"/>
                      <a:pt x="41760" y="84289"/>
                    </a:cubicBezTo>
                    <a:close/>
                    <a:moveTo>
                      <a:pt x="41773" y="87513"/>
                    </a:moveTo>
                    <a:cubicBezTo>
                      <a:pt x="41771" y="87513"/>
                      <a:pt x="41769" y="87513"/>
                      <a:pt x="41767" y="87513"/>
                    </a:cubicBezTo>
                    <a:lnTo>
                      <a:pt x="41779" y="87513"/>
                    </a:lnTo>
                    <a:cubicBezTo>
                      <a:pt x="41777" y="87513"/>
                      <a:pt x="41775" y="87513"/>
                      <a:pt x="41773" y="87513"/>
                    </a:cubicBezTo>
                    <a:close/>
                    <a:moveTo>
                      <a:pt x="17308" y="88798"/>
                    </a:moveTo>
                    <a:cubicBezTo>
                      <a:pt x="17549" y="88798"/>
                      <a:pt x="17752" y="89008"/>
                      <a:pt x="17752" y="89263"/>
                    </a:cubicBezTo>
                    <a:cubicBezTo>
                      <a:pt x="17752" y="89546"/>
                      <a:pt x="17523" y="89735"/>
                      <a:pt x="17282" y="89735"/>
                    </a:cubicBezTo>
                    <a:cubicBezTo>
                      <a:pt x="17167" y="89735"/>
                      <a:pt x="17050" y="89692"/>
                      <a:pt x="16955" y="89597"/>
                    </a:cubicBezTo>
                    <a:cubicBezTo>
                      <a:pt x="16657" y="89299"/>
                      <a:pt x="16859" y="88799"/>
                      <a:pt x="17288" y="88799"/>
                    </a:cubicBezTo>
                    <a:cubicBezTo>
                      <a:pt x="17295" y="88799"/>
                      <a:pt x="17301" y="88798"/>
                      <a:pt x="17308" y="88798"/>
                    </a:cubicBezTo>
                    <a:close/>
                    <a:moveTo>
                      <a:pt x="17272" y="88475"/>
                    </a:moveTo>
                    <a:cubicBezTo>
                      <a:pt x="17081" y="88475"/>
                      <a:pt x="16886" y="88546"/>
                      <a:pt x="16728" y="88704"/>
                    </a:cubicBezTo>
                    <a:cubicBezTo>
                      <a:pt x="16228" y="89204"/>
                      <a:pt x="16586" y="90049"/>
                      <a:pt x="17288" y="90049"/>
                    </a:cubicBezTo>
                    <a:cubicBezTo>
                      <a:pt x="17717" y="90049"/>
                      <a:pt x="18062" y="89692"/>
                      <a:pt x="18062" y="89263"/>
                    </a:cubicBezTo>
                    <a:cubicBezTo>
                      <a:pt x="18062" y="88787"/>
                      <a:pt x="17674" y="88475"/>
                      <a:pt x="17272" y="88475"/>
                    </a:cubicBezTo>
                    <a:close/>
                    <a:moveTo>
                      <a:pt x="48530" y="91371"/>
                    </a:moveTo>
                    <a:cubicBezTo>
                      <a:pt x="48792" y="91371"/>
                      <a:pt x="49006" y="91585"/>
                      <a:pt x="49006" y="91847"/>
                    </a:cubicBezTo>
                    <a:cubicBezTo>
                      <a:pt x="49006" y="92127"/>
                      <a:pt x="48775" y="92310"/>
                      <a:pt x="48534" y="92310"/>
                    </a:cubicBezTo>
                    <a:cubicBezTo>
                      <a:pt x="48415" y="92310"/>
                      <a:pt x="48294" y="92266"/>
                      <a:pt x="48197" y="92168"/>
                    </a:cubicBezTo>
                    <a:cubicBezTo>
                      <a:pt x="47911" y="91883"/>
                      <a:pt x="48113" y="91371"/>
                      <a:pt x="48530" y="91371"/>
                    </a:cubicBezTo>
                    <a:close/>
                    <a:moveTo>
                      <a:pt x="73474" y="91371"/>
                    </a:moveTo>
                    <a:cubicBezTo>
                      <a:pt x="73724" y="91371"/>
                      <a:pt x="73938" y="91585"/>
                      <a:pt x="73938" y="91847"/>
                    </a:cubicBezTo>
                    <a:cubicBezTo>
                      <a:pt x="73938" y="92127"/>
                      <a:pt x="73707" y="92310"/>
                      <a:pt x="73469" y="92310"/>
                    </a:cubicBezTo>
                    <a:cubicBezTo>
                      <a:pt x="73352" y="92310"/>
                      <a:pt x="73234" y="92266"/>
                      <a:pt x="73140" y="92168"/>
                    </a:cubicBezTo>
                    <a:cubicBezTo>
                      <a:pt x="72843" y="91883"/>
                      <a:pt x="73057" y="91371"/>
                      <a:pt x="73474" y="91371"/>
                    </a:cubicBezTo>
                    <a:close/>
                    <a:moveTo>
                      <a:pt x="48531" y="91059"/>
                    </a:moveTo>
                    <a:cubicBezTo>
                      <a:pt x="48340" y="91059"/>
                      <a:pt x="48144" y="91130"/>
                      <a:pt x="47982" y="91287"/>
                    </a:cubicBezTo>
                    <a:cubicBezTo>
                      <a:pt x="47494" y="91775"/>
                      <a:pt x="47839" y="92621"/>
                      <a:pt x="48530" y="92621"/>
                    </a:cubicBezTo>
                    <a:cubicBezTo>
                      <a:pt x="48971" y="92621"/>
                      <a:pt x="49316" y="92275"/>
                      <a:pt x="49316" y="91847"/>
                    </a:cubicBezTo>
                    <a:cubicBezTo>
                      <a:pt x="49316" y="91371"/>
                      <a:pt x="48933" y="91059"/>
                      <a:pt x="48531" y="91059"/>
                    </a:cubicBezTo>
                    <a:close/>
                    <a:moveTo>
                      <a:pt x="73466" y="91059"/>
                    </a:moveTo>
                    <a:cubicBezTo>
                      <a:pt x="73273" y="91059"/>
                      <a:pt x="73075" y="91130"/>
                      <a:pt x="72914" y="91287"/>
                    </a:cubicBezTo>
                    <a:cubicBezTo>
                      <a:pt x="72426" y="91775"/>
                      <a:pt x="72771" y="92621"/>
                      <a:pt x="73474" y="92621"/>
                    </a:cubicBezTo>
                    <a:cubicBezTo>
                      <a:pt x="73902" y="92621"/>
                      <a:pt x="74248" y="92275"/>
                      <a:pt x="74259" y="91847"/>
                    </a:cubicBezTo>
                    <a:cubicBezTo>
                      <a:pt x="74259" y="91371"/>
                      <a:pt x="73871" y="91059"/>
                      <a:pt x="73466" y="91059"/>
                    </a:cubicBezTo>
                    <a:close/>
                    <a:moveTo>
                      <a:pt x="26313" y="92002"/>
                    </a:moveTo>
                    <a:cubicBezTo>
                      <a:pt x="26575" y="92002"/>
                      <a:pt x="26777" y="92204"/>
                      <a:pt x="26777" y="92466"/>
                    </a:cubicBezTo>
                    <a:cubicBezTo>
                      <a:pt x="26777" y="92748"/>
                      <a:pt x="26547" y="92938"/>
                      <a:pt x="26307" y="92938"/>
                    </a:cubicBezTo>
                    <a:cubicBezTo>
                      <a:pt x="26192" y="92938"/>
                      <a:pt x="26075" y="92895"/>
                      <a:pt x="25980" y="92799"/>
                    </a:cubicBezTo>
                    <a:cubicBezTo>
                      <a:pt x="25682" y="92502"/>
                      <a:pt x="25896" y="92002"/>
                      <a:pt x="26313" y="92002"/>
                    </a:cubicBezTo>
                    <a:close/>
                    <a:moveTo>
                      <a:pt x="26311" y="91684"/>
                    </a:moveTo>
                    <a:cubicBezTo>
                      <a:pt x="26119" y="91684"/>
                      <a:pt x="25923" y="91756"/>
                      <a:pt x="25765" y="91918"/>
                    </a:cubicBezTo>
                    <a:cubicBezTo>
                      <a:pt x="25265" y="92406"/>
                      <a:pt x="25610" y="93252"/>
                      <a:pt x="26313" y="93252"/>
                    </a:cubicBezTo>
                    <a:cubicBezTo>
                      <a:pt x="26742" y="93252"/>
                      <a:pt x="27099" y="92906"/>
                      <a:pt x="27099" y="92466"/>
                    </a:cubicBezTo>
                    <a:cubicBezTo>
                      <a:pt x="27099" y="91999"/>
                      <a:pt x="26712" y="91684"/>
                      <a:pt x="26311" y="91684"/>
                    </a:cubicBezTo>
                    <a:close/>
                    <a:moveTo>
                      <a:pt x="29504" y="92621"/>
                    </a:moveTo>
                    <a:cubicBezTo>
                      <a:pt x="29754" y="92621"/>
                      <a:pt x="29968" y="92835"/>
                      <a:pt x="29968" y="93097"/>
                    </a:cubicBezTo>
                    <a:cubicBezTo>
                      <a:pt x="29968" y="93379"/>
                      <a:pt x="29733" y="93569"/>
                      <a:pt x="29489" y="93569"/>
                    </a:cubicBezTo>
                    <a:cubicBezTo>
                      <a:pt x="29372" y="93569"/>
                      <a:pt x="29254" y="93526"/>
                      <a:pt x="29159" y="93430"/>
                    </a:cubicBezTo>
                    <a:cubicBezTo>
                      <a:pt x="28861" y="93121"/>
                      <a:pt x="29075" y="92621"/>
                      <a:pt x="29504" y="92621"/>
                    </a:cubicBezTo>
                    <a:close/>
                    <a:moveTo>
                      <a:pt x="29488" y="92309"/>
                    </a:moveTo>
                    <a:cubicBezTo>
                      <a:pt x="29296" y="92309"/>
                      <a:pt x="29102" y="92380"/>
                      <a:pt x="28944" y="92537"/>
                    </a:cubicBezTo>
                    <a:cubicBezTo>
                      <a:pt x="28444" y="93037"/>
                      <a:pt x="28801" y="93883"/>
                      <a:pt x="29504" y="93883"/>
                    </a:cubicBezTo>
                    <a:cubicBezTo>
                      <a:pt x="29932" y="93871"/>
                      <a:pt x="30278" y="93526"/>
                      <a:pt x="30278" y="93097"/>
                    </a:cubicBezTo>
                    <a:cubicBezTo>
                      <a:pt x="30278" y="92621"/>
                      <a:pt x="29890" y="92309"/>
                      <a:pt x="29488" y="92309"/>
                    </a:cubicBezTo>
                    <a:close/>
                    <a:moveTo>
                      <a:pt x="64270" y="95050"/>
                    </a:moveTo>
                    <a:lnTo>
                      <a:pt x="64270" y="95061"/>
                    </a:lnTo>
                    <a:cubicBezTo>
                      <a:pt x="64520" y="95061"/>
                      <a:pt x="64734" y="95264"/>
                      <a:pt x="64734" y="95526"/>
                    </a:cubicBezTo>
                    <a:cubicBezTo>
                      <a:pt x="64734" y="95808"/>
                      <a:pt x="64499" y="95998"/>
                      <a:pt x="64259" y="95998"/>
                    </a:cubicBezTo>
                    <a:cubicBezTo>
                      <a:pt x="64144" y="95998"/>
                      <a:pt x="64029" y="95955"/>
                      <a:pt x="63937" y="95859"/>
                    </a:cubicBezTo>
                    <a:cubicBezTo>
                      <a:pt x="63639" y="95562"/>
                      <a:pt x="63853" y="95050"/>
                      <a:pt x="64270" y="95050"/>
                    </a:cubicBezTo>
                    <a:close/>
                    <a:moveTo>
                      <a:pt x="64254" y="94738"/>
                    </a:moveTo>
                    <a:cubicBezTo>
                      <a:pt x="64063" y="94738"/>
                      <a:pt x="63868" y="94809"/>
                      <a:pt x="63710" y="94966"/>
                    </a:cubicBezTo>
                    <a:cubicBezTo>
                      <a:pt x="63210" y="95466"/>
                      <a:pt x="63568" y="96312"/>
                      <a:pt x="64270" y="96312"/>
                    </a:cubicBezTo>
                    <a:cubicBezTo>
                      <a:pt x="64699" y="96312"/>
                      <a:pt x="65044" y="95954"/>
                      <a:pt x="65056" y="95526"/>
                    </a:cubicBezTo>
                    <a:cubicBezTo>
                      <a:pt x="65048" y="95050"/>
                      <a:pt x="64657" y="94738"/>
                      <a:pt x="64254" y="94738"/>
                    </a:cubicBezTo>
                    <a:close/>
                    <a:moveTo>
                      <a:pt x="38636" y="96062"/>
                    </a:moveTo>
                    <a:cubicBezTo>
                      <a:pt x="38898" y="96062"/>
                      <a:pt x="39112" y="96276"/>
                      <a:pt x="39112" y="96538"/>
                    </a:cubicBezTo>
                    <a:cubicBezTo>
                      <a:pt x="39112" y="96821"/>
                      <a:pt x="38877" y="97005"/>
                      <a:pt x="38632" y="97005"/>
                    </a:cubicBezTo>
                    <a:cubicBezTo>
                      <a:pt x="38516" y="97005"/>
                      <a:pt x="38398" y="96963"/>
                      <a:pt x="38303" y="96871"/>
                    </a:cubicBezTo>
                    <a:cubicBezTo>
                      <a:pt x="38005" y="96574"/>
                      <a:pt x="38219" y="96062"/>
                      <a:pt x="38636" y="96062"/>
                    </a:cubicBezTo>
                    <a:close/>
                    <a:moveTo>
                      <a:pt x="38628" y="95750"/>
                    </a:moveTo>
                    <a:cubicBezTo>
                      <a:pt x="38435" y="95750"/>
                      <a:pt x="38238" y="95821"/>
                      <a:pt x="38076" y="95978"/>
                    </a:cubicBezTo>
                    <a:cubicBezTo>
                      <a:pt x="37588" y="96478"/>
                      <a:pt x="37933" y="97324"/>
                      <a:pt x="38636" y="97324"/>
                    </a:cubicBezTo>
                    <a:cubicBezTo>
                      <a:pt x="39065" y="97324"/>
                      <a:pt x="39422" y="96966"/>
                      <a:pt x="39422" y="96538"/>
                    </a:cubicBezTo>
                    <a:cubicBezTo>
                      <a:pt x="39422" y="96062"/>
                      <a:pt x="39034" y="95750"/>
                      <a:pt x="38628" y="95750"/>
                    </a:cubicBezTo>
                    <a:close/>
                    <a:moveTo>
                      <a:pt x="56460" y="97252"/>
                    </a:moveTo>
                    <a:cubicBezTo>
                      <a:pt x="56722" y="97252"/>
                      <a:pt x="56924" y="97467"/>
                      <a:pt x="56924" y="97717"/>
                    </a:cubicBezTo>
                    <a:cubicBezTo>
                      <a:pt x="56924" y="98005"/>
                      <a:pt x="56697" y="98191"/>
                      <a:pt x="56458" y="98191"/>
                    </a:cubicBezTo>
                    <a:cubicBezTo>
                      <a:pt x="56342" y="98191"/>
                      <a:pt x="56223" y="98147"/>
                      <a:pt x="56126" y="98050"/>
                    </a:cubicBezTo>
                    <a:cubicBezTo>
                      <a:pt x="55829" y="97752"/>
                      <a:pt x="56043" y="97252"/>
                      <a:pt x="56460" y="97252"/>
                    </a:cubicBezTo>
                    <a:close/>
                    <a:moveTo>
                      <a:pt x="56454" y="96935"/>
                    </a:moveTo>
                    <a:cubicBezTo>
                      <a:pt x="56260" y="96935"/>
                      <a:pt x="56062" y="97007"/>
                      <a:pt x="55900" y="97169"/>
                    </a:cubicBezTo>
                    <a:cubicBezTo>
                      <a:pt x="55412" y="97657"/>
                      <a:pt x="55757" y="98502"/>
                      <a:pt x="56460" y="98502"/>
                    </a:cubicBezTo>
                    <a:cubicBezTo>
                      <a:pt x="56888" y="98502"/>
                      <a:pt x="57245" y="98157"/>
                      <a:pt x="57245" y="97717"/>
                    </a:cubicBezTo>
                    <a:cubicBezTo>
                      <a:pt x="57245" y="97250"/>
                      <a:pt x="56859" y="96935"/>
                      <a:pt x="56454" y="96935"/>
                    </a:cubicBezTo>
                    <a:close/>
                    <a:moveTo>
                      <a:pt x="62730" y="97883"/>
                    </a:moveTo>
                    <a:cubicBezTo>
                      <a:pt x="62972" y="97883"/>
                      <a:pt x="63175" y="98093"/>
                      <a:pt x="63175" y="98348"/>
                    </a:cubicBezTo>
                    <a:cubicBezTo>
                      <a:pt x="63175" y="98630"/>
                      <a:pt x="62945" y="98820"/>
                      <a:pt x="62704" y="98820"/>
                    </a:cubicBezTo>
                    <a:cubicBezTo>
                      <a:pt x="62590" y="98820"/>
                      <a:pt x="62473" y="98777"/>
                      <a:pt x="62377" y="98681"/>
                    </a:cubicBezTo>
                    <a:cubicBezTo>
                      <a:pt x="62079" y="98383"/>
                      <a:pt x="62282" y="97883"/>
                      <a:pt x="62710" y="97883"/>
                    </a:cubicBezTo>
                    <a:cubicBezTo>
                      <a:pt x="62717" y="97883"/>
                      <a:pt x="62724" y="97883"/>
                      <a:pt x="62730" y="97883"/>
                    </a:cubicBezTo>
                    <a:close/>
                    <a:moveTo>
                      <a:pt x="62703" y="97560"/>
                    </a:moveTo>
                    <a:cubicBezTo>
                      <a:pt x="62509" y="97560"/>
                      <a:pt x="62312" y="97631"/>
                      <a:pt x="62151" y="97788"/>
                    </a:cubicBezTo>
                    <a:cubicBezTo>
                      <a:pt x="61663" y="98288"/>
                      <a:pt x="62008" y="99133"/>
                      <a:pt x="62710" y="99133"/>
                    </a:cubicBezTo>
                    <a:cubicBezTo>
                      <a:pt x="63139" y="99133"/>
                      <a:pt x="63496" y="98776"/>
                      <a:pt x="63496" y="98348"/>
                    </a:cubicBezTo>
                    <a:cubicBezTo>
                      <a:pt x="63496" y="97872"/>
                      <a:pt x="63108" y="97560"/>
                      <a:pt x="62703" y="97560"/>
                    </a:cubicBezTo>
                    <a:close/>
                    <a:moveTo>
                      <a:pt x="47089" y="98502"/>
                    </a:moveTo>
                    <a:cubicBezTo>
                      <a:pt x="47339" y="98502"/>
                      <a:pt x="47542" y="98717"/>
                      <a:pt x="47554" y="98979"/>
                    </a:cubicBezTo>
                    <a:cubicBezTo>
                      <a:pt x="47554" y="99258"/>
                      <a:pt x="47323" y="99442"/>
                      <a:pt x="47081" y="99442"/>
                    </a:cubicBezTo>
                    <a:cubicBezTo>
                      <a:pt x="46963" y="99442"/>
                      <a:pt x="46842" y="99398"/>
                      <a:pt x="46744" y="99300"/>
                    </a:cubicBezTo>
                    <a:cubicBezTo>
                      <a:pt x="46446" y="99014"/>
                      <a:pt x="46661" y="98502"/>
                      <a:pt x="47077" y="98502"/>
                    </a:cubicBezTo>
                    <a:close/>
                    <a:moveTo>
                      <a:pt x="47074" y="98186"/>
                    </a:moveTo>
                    <a:cubicBezTo>
                      <a:pt x="46882" y="98186"/>
                      <a:pt x="46687" y="98258"/>
                      <a:pt x="46530" y="98419"/>
                    </a:cubicBezTo>
                    <a:cubicBezTo>
                      <a:pt x="46030" y="98907"/>
                      <a:pt x="46387" y="99753"/>
                      <a:pt x="47077" y="99753"/>
                    </a:cubicBezTo>
                    <a:lnTo>
                      <a:pt x="47089" y="99753"/>
                    </a:lnTo>
                    <a:cubicBezTo>
                      <a:pt x="47518" y="99753"/>
                      <a:pt x="47863" y="99407"/>
                      <a:pt x="47863" y="98979"/>
                    </a:cubicBezTo>
                    <a:cubicBezTo>
                      <a:pt x="47863" y="98503"/>
                      <a:pt x="47476" y="98186"/>
                      <a:pt x="47074" y="981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4"/>
              <p:cNvSpPr/>
              <p:nvPr/>
            </p:nvSpPr>
            <p:spPr>
              <a:xfrm>
                <a:off x="7424609" y="2511555"/>
                <a:ext cx="571450" cy="395525"/>
              </a:xfrm>
              <a:custGeom>
                <a:avLst/>
                <a:gdLst/>
                <a:ahLst/>
                <a:cxnLst/>
                <a:rect l="l" t="t" r="r" b="b"/>
                <a:pathLst>
                  <a:path w="23277" h="16111" extrusionOk="0">
                    <a:moveTo>
                      <a:pt x="20777" y="0"/>
                    </a:moveTo>
                    <a:lnTo>
                      <a:pt x="20122" y="286"/>
                    </a:lnTo>
                    <a:cubicBezTo>
                      <a:pt x="20681" y="1572"/>
                      <a:pt x="20991" y="2965"/>
                      <a:pt x="21015" y="4370"/>
                    </a:cubicBezTo>
                    <a:cubicBezTo>
                      <a:pt x="21062" y="7215"/>
                      <a:pt x="20003" y="9966"/>
                      <a:pt x="18050" y="12037"/>
                    </a:cubicBezTo>
                    <a:cubicBezTo>
                      <a:pt x="16039" y="14186"/>
                      <a:pt x="13245" y="15372"/>
                      <a:pt x="10350" y="15372"/>
                    </a:cubicBezTo>
                    <a:cubicBezTo>
                      <a:pt x="9748" y="15372"/>
                      <a:pt x="9141" y="15321"/>
                      <a:pt x="8537" y="15216"/>
                    </a:cubicBezTo>
                    <a:cubicBezTo>
                      <a:pt x="5037" y="14609"/>
                      <a:pt x="2072" y="12276"/>
                      <a:pt x="655" y="9013"/>
                    </a:cubicBezTo>
                    <a:lnTo>
                      <a:pt x="0" y="9311"/>
                    </a:lnTo>
                    <a:cubicBezTo>
                      <a:pt x="1839" y="13569"/>
                      <a:pt x="5991" y="16110"/>
                      <a:pt x="10344" y="16110"/>
                    </a:cubicBezTo>
                    <a:cubicBezTo>
                      <a:pt x="11883" y="16110"/>
                      <a:pt x="13447" y="15793"/>
                      <a:pt x="14943" y="15121"/>
                    </a:cubicBezTo>
                    <a:cubicBezTo>
                      <a:pt x="20669" y="12549"/>
                      <a:pt x="23277" y="5763"/>
                      <a:pt x="207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4"/>
              <p:cNvSpPr/>
              <p:nvPr/>
            </p:nvSpPr>
            <p:spPr>
              <a:xfrm>
                <a:off x="7498554" y="2693347"/>
                <a:ext cx="186506" cy="196253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7994" extrusionOk="0">
                    <a:moveTo>
                      <a:pt x="6323" y="1"/>
                    </a:moveTo>
                    <a:lnTo>
                      <a:pt x="4549" y="239"/>
                    </a:lnTo>
                    <a:lnTo>
                      <a:pt x="0" y="5037"/>
                    </a:lnTo>
                    <a:cubicBezTo>
                      <a:pt x="1972" y="6940"/>
                      <a:pt x="4602" y="7993"/>
                      <a:pt x="7329" y="7993"/>
                    </a:cubicBezTo>
                    <a:cubicBezTo>
                      <a:pt x="7418" y="7993"/>
                      <a:pt x="7507" y="7992"/>
                      <a:pt x="7597" y="7990"/>
                    </a:cubicBezTo>
                    <a:lnTo>
                      <a:pt x="7454" y="1370"/>
                    </a:lnTo>
                    <a:lnTo>
                      <a:pt x="63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4"/>
              <p:cNvSpPr/>
              <p:nvPr/>
            </p:nvSpPr>
            <p:spPr>
              <a:xfrm>
                <a:off x="7440689" y="2655369"/>
                <a:ext cx="173348" cy="161662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6585" extrusionOk="0">
                    <a:moveTo>
                      <a:pt x="7060" y="0"/>
                    </a:moveTo>
                    <a:lnTo>
                      <a:pt x="0" y="3167"/>
                    </a:lnTo>
                    <a:cubicBezTo>
                      <a:pt x="560" y="4453"/>
                      <a:pt x="1369" y="5620"/>
                      <a:pt x="2369" y="6584"/>
                    </a:cubicBezTo>
                    <a:lnTo>
                      <a:pt x="6918" y="1786"/>
                    </a:lnTo>
                    <a:lnTo>
                      <a:pt x="70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4"/>
              <p:cNvSpPr/>
              <p:nvPr/>
            </p:nvSpPr>
            <p:spPr>
              <a:xfrm>
                <a:off x="7744962" y="2518846"/>
                <a:ext cx="195565" cy="104681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4264" extrusionOk="0">
                    <a:moveTo>
                      <a:pt x="7073" y="1"/>
                    </a:moveTo>
                    <a:lnTo>
                      <a:pt x="0" y="3180"/>
                    </a:lnTo>
                    <a:lnTo>
                      <a:pt x="1405" y="4263"/>
                    </a:lnTo>
                    <a:lnTo>
                      <a:pt x="7966" y="4085"/>
                    </a:lnTo>
                    <a:cubicBezTo>
                      <a:pt x="7942" y="2680"/>
                      <a:pt x="7632" y="1287"/>
                      <a:pt x="7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4"/>
              <p:cNvSpPr/>
              <p:nvPr/>
            </p:nvSpPr>
            <p:spPr>
              <a:xfrm>
                <a:off x="7681525" y="2691899"/>
                <a:ext cx="186236" cy="197628"/>
              </a:xfrm>
              <a:custGeom>
                <a:avLst/>
                <a:gdLst/>
                <a:ahLst/>
                <a:cxnLst/>
                <a:rect l="l" t="t" r="r" b="b"/>
                <a:pathLst>
                  <a:path w="7586" h="8050" extrusionOk="0">
                    <a:moveTo>
                      <a:pt x="1084" y="0"/>
                    </a:moveTo>
                    <a:lnTo>
                      <a:pt x="1" y="1429"/>
                    </a:lnTo>
                    <a:lnTo>
                      <a:pt x="144" y="8049"/>
                    </a:lnTo>
                    <a:cubicBezTo>
                      <a:pt x="1537" y="8001"/>
                      <a:pt x="2918" y="7692"/>
                      <a:pt x="4192" y="7120"/>
                    </a:cubicBezTo>
                    <a:cubicBezTo>
                      <a:pt x="5478" y="6549"/>
                      <a:pt x="6621" y="5727"/>
                      <a:pt x="7585" y="4703"/>
                    </a:cubicBezTo>
                    <a:lnTo>
                      <a:pt x="2858" y="14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4"/>
              <p:cNvSpPr/>
              <p:nvPr/>
            </p:nvSpPr>
            <p:spPr>
              <a:xfrm>
                <a:off x="7746141" y="2619108"/>
                <a:ext cx="195565" cy="188274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7669" extrusionOk="0">
                    <a:moveTo>
                      <a:pt x="7918" y="1"/>
                    </a:moveTo>
                    <a:lnTo>
                      <a:pt x="1357" y="179"/>
                    </a:lnTo>
                    <a:lnTo>
                      <a:pt x="0" y="1334"/>
                    </a:lnTo>
                    <a:lnTo>
                      <a:pt x="226" y="3108"/>
                    </a:lnTo>
                    <a:lnTo>
                      <a:pt x="4953" y="7668"/>
                    </a:lnTo>
                    <a:cubicBezTo>
                      <a:pt x="6906" y="5597"/>
                      <a:pt x="7965" y="2846"/>
                      <a:pt x="7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4"/>
              <p:cNvSpPr/>
              <p:nvPr/>
            </p:nvSpPr>
            <p:spPr>
              <a:xfrm>
                <a:off x="7610207" y="2596890"/>
                <a:ext cx="169272" cy="13011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300" extrusionOk="0">
                    <a:moveTo>
                      <a:pt x="5489" y="1"/>
                    </a:moveTo>
                    <a:lnTo>
                      <a:pt x="155" y="2382"/>
                    </a:lnTo>
                    <a:lnTo>
                      <a:pt x="1" y="4168"/>
                    </a:lnTo>
                    <a:lnTo>
                      <a:pt x="1775" y="3930"/>
                    </a:lnTo>
                    <a:lnTo>
                      <a:pt x="2906" y="5299"/>
                    </a:lnTo>
                    <a:lnTo>
                      <a:pt x="3989" y="3870"/>
                    </a:lnTo>
                    <a:lnTo>
                      <a:pt x="5763" y="4013"/>
                    </a:lnTo>
                    <a:lnTo>
                      <a:pt x="5763" y="4013"/>
                    </a:lnTo>
                    <a:lnTo>
                      <a:pt x="5537" y="2239"/>
                    </a:lnTo>
                    <a:lnTo>
                      <a:pt x="6894" y="1084"/>
                    </a:lnTo>
                    <a:lnTo>
                      <a:pt x="5489" y="1"/>
                    </a:ln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4"/>
              <p:cNvSpPr/>
              <p:nvPr/>
            </p:nvSpPr>
            <p:spPr>
              <a:xfrm>
                <a:off x="7397408" y="2499574"/>
                <a:ext cx="632850" cy="437506"/>
              </a:xfrm>
              <a:custGeom>
                <a:avLst/>
                <a:gdLst/>
                <a:ahLst/>
                <a:cxnLst/>
                <a:rect l="l" t="t" r="r" b="b"/>
                <a:pathLst>
                  <a:path w="25778" h="17821" extrusionOk="0">
                    <a:moveTo>
                      <a:pt x="22992" y="0"/>
                    </a:moveTo>
                    <a:lnTo>
                      <a:pt x="21885" y="488"/>
                    </a:lnTo>
                    <a:cubicBezTo>
                      <a:pt x="24385" y="6251"/>
                      <a:pt x="21777" y="13037"/>
                      <a:pt x="16051" y="15609"/>
                    </a:cubicBezTo>
                    <a:cubicBezTo>
                      <a:pt x="14552" y="16282"/>
                      <a:pt x="12985" y="16600"/>
                      <a:pt x="11444" y="16600"/>
                    </a:cubicBezTo>
                    <a:cubicBezTo>
                      <a:pt x="7093" y="16600"/>
                      <a:pt x="2945" y="14066"/>
                      <a:pt x="1108" y="9811"/>
                    </a:cubicBezTo>
                    <a:lnTo>
                      <a:pt x="1" y="10311"/>
                    </a:lnTo>
                    <a:cubicBezTo>
                      <a:pt x="2030" y="15018"/>
                      <a:pt x="6617" y="17821"/>
                      <a:pt x="11427" y="17821"/>
                    </a:cubicBezTo>
                    <a:cubicBezTo>
                      <a:pt x="13138" y="17821"/>
                      <a:pt x="14877" y="17466"/>
                      <a:pt x="16539" y="16716"/>
                    </a:cubicBezTo>
                    <a:cubicBezTo>
                      <a:pt x="22885" y="13871"/>
                      <a:pt x="25778" y="6394"/>
                      <a:pt x="229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4"/>
              <p:cNvSpPr/>
              <p:nvPr/>
            </p:nvSpPr>
            <p:spPr>
              <a:xfrm>
                <a:off x="7437179" y="2517398"/>
                <a:ext cx="508332" cy="375910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15312" extrusionOk="0">
                    <a:moveTo>
                      <a:pt x="19753" y="0"/>
                    </a:moveTo>
                    <a:lnTo>
                      <a:pt x="19467" y="131"/>
                    </a:lnTo>
                    <a:cubicBezTo>
                      <a:pt x="20026" y="1393"/>
                      <a:pt x="20324" y="2763"/>
                      <a:pt x="20348" y="4144"/>
                    </a:cubicBezTo>
                    <a:cubicBezTo>
                      <a:pt x="20396" y="6942"/>
                      <a:pt x="19348" y="9656"/>
                      <a:pt x="17431" y="11704"/>
                    </a:cubicBezTo>
                    <a:cubicBezTo>
                      <a:pt x="15437" y="13816"/>
                      <a:pt x="12675" y="14987"/>
                      <a:pt x="9828" y="14987"/>
                    </a:cubicBezTo>
                    <a:cubicBezTo>
                      <a:pt x="9241" y="14987"/>
                      <a:pt x="8649" y="14937"/>
                      <a:pt x="8061" y="14836"/>
                    </a:cubicBezTo>
                    <a:cubicBezTo>
                      <a:pt x="4608" y="14228"/>
                      <a:pt x="1691" y="11942"/>
                      <a:pt x="286" y="8728"/>
                    </a:cubicBezTo>
                    <a:lnTo>
                      <a:pt x="0" y="8859"/>
                    </a:lnTo>
                    <a:cubicBezTo>
                      <a:pt x="1687" y="12767"/>
                      <a:pt x="5542" y="15312"/>
                      <a:pt x="9805" y="15312"/>
                    </a:cubicBezTo>
                    <a:cubicBezTo>
                      <a:pt x="9815" y="15312"/>
                      <a:pt x="9825" y="15312"/>
                      <a:pt x="9835" y="15312"/>
                    </a:cubicBezTo>
                    <a:lnTo>
                      <a:pt x="10097" y="15312"/>
                    </a:lnTo>
                    <a:cubicBezTo>
                      <a:pt x="11513" y="15276"/>
                      <a:pt x="12918" y="14955"/>
                      <a:pt x="14216" y="14371"/>
                    </a:cubicBezTo>
                    <a:cubicBezTo>
                      <a:pt x="15514" y="13788"/>
                      <a:pt x="16681" y="12954"/>
                      <a:pt x="17657" y="11930"/>
                    </a:cubicBezTo>
                    <a:cubicBezTo>
                      <a:pt x="19634" y="9811"/>
                      <a:pt x="20705" y="7025"/>
                      <a:pt x="20657" y="4144"/>
                    </a:cubicBezTo>
                    <a:cubicBezTo>
                      <a:pt x="20634" y="2715"/>
                      <a:pt x="20324" y="1310"/>
                      <a:pt x="19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4"/>
              <p:cNvSpPr/>
              <p:nvPr/>
            </p:nvSpPr>
            <p:spPr>
              <a:xfrm>
                <a:off x="7606107" y="2593674"/>
                <a:ext cx="179510" cy="139469"/>
              </a:xfrm>
              <a:custGeom>
                <a:avLst/>
                <a:gdLst/>
                <a:ahLst/>
                <a:cxnLst/>
                <a:rect l="l" t="t" r="r" b="b"/>
                <a:pathLst>
                  <a:path w="7312" h="5681" extrusionOk="0">
                    <a:moveTo>
                      <a:pt x="5752" y="1"/>
                    </a:moveTo>
                    <a:lnTo>
                      <a:pt x="5561" y="251"/>
                    </a:lnTo>
                    <a:lnTo>
                      <a:pt x="6811" y="1215"/>
                    </a:lnTo>
                    <a:lnTo>
                      <a:pt x="5537" y="2299"/>
                    </a:lnTo>
                    <a:lnTo>
                      <a:pt x="5752" y="3978"/>
                    </a:lnTo>
                    <a:lnTo>
                      <a:pt x="5752" y="3978"/>
                    </a:lnTo>
                    <a:lnTo>
                      <a:pt x="4085" y="3835"/>
                    </a:lnTo>
                    <a:lnTo>
                      <a:pt x="3073" y="5180"/>
                    </a:lnTo>
                    <a:lnTo>
                      <a:pt x="2001" y="3894"/>
                    </a:lnTo>
                    <a:lnTo>
                      <a:pt x="346" y="4121"/>
                    </a:lnTo>
                    <a:lnTo>
                      <a:pt x="477" y="2525"/>
                    </a:lnTo>
                    <a:lnTo>
                      <a:pt x="168" y="2501"/>
                    </a:lnTo>
                    <a:lnTo>
                      <a:pt x="1" y="4490"/>
                    </a:lnTo>
                    <a:lnTo>
                      <a:pt x="1870" y="4228"/>
                    </a:lnTo>
                    <a:lnTo>
                      <a:pt x="3085" y="5680"/>
                    </a:lnTo>
                    <a:lnTo>
                      <a:pt x="4240" y="4168"/>
                    </a:lnTo>
                    <a:lnTo>
                      <a:pt x="6109" y="4323"/>
                    </a:lnTo>
                    <a:lnTo>
                      <a:pt x="5871" y="2430"/>
                    </a:lnTo>
                    <a:lnTo>
                      <a:pt x="7311" y="1203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4"/>
              <p:cNvSpPr/>
              <p:nvPr/>
            </p:nvSpPr>
            <p:spPr>
              <a:xfrm>
                <a:off x="7779455" y="2615033"/>
                <a:ext cx="161367" cy="1200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89" extrusionOk="0">
                    <a:moveTo>
                      <a:pt x="6561" y="0"/>
                    </a:moveTo>
                    <a:lnTo>
                      <a:pt x="0" y="179"/>
                    </a:lnTo>
                    <a:lnTo>
                      <a:pt x="12" y="488"/>
                    </a:lnTo>
                    <a:lnTo>
                      <a:pt x="6573" y="310"/>
                    </a:lnTo>
                    <a:lnTo>
                      <a:pt x="65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4"/>
              <p:cNvSpPr/>
              <p:nvPr/>
            </p:nvSpPr>
            <p:spPr>
              <a:xfrm>
                <a:off x="7749062" y="2692783"/>
                <a:ext cx="121621" cy="11752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787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727" y="4786"/>
                    </a:lnTo>
                    <a:lnTo>
                      <a:pt x="4953" y="456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4"/>
              <p:cNvSpPr/>
              <p:nvPr/>
            </p:nvSpPr>
            <p:spPr>
              <a:xfrm>
                <a:off x="7677720" y="2726981"/>
                <a:ext cx="10851" cy="16281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6632" extrusionOk="0">
                    <a:moveTo>
                      <a:pt x="311" y="0"/>
                    </a:moveTo>
                    <a:lnTo>
                      <a:pt x="1" y="12"/>
                    </a:lnTo>
                    <a:lnTo>
                      <a:pt x="132" y="6632"/>
                    </a:lnTo>
                    <a:lnTo>
                      <a:pt x="442" y="662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4"/>
              <p:cNvSpPr/>
              <p:nvPr/>
            </p:nvSpPr>
            <p:spPr>
              <a:xfrm>
                <a:off x="7495927" y="2696858"/>
                <a:ext cx="117226" cy="123094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5014" extrusionOk="0">
                    <a:moveTo>
                      <a:pt x="4548" y="1"/>
                    </a:moveTo>
                    <a:lnTo>
                      <a:pt x="0" y="4799"/>
                    </a:lnTo>
                    <a:lnTo>
                      <a:pt x="227" y="5013"/>
                    </a:lnTo>
                    <a:lnTo>
                      <a:pt x="4775" y="215"/>
                    </a:lnTo>
                    <a:lnTo>
                      <a:pt x="45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4"/>
              <p:cNvSpPr/>
              <p:nvPr/>
            </p:nvSpPr>
            <p:spPr>
              <a:xfrm>
                <a:off x="7421099" y="2510082"/>
                <a:ext cx="579355" cy="401073"/>
              </a:xfrm>
              <a:custGeom>
                <a:avLst/>
                <a:gdLst/>
                <a:ahLst/>
                <a:cxnLst/>
                <a:rect l="l" t="t" r="r" b="b"/>
                <a:pathLst>
                  <a:path w="23599" h="16337" extrusionOk="0">
                    <a:moveTo>
                      <a:pt x="21062" y="1"/>
                    </a:moveTo>
                    <a:lnTo>
                      <a:pt x="20765" y="132"/>
                    </a:lnTo>
                    <a:cubicBezTo>
                      <a:pt x="23253" y="5811"/>
                      <a:pt x="20670" y="12502"/>
                      <a:pt x="15014" y="15038"/>
                    </a:cubicBezTo>
                    <a:cubicBezTo>
                      <a:pt x="13541" y="15697"/>
                      <a:pt x="12001" y="16009"/>
                      <a:pt x="10486" y="16009"/>
                    </a:cubicBezTo>
                    <a:cubicBezTo>
                      <a:pt x="6198" y="16009"/>
                      <a:pt x="2107" y="13511"/>
                      <a:pt x="286" y="9323"/>
                    </a:cubicBezTo>
                    <a:lnTo>
                      <a:pt x="0" y="9442"/>
                    </a:lnTo>
                    <a:cubicBezTo>
                      <a:pt x="1810" y="13621"/>
                      <a:pt x="5930" y="16324"/>
                      <a:pt x="10478" y="16336"/>
                    </a:cubicBezTo>
                    <a:cubicBezTo>
                      <a:pt x="12085" y="16324"/>
                      <a:pt x="13681" y="15991"/>
                      <a:pt x="15145" y="15324"/>
                    </a:cubicBezTo>
                    <a:cubicBezTo>
                      <a:pt x="20955" y="12717"/>
                      <a:pt x="23598" y="5847"/>
                      <a:pt x="2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4"/>
              <p:cNvSpPr/>
              <p:nvPr/>
            </p:nvSpPr>
            <p:spPr>
              <a:xfrm>
                <a:off x="7392449" y="2494296"/>
                <a:ext cx="641909" cy="446957"/>
              </a:xfrm>
              <a:custGeom>
                <a:avLst/>
                <a:gdLst/>
                <a:ahLst/>
                <a:cxnLst/>
                <a:rect l="l" t="t" r="r" b="b"/>
                <a:pathLst>
                  <a:path w="26147" h="18206" extrusionOk="0">
                    <a:moveTo>
                      <a:pt x="23111" y="429"/>
                    </a:moveTo>
                    <a:lnTo>
                      <a:pt x="23111" y="429"/>
                    </a:lnTo>
                    <a:cubicBezTo>
                      <a:pt x="25754" y="6692"/>
                      <a:pt x="22884" y="14014"/>
                      <a:pt x="16669" y="16801"/>
                    </a:cubicBezTo>
                    <a:cubicBezTo>
                      <a:pt x="15035" y="17536"/>
                      <a:pt x="13325" y="17884"/>
                      <a:pt x="11640" y="17884"/>
                    </a:cubicBezTo>
                    <a:cubicBezTo>
                      <a:pt x="6941" y="17884"/>
                      <a:pt x="2447" y="15176"/>
                      <a:pt x="405" y="10609"/>
                    </a:cubicBezTo>
                    <a:lnTo>
                      <a:pt x="23111" y="429"/>
                    </a:lnTo>
                    <a:close/>
                    <a:moveTo>
                      <a:pt x="23277" y="1"/>
                    </a:moveTo>
                    <a:lnTo>
                      <a:pt x="1894" y="9585"/>
                    </a:lnTo>
                    <a:lnTo>
                      <a:pt x="0" y="10443"/>
                    </a:lnTo>
                    <a:lnTo>
                      <a:pt x="60" y="10585"/>
                    </a:lnTo>
                    <a:cubicBezTo>
                      <a:pt x="2060" y="15205"/>
                      <a:pt x="6597" y="18194"/>
                      <a:pt x="11621" y="18205"/>
                    </a:cubicBezTo>
                    <a:cubicBezTo>
                      <a:pt x="13407" y="18194"/>
                      <a:pt x="15169" y="17813"/>
                      <a:pt x="16800" y="17074"/>
                    </a:cubicBezTo>
                    <a:cubicBezTo>
                      <a:pt x="23218" y="14205"/>
                      <a:pt x="26147" y="6609"/>
                      <a:pt x="23337" y="144"/>
                    </a:cubicBezTo>
                    <a:lnTo>
                      <a:pt x="232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4"/>
              <p:cNvSpPr/>
              <p:nvPr/>
            </p:nvSpPr>
            <p:spPr>
              <a:xfrm>
                <a:off x="6870123" y="2942113"/>
                <a:ext cx="559765" cy="281809"/>
              </a:xfrm>
              <a:custGeom>
                <a:avLst/>
                <a:gdLst/>
                <a:ahLst/>
                <a:cxnLst/>
                <a:rect l="l" t="t" r="r" b="b"/>
                <a:pathLst>
                  <a:path w="22801" h="11479" extrusionOk="0">
                    <a:moveTo>
                      <a:pt x="22098" y="0"/>
                    </a:moveTo>
                    <a:cubicBezTo>
                      <a:pt x="22086" y="1405"/>
                      <a:pt x="21812" y="2798"/>
                      <a:pt x="21265" y="4096"/>
                    </a:cubicBezTo>
                    <a:cubicBezTo>
                      <a:pt x="20169" y="6727"/>
                      <a:pt x="18086" y="8811"/>
                      <a:pt x="15466" y="9930"/>
                    </a:cubicBezTo>
                    <a:cubicBezTo>
                      <a:pt x="14168" y="10466"/>
                      <a:pt x="12787" y="10751"/>
                      <a:pt x="11382" y="10763"/>
                    </a:cubicBezTo>
                    <a:cubicBezTo>
                      <a:pt x="11352" y="10764"/>
                      <a:pt x="11321" y="10764"/>
                      <a:pt x="11291" y="10764"/>
                    </a:cubicBezTo>
                    <a:cubicBezTo>
                      <a:pt x="9917" y="10764"/>
                      <a:pt x="8568" y="10502"/>
                      <a:pt x="7299" y="9978"/>
                    </a:cubicBezTo>
                    <a:cubicBezTo>
                      <a:pt x="3310" y="8346"/>
                      <a:pt x="714" y="4453"/>
                      <a:pt x="750" y="143"/>
                    </a:cubicBezTo>
                    <a:lnTo>
                      <a:pt x="36" y="143"/>
                    </a:lnTo>
                    <a:cubicBezTo>
                      <a:pt x="0" y="6400"/>
                      <a:pt x="5049" y="11478"/>
                      <a:pt x="11283" y="11478"/>
                    </a:cubicBezTo>
                    <a:cubicBezTo>
                      <a:pt x="11312" y="11478"/>
                      <a:pt x="11341" y="11478"/>
                      <a:pt x="11370" y="11478"/>
                    </a:cubicBezTo>
                    <a:cubicBezTo>
                      <a:pt x="17645" y="11442"/>
                      <a:pt x="22777" y="6275"/>
                      <a:pt x="22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4"/>
              <p:cNvSpPr/>
              <p:nvPr/>
            </p:nvSpPr>
            <p:spPr>
              <a:xfrm>
                <a:off x="7264126" y="2303444"/>
                <a:ext cx="572629" cy="399134"/>
              </a:xfrm>
              <a:custGeom>
                <a:avLst/>
                <a:gdLst/>
                <a:ahLst/>
                <a:cxnLst/>
                <a:rect l="l" t="t" r="r" b="b"/>
                <a:pathLst>
                  <a:path w="23325" h="16258" extrusionOk="0">
                    <a:moveTo>
                      <a:pt x="2787" y="0"/>
                    </a:moveTo>
                    <a:lnTo>
                      <a:pt x="2787" y="0"/>
                    </a:lnTo>
                    <a:cubicBezTo>
                      <a:pt x="1" y="5620"/>
                      <a:pt x="2358" y="12442"/>
                      <a:pt x="8025" y="15145"/>
                    </a:cubicBezTo>
                    <a:cubicBezTo>
                      <a:pt x="9605" y="15900"/>
                      <a:pt x="11279" y="16257"/>
                      <a:pt x="12933" y="16257"/>
                    </a:cubicBezTo>
                    <a:cubicBezTo>
                      <a:pt x="17199" y="16257"/>
                      <a:pt x="21326" y="13878"/>
                      <a:pt x="23325" y="9811"/>
                    </a:cubicBezTo>
                    <a:lnTo>
                      <a:pt x="22682" y="9513"/>
                    </a:lnTo>
                    <a:cubicBezTo>
                      <a:pt x="22063" y="10775"/>
                      <a:pt x="21206" y="11894"/>
                      <a:pt x="20146" y="12835"/>
                    </a:cubicBezTo>
                    <a:cubicBezTo>
                      <a:pt x="18162" y="14575"/>
                      <a:pt x="15610" y="15542"/>
                      <a:pt x="12970" y="15542"/>
                    </a:cubicBezTo>
                    <a:cubicBezTo>
                      <a:pt x="12775" y="15542"/>
                      <a:pt x="12579" y="15536"/>
                      <a:pt x="12383" y="15526"/>
                    </a:cubicBezTo>
                    <a:cubicBezTo>
                      <a:pt x="9549" y="15383"/>
                      <a:pt x="6906" y="14121"/>
                      <a:pt x="5013" y="12013"/>
                    </a:cubicBezTo>
                    <a:cubicBezTo>
                      <a:pt x="2144" y="8799"/>
                      <a:pt x="1513" y="4167"/>
                      <a:pt x="3430" y="310"/>
                    </a:cubicBezTo>
                    <a:lnTo>
                      <a:pt x="27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4"/>
              <p:cNvSpPr/>
              <p:nvPr/>
            </p:nvSpPr>
            <p:spPr>
              <a:xfrm>
                <a:off x="6907807" y="2983037"/>
                <a:ext cx="203765" cy="203740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8299" extrusionOk="0">
                    <a:moveTo>
                      <a:pt x="6097" y="0"/>
                    </a:moveTo>
                    <a:lnTo>
                      <a:pt x="1" y="2560"/>
                    </a:lnTo>
                    <a:cubicBezTo>
                      <a:pt x="1084" y="5167"/>
                      <a:pt x="3156" y="7227"/>
                      <a:pt x="5764" y="8299"/>
                    </a:cubicBezTo>
                    <a:lnTo>
                      <a:pt x="8300" y="2203"/>
                    </a:lnTo>
                    <a:lnTo>
                      <a:pt x="7811" y="488"/>
                    </a:lnTo>
                    <a:lnTo>
                      <a:pt x="60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4"/>
              <p:cNvSpPr/>
              <p:nvPr/>
            </p:nvSpPr>
            <p:spPr>
              <a:xfrm>
                <a:off x="6888241" y="2944445"/>
                <a:ext cx="190312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4132" extrusionOk="0">
                    <a:moveTo>
                      <a:pt x="7751" y="0"/>
                    </a:moveTo>
                    <a:lnTo>
                      <a:pt x="12" y="48"/>
                    </a:lnTo>
                    <a:cubicBezTo>
                      <a:pt x="0" y="1453"/>
                      <a:pt x="274" y="2834"/>
                      <a:pt x="798" y="4132"/>
                    </a:cubicBezTo>
                    <a:lnTo>
                      <a:pt x="6894" y="1572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4"/>
              <p:cNvSpPr/>
              <p:nvPr/>
            </p:nvSpPr>
            <p:spPr>
              <a:xfrm>
                <a:off x="7222047" y="2942113"/>
                <a:ext cx="190312" cy="100557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4096" extrusionOk="0">
                    <a:moveTo>
                      <a:pt x="7751" y="0"/>
                    </a:moveTo>
                    <a:lnTo>
                      <a:pt x="0" y="60"/>
                    </a:lnTo>
                    <a:lnTo>
                      <a:pt x="857" y="1619"/>
                    </a:lnTo>
                    <a:lnTo>
                      <a:pt x="6930" y="4096"/>
                    </a:lnTo>
                    <a:cubicBezTo>
                      <a:pt x="7465" y="2798"/>
                      <a:pt x="7751" y="1405"/>
                      <a:pt x="77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4"/>
              <p:cNvSpPr/>
              <p:nvPr/>
            </p:nvSpPr>
            <p:spPr>
              <a:xfrm>
                <a:off x="7049289" y="3015763"/>
                <a:ext cx="200549" cy="190606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7764" extrusionOk="0">
                    <a:moveTo>
                      <a:pt x="4108" y="1"/>
                    </a:moveTo>
                    <a:lnTo>
                      <a:pt x="2537" y="870"/>
                    </a:lnTo>
                    <a:lnTo>
                      <a:pt x="1" y="6978"/>
                    </a:lnTo>
                    <a:cubicBezTo>
                      <a:pt x="1271" y="7491"/>
                      <a:pt x="2622" y="7764"/>
                      <a:pt x="3996" y="7764"/>
                    </a:cubicBezTo>
                    <a:cubicBezTo>
                      <a:pt x="4026" y="7764"/>
                      <a:pt x="4055" y="7764"/>
                      <a:pt x="4084" y="7763"/>
                    </a:cubicBezTo>
                    <a:cubicBezTo>
                      <a:pt x="5477" y="7751"/>
                      <a:pt x="6870" y="7466"/>
                      <a:pt x="8168" y="6918"/>
                    </a:cubicBezTo>
                    <a:lnTo>
                      <a:pt x="5668" y="846"/>
                    </a:lnTo>
                    <a:lnTo>
                      <a:pt x="4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4"/>
              <p:cNvSpPr/>
              <p:nvPr/>
            </p:nvSpPr>
            <p:spPr>
              <a:xfrm>
                <a:off x="7188414" y="2981564"/>
                <a:ext cx="203765" cy="204060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8312" extrusionOk="0">
                    <a:moveTo>
                      <a:pt x="2215" y="1"/>
                    </a:moveTo>
                    <a:lnTo>
                      <a:pt x="513" y="512"/>
                    </a:lnTo>
                    <a:lnTo>
                      <a:pt x="1" y="2239"/>
                    </a:lnTo>
                    <a:lnTo>
                      <a:pt x="2489" y="8311"/>
                    </a:lnTo>
                    <a:cubicBezTo>
                      <a:pt x="5109" y="7204"/>
                      <a:pt x="7192" y="5108"/>
                      <a:pt x="8300" y="2489"/>
                    </a:cubicBezTo>
                    <a:lnTo>
                      <a:pt x="22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4"/>
              <p:cNvSpPr/>
              <p:nvPr/>
            </p:nvSpPr>
            <p:spPr>
              <a:xfrm>
                <a:off x="7317620" y="2409549"/>
                <a:ext cx="198781" cy="188839"/>
              </a:xfrm>
              <a:custGeom>
                <a:avLst/>
                <a:gdLst/>
                <a:ahLst/>
                <a:cxnLst/>
                <a:rect l="l" t="t" r="r" b="b"/>
                <a:pathLst>
                  <a:path w="8097" h="7692" extrusionOk="0">
                    <a:moveTo>
                      <a:pt x="179" y="0"/>
                    </a:moveTo>
                    <a:cubicBezTo>
                      <a:pt x="0" y="2822"/>
                      <a:pt x="953" y="5584"/>
                      <a:pt x="2834" y="7691"/>
                    </a:cubicBezTo>
                    <a:lnTo>
                      <a:pt x="7787" y="3298"/>
                    </a:lnTo>
                    <a:lnTo>
                      <a:pt x="8097" y="1548"/>
                    </a:lnTo>
                    <a:lnTo>
                      <a:pt x="6775" y="35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4"/>
              <p:cNvSpPr/>
              <p:nvPr/>
            </p:nvSpPr>
            <p:spPr>
              <a:xfrm>
                <a:off x="7649094" y="2454844"/>
                <a:ext cx="171899" cy="163429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6657" extrusionOk="0">
                    <a:moveTo>
                      <a:pt x="0" y="0"/>
                    </a:moveTo>
                    <a:lnTo>
                      <a:pt x="95" y="1775"/>
                    </a:lnTo>
                    <a:lnTo>
                      <a:pt x="4465" y="6656"/>
                    </a:lnTo>
                    <a:cubicBezTo>
                      <a:pt x="5525" y="5727"/>
                      <a:pt x="6382" y="4596"/>
                      <a:pt x="7001" y="33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4"/>
              <p:cNvSpPr/>
              <p:nvPr/>
            </p:nvSpPr>
            <p:spPr>
              <a:xfrm>
                <a:off x="7568128" y="2491375"/>
                <a:ext cx="190582" cy="193871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7897" extrusionOk="0">
                    <a:moveTo>
                      <a:pt x="1619" y="1"/>
                    </a:moveTo>
                    <a:lnTo>
                      <a:pt x="417" y="1334"/>
                    </a:lnTo>
                    <a:lnTo>
                      <a:pt x="0" y="7883"/>
                    </a:lnTo>
                    <a:cubicBezTo>
                      <a:pt x="183" y="7892"/>
                      <a:pt x="366" y="7896"/>
                      <a:pt x="548" y="7896"/>
                    </a:cubicBezTo>
                    <a:cubicBezTo>
                      <a:pt x="3201" y="7896"/>
                      <a:pt x="5769" y="6929"/>
                      <a:pt x="7763" y="5180"/>
                    </a:cubicBezTo>
                    <a:lnTo>
                      <a:pt x="3382" y="287"/>
                    </a:ln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4"/>
              <p:cNvSpPr/>
              <p:nvPr/>
            </p:nvSpPr>
            <p:spPr>
              <a:xfrm>
                <a:off x="7387195" y="2488453"/>
                <a:ext cx="191465" cy="196155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7990" extrusionOk="0">
                    <a:moveTo>
                      <a:pt x="6751" y="1"/>
                    </a:moveTo>
                    <a:lnTo>
                      <a:pt x="4953" y="84"/>
                    </a:lnTo>
                    <a:lnTo>
                      <a:pt x="0" y="4477"/>
                    </a:lnTo>
                    <a:cubicBezTo>
                      <a:pt x="1893" y="6585"/>
                      <a:pt x="4548" y="7847"/>
                      <a:pt x="7370" y="7990"/>
                    </a:cubicBezTo>
                    <a:lnTo>
                      <a:pt x="7799" y="1441"/>
                    </a:lnTo>
                    <a:lnTo>
                      <a:pt x="67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4"/>
              <p:cNvSpPr/>
              <p:nvPr/>
            </p:nvSpPr>
            <p:spPr>
              <a:xfrm>
                <a:off x="7321720" y="2311030"/>
                <a:ext cx="198192" cy="107603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383" extrusionOk="0">
                    <a:moveTo>
                      <a:pt x="1084" y="1"/>
                    </a:moveTo>
                    <a:cubicBezTo>
                      <a:pt x="453" y="1263"/>
                      <a:pt x="95" y="2620"/>
                      <a:pt x="0" y="4025"/>
                    </a:cubicBezTo>
                    <a:lnTo>
                      <a:pt x="6608" y="4382"/>
                    </a:lnTo>
                    <a:lnTo>
                      <a:pt x="8073" y="3334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4"/>
              <p:cNvSpPr/>
              <p:nvPr/>
            </p:nvSpPr>
            <p:spPr>
              <a:xfrm>
                <a:off x="7057464" y="2943561"/>
                <a:ext cx="185647" cy="9356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3811" extrusionOk="0">
                    <a:moveTo>
                      <a:pt x="6704" y="1"/>
                    </a:moveTo>
                    <a:lnTo>
                      <a:pt x="858" y="36"/>
                    </a:lnTo>
                    <a:lnTo>
                      <a:pt x="1" y="1608"/>
                    </a:lnTo>
                    <a:lnTo>
                      <a:pt x="1715" y="2096"/>
                    </a:lnTo>
                    <a:lnTo>
                      <a:pt x="2204" y="3811"/>
                    </a:lnTo>
                    <a:lnTo>
                      <a:pt x="3775" y="2942"/>
                    </a:lnTo>
                    <a:lnTo>
                      <a:pt x="5335" y="3787"/>
                    </a:lnTo>
                    <a:lnTo>
                      <a:pt x="5847" y="2060"/>
                    </a:lnTo>
                    <a:lnTo>
                      <a:pt x="7561" y="1549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4"/>
              <p:cNvSpPr/>
              <p:nvPr/>
            </p:nvSpPr>
            <p:spPr>
              <a:xfrm>
                <a:off x="7483947" y="2392880"/>
                <a:ext cx="167210" cy="130974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335" extrusionOk="0">
                    <a:moveTo>
                      <a:pt x="1465" y="0"/>
                    </a:moveTo>
                    <a:lnTo>
                      <a:pt x="0" y="1036"/>
                    </a:lnTo>
                    <a:lnTo>
                      <a:pt x="1322" y="2227"/>
                    </a:lnTo>
                    <a:lnTo>
                      <a:pt x="1012" y="3977"/>
                    </a:lnTo>
                    <a:lnTo>
                      <a:pt x="1012" y="3977"/>
                    </a:lnTo>
                    <a:lnTo>
                      <a:pt x="2810" y="3894"/>
                    </a:lnTo>
                    <a:lnTo>
                      <a:pt x="3846" y="5334"/>
                    </a:lnTo>
                    <a:lnTo>
                      <a:pt x="5048" y="4001"/>
                    </a:lnTo>
                    <a:lnTo>
                      <a:pt x="6811" y="4299"/>
                    </a:lnTo>
                    <a:lnTo>
                      <a:pt x="6727" y="2524"/>
                    </a:lnTo>
                    <a:lnTo>
                      <a:pt x="1465" y="0"/>
                    </a:ln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4"/>
              <p:cNvSpPr/>
              <p:nvPr/>
            </p:nvSpPr>
            <p:spPr>
              <a:xfrm>
                <a:off x="6840000" y="2941818"/>
                <a:ext cx="619691" cy="311908"/>
              </a:xfrm>
              <a:custGeom>
                <a:avLst/>
                <a:gdLst/>
                <a:ahLst/>
                <a:cxnLst/>
                <a:rect l="l" t="t" r="r" b="b"/>
                <a:pathLst>
                  <a:path w="25242" h="12705" extrusionOk="0">
                    <a:moveTo>
                      <a:pt x="25242" y="0"/>
                    </a:moveTo>
                    <a:lnTo>
                      <a:pt x="24027" y="12"/>
                    </a:lnTo>
                    <a:cubicBezTo>
                      <a:pt x="24004" y="6287"/>
                      <a:pt x="18872" y="11454"/>
                      <a:pt x="12597" y="11490"/>
                    </a:cubicBezTo>
                    <a:cubicBezTo>
                      <a:pt x="12568" y="11490"/>
                      <a:pt x="12539" y="11490"/>
                      <a:pt x="12510" y="11490"/>
                    </a:cubicBezTo>
                    <a:cubicBezTo>
                      <a:pt x="6276" y="11490"/>
                      <a:pt x="1227" y="6412"/>
                      <a:pt x="1263" y="155"/>
                    </a:cubicBezTo>
                    <a:lnTo>
                      <a:pt x="1263" y="155"/>
                    </a:lnTo>
                    <a:lnTo>
                      <a:pt x="48" y="167"/>
                    </a:lnTo>
                    <a:cubicBezTo>
                      <a:pt x="1" y="7084"/>
                      <a:pt x="5585" y="12705"/>
                      <a:pt x="12488" y="12705"/>
                    </a:cubicBezTo>
                    <a:cubicBezTo>
                      <a:pt x="12525" y="12705"/>
                      <a:pt x="12561" y="12705"/>
                      <a:pt x="12597" y="12704"/>
                    </a:cubicBezTo>
                    <a:cubicBezTo>
                      <a:pt x="19551" y="12657"/>
                      <a:pt x="25218" y="6965"/>
                      <a:pt x="252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4"/>
              <p:cNvSpPr/>
              <p:nvPr/>
            </p:nvSpPr>
            <p:spPr>
              <a:xfrm>
                <a:off x="7229633" y="2290580"/>
                <a:ext cx="634028" cy="441900"/>
              </a:xfrm>
              <a:custGeom>
                <a:avLst/>
                <a:gdLst/>
                <a:ahLst/>
                <a:cxnLst/>
                <a:rect l="l" t="t" r="r" b="b"/>
                <a:pathLst>
                  <a:path w="25826" h="18000" extrusionOk="0">
                    <a:moveTo>
                      <a:pt x="3084" y="0"/>
                    </a:moveTo>
                    <a:lnTo>
                      <a:pt x="3084" y="0"/>
                    </a:lnTo>
                    <a:cubicBezTo>
                      <a:pt x="1" y="6227"/>
                      <a:pt x="2620" y="13776"/>
                      <a:pt x="8895" y="16764"/>
                    </a:cubicBezTo>
                    <a:cubicBezTo>
                      <a:pt x="10648" y="17603"/>
                      <a:pt x="12504" y="18000"/>
                      <a:pt x="14335" y="18000"/>
                    </a:cubicBezTo>
                    <a:cubicBezTo>
                      <a:pt x="19056" y="18000"/>
                      <a:pt x="23612" y="15362"/>
                      <a:pt x="25825" y="10859"/>
                    </a:cubicBezTo>
                    <a:lnTo>
                      <a:pt x="24730" y="10335"/>
                    </a:lnTo>
                    <a:cubicBezTo>
                      <a:pt x="22731" y="14402"/>
                      <a:pt x="18610" y="16781"/>
                      <a:pt x="14343" y="16781"/>
                    </a:cubicBezTo>
                    <a:cubicBezTo>
                      <a:pt x="12689" y="16781"/>
                      <a:pt x="11013" y="16424"/>
                      <a:pt x="9430" y="15669"/>
                    </a:cubicBezTo>
                    <a:cubicBezTo>
                      <a:pt x="3763" y="12966"/>
                      <a:pt x="1406" y="6144"/>
                      <a:pt x="4180" y="524"/>
                    </a:cubicBez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4"/>
              <p:cNvSpPr/>
              <p:nvPr/>
            </p:nvSpPr>
            <p:spPr>
              <a:xfrm>
                <a:off x="7308856" y="2309287"/>
                <a:ext cx="515624" cy="379715"/>
              </a:xfrm>
              <a:custGeom>
                <a:avLst/>
                <a:gdLst/>
                <a:ahLst/>
                <a:cxnLst/>
                <a:rect l="l" t="t" r="r" b="b"/>
                <a:pathLst>
                  <a:path w="21003" h="15467" extrusionOk="0">
                    <a:moveTo>
                      <a:pt x="1465" y="0"/>
                    </a:moveTo>
                    <a:cubicBezTo>
                      <a:pt x="834" y="1274"/>
                      <a:pt x="465" y="2655"/>
                      <a:pt x="369" y="4072"/>
                    </a:cubicBezTo>
                    <a:cubicBezTo>
                      <a:pt x="0" y="10037"/>
                      <a:pt x="4584" y="15157"/>
                      <a:pt x="10549" y="15443"/>
                    </a:cubicBezTo>
                    <a:cubicBezTo>
                      <a:pt x="10740" y="15466"/>
                      <a:pt x="10930" y="15466"/>
                      <a:pt x="11121" y="15466"/>
                    </a:cubicBezTo>
                    <a:cubicBezTo>
                      <a:pt x="13812" y="15454"/>
                      <a:pt x="16407" y="14478"/>
                      <a:pt x="18431" y="12704"/>
                    </a:cubicBezTo>
                    <a:cubicBezTo>
                      <a:pt x="19503" y="11764"/>
                      <a:pt x="20372" y="10621"/>
                      <a:pt x="21003" y="9335"/>
                    </a:cubicBezTo>
                    <a:lnTo>
                      <a:pt x="20717" y="9192"/>
                    </a:lnTo>
                    <a:cubicBezTo>
                      <a:pt x="20110" y="10442"/>
                      <a:pt x="19265" y="11549"/>
                      <a:pt x="18229" y="12466"/>
                    </a:cubicBezTo>
                    <a:cubicBezTo>
                      <a:pt x="16247" y="14192"/>
                      <a:pt x="13724" y="15147"/>
                      <a:pt x="11117" y="15147"/>
                    </a:cubicBezTo>
                    <a:cubicBezTo>
                      <a:pt x="10936" y="15147"/>
                      <a:pt x="10755" y="15142"/>
                      <a:pt x="10573" y="15133"/>
                    </a:cubicBezTo>
                    <a:cubicBezTo>
                      <a:pt x="4775" y="14847"/>
                      <a:pt x="334" y="9882"/>
                      <a:pt x="691" y="4096"/>
                    </a:cubicBezTo>
                    <a:cubicBezTo>
                      <a:pt x="774" y="2727"/>
                      <a:pt x="1131" y="1381"/>
                      <a:pt x="1751" y="143"/>
                    </a:cubicBezTo>
                    <a:lnTo>
                      <a:pt x="1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4"/>
              <p:cNvSpPr/>
              <p:nvPr/>
            </p:nvSpPr>
            <p:spPr>
              <a:xfrm>
                <a:off x="7477809" y="2389664"/>
                <a:ext cx="177447" cy="140328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5716" extrusionOk="0">
                    <a:moveTo>
                      <a:pt x="1619" y="0"/>
                    </a:moveTo>
                    <a:lnTo>
                      <a:pt x="0" y="1155"/>
                    </a:lnTo>
                    <a:lnTo>
                      <a:pt x="1405" y="2417"/>
                    </a:lnTo>
                    <a:lnTo>
                      <a:pt x="1084" y="4275"/>
                    </a:lnTo>
                    <a:lnTo>
                      <a:pt x="2989" y="4179"/>
                    </a:lnTo>
                    <a:lnTo>
                      <a:pt x="4084" y="5715"/>
                    </a:lnTo>
                    <a:lnTo>
                      <a:pt x="5358" y="4310"/>
                    </a:lnTo>
                    <a:lnTo>
                      <a:pt x="7227" y="4620"/>
                    </a:lnTo>
                    <a:lnTo>
                      <a:pt x="7144" y="2644"/>
                    </a:lnTo>
                    <a:lnTo>
                      <a:pt x="6822" y="2655"/>
                    </a:lnTo>
                    <a:lnTo>
                      <a:pt x="6906" y="4239"/>
                    </a:lnTo>
                    <a:lnTo>
                      <a:pt x="6906" y="4239"/>
                    </a:lnTo>
                    <a:lnTo>
                      <a:pt x="5239" y="3965"/>
                    </a:lnTo>
                    <a:lnTo>
                      <a:pt x="4108" y="5215"/>
                    </a:lnTo>
                    <a:lnTo>
                      <a:pt x="3143" y="3858"/>
                    </a:lnTo>
                    <a:lnTo>
                      <a:pt x="1453" y="3941"/>
                    </a:lnTo>
                    <a:lnTo>
                      <a:pt x="1738" y="2298"/>
                    </a:lnTo>
                    <a:lnTo>
                      <a:pt x="500" y="1191"/>
                    </a:lnTo>
                    <a:lnTo>
                      <a:pt x="1798" y="26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4"/>
              <p:cNvSpPr/>
              <p:nvPr/>
            </p:nvSpPr>
            <p:spPr>
              <a:xfrm>
                <a:off x="7648505" y="2495769"/>
                <a:ext cx="113151" cy="12513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5097" extrusionOk="0">
                    <a:moveTo>
                      <a:pt x="227" y="0"/>
                    </a:moveTo>
                    <a:lnTo>
                      <a:pt x="0" y="215"/>
                    </a:lnTo>
                    <a:lnTo>
                      <a:pt x="4370" y="5096"/>
                    </a:lnTo>
                    <a:lnTo>
                      <a:pt x="4608" y="4894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4"/>
              <p:cNvSpPr/>
              <p:nvPr/>
            </p:nvSpPr>
            <p:spPr>
              <a:xfrm>
                <a:off x="7564029" y="2523240"/>
                <a:ext cx="18142" cy="16136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573" extrusionOk="0">
                    <a:moveTo>
                      <a:pt x="417" y="1"/>
                    </a:moveTo>
                    <a:lnTo>
                      <a:pt x="0" y="6561"/>
                    </a:lnTo>
                    <a:lnTo>
                      <a:pt x="310" y="6573"/>
                    </a:lnTo>
                    <a:lnTo>
                      <a:pt x="739" y="24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4"/>
              <p:cNvSpPr/>
              <p:nvPr/>
            </p:nvSpPr>
            <p:spPr>
              <a:xfrm>
                <a:off x="7384568" y="2487864"/>
                <a:ext cx="126874" cy="11374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633" extrusionOk="0">
                    <a:moveTo>
                      <a:pt x="4965" y="1"/>
                    </a:moveTo>
                    <a:lnTo>
                      <a:pt x="0" y="4394"/>
                    </a:lnTo>
                    <a:lnTo>
                      <a:pt x="214" y="4632"/>
                    </a:lnTo>
                    <a:lnTo>
                      <a:pt x="5167" y="239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4"/>
              <p:cNvSpPr/>
              <p:nvPr/>
            </p:nvSpPr>
            <p:spPr>
              <a:xfrm>
                <a:off x="7321426" y="2405744"/>
                <a:ext cx="162546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667" extrusionOk="0">
                    <a:moveTo>
                      <a:pt x="24" y="0"/>
                    </a:moveTo>
                    <a:lnTo>
                      <a:pt x="0" y="310"/>
                    </a:lnTo>
                    <a:lnTo>
                      <a:pt x="6596" y="667"/>
                    </a:lnTo>
                    <a:lnTo>
                      <a:pt x="6620" y="3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4"/>
              <p:cNvSpPr/>
              <p:nvPr/>
            </p:nvSpPr>
            <p:spPr>
              <a:xfrm>
                <a:off x="7259756" y="2301677"/>
                <a:ext cx="580509" cy="404854"/>
              </a:xfrm>
              <a:custGeom>
                <a:avLst/>
                <a:gdLst/>
                <a:ahLst/>
                <a:cxnLst/>
                <a:rect l="l" t="t" r="r" b="b"/>
                <a:pathLst>
                  <a:path w="23646" h="16491" extrusionOk="0">
                    <a:moveTo>
                      <a:pt x="2810" y="1"/>
                    </a:moveTo>
                    <a:cubicBezTo>
                      <a:pt x="0" y="5704"/>
                      <a:pt x="2393" y="12621"/>
                      <a:pt x="8132" y="15360"/>
                    </a:cubicBezTo>
                    <a:cubicBezTo>
                      <a:pt x="9692" y="16098"/>
                      <a:pt x="11394" y="16491"/>
                      <a:pt x="13121" y="16491"/>
                    </a:cubicBezTo>
                    <a:cubicBezTo>
                      <a:pt x="17586" y="16491"/>
                      <a:pt x="21669" y="13955"/>
                      <a:pt x="23646" y="9954"/>
                    </a:cubicBezTo>
                    <a:lnTo>
                      <a:pt x="23360" y="9811"/>
                    </a:lnTo>
                    <a:cubicBezTo>
                      <a:pt x="21387" y="13826"/>
                      <a:pt x="17325" y="16172"/>
                      <a:pt x="13119" y="16172"/>
                    </a:cubicBezTo>
                    <a:cubicBezTo>
                      <a:pt x="11488" y="16172"/>
                      <a:pt x="9835" y="15819"/>
                      <a:pt x="8275" y="15074"/>
                    </a:cubicBezTo>
                    <a:cubicBezTo>
                      <a:pt x="2691" y="12407"/>
                      <a:pt x="357" y="5692"/>
                      <a:pt x="3096" y="144"/>
                    </a:cubicBez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4"/>
              <p:cNvSpPr/>
              <p:nvPr/>
            </p:nvSpPr>
            <p:spPr>
              <a:xfrm>
                <a:off x="7225558" y="2285596"/>
                <a:ext cx="643357" cy="450468"/>
              </a:xfrm>
              <a:custGeom>
                <a:avLst/>
                <a:gdLst/>
                <a:ahLst/>
                <a:cxnLst/>
                <a:rect l="l" t="t" r="r" b="b"/>
                <a:pathLst>
                  <a:path w="26206" h="18349" extrusionOk="0">
                    <a:moveTo>
                      <a:pt x="3334" y="418"/>
                    </a:moveTo>
                    <a:lnTo>
                      <a:pt x="25789" y="11133"/>
                    </a:lnTo>
                    <a:cubicBezTo>
                      <a:pt x="23582" y="15496"/>
                      <a:pt x="19119" y="18039"/>
                      <a:pt x="14503" y="18039"/>
                    </a:cubicBezTo>
                    <a:cubicBezTo>
                      <a:pt x="12694" y="18039"/>
                      <a:pt x="10862" y="17649"/>
                      <a:pt x="9132" y="16824"/>
                    </a:cubicBezTo>
                    <a:cubicBezTo>
                      <a:pt x="2988" y="13895"/>
                      <a:pt x="393" y="6549"/>
                      <a:pt x="3334" y="418"/>
                    </a:cubicBezTo>
                    <a:close/>
                    <a:moveTo>
                      <a:pt x="3179" y="1"/>
                    </a:moveTo>
                    <a:lnTo>
                      <a:pt x="3119" y="144"/>
                    </a:lnTo>
                    <a:cubicBezTo>
                      <a:pt x="0" y="6442"/>
                      <a:pt x="2643" y="14086"/>
                      <a:pt x="8989" y="17110"/>
                    </a:cubicBezTo>
                    <a:cubicBezTo>
                      <a:pt x="10716" y="17932"/>
                      <a:pt x="12597" y="18348"/>
                      <a:pt x="14502" y="18348"/>
                    </a:cubicBezTo>
                    <a:cubicBezTo>
                      <a:pt x="14512" y="18348"/>
                      <a:pt x="14523" y="18348"/>
                      <a:pt x="14533" y="18348"/>
                    </a:cubicBezTo>
                    <a:cubicBezTo>
                      <a:pt x="19450" y="18348"/>
                      <a:pt x="23948" y="15553"/>
                      <a:pt x="26134" y="11145"/>
                    </a:cubicBezTo>
                    <a:lnTo>
                      <a:pt x="26206" y="1099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4"/>
              <p:cNvSpPr/>
              <p:nvPr/>
            </p:nvSpPr>
            <p:spPr>
              <a:xfrm>
                <a:off x="6883846" y="2942113"/>
                <a:ext cx="532588" cy="268356"/>
              </a:xfrm>
              <a:custGeom>
                <a:avLst/>
                <a:gdLst/>
                <a:ahLst/>
                <a:cxnLst/>
                <a:rect l="l" t="t" r="r" b="b"/>
                <a:pathLst>
                  <a:path w="21694" h="10931" extrusionOk="0">
                    <a:moveTo>
                      <a:pt x="21360" y="0"/>
                    </a:moveTo>
                    <a:cubicBezTo>
                      <a:pt x="21360" y="1393"/>
                      <a:pt x="21087" y="2762"/>
                      <a:pt x="20551" y="4036"/>
                    </a:cubicBezTo>
                    <a:cubicBezTo>
                      <a:pt x="19455" y="6620"/>
                      <a:pt x="17408" y="8680"/>
                      <a:pt x="14836" y="9787"/>
                    </a:cubicBezTo>
                    <a:cubicBezTo>
                      <a:pt x="13562" y="10323"/>
                      <a:pt x="12193" y="10597"/>
                      <a:pt x="10811" y="10609"/>
                    </a:cubicBezTo>
                    <a:cubicBezTo>
                      <a:pt x="10782" y="10609"/>
                      <a:pt x="10752" y="10609"/>
                      <a:pt x="10722" y="10609"/>
                    </a:cubicBezTo>
                    <a:cubicBezTo>
                      <a:pt x="9383" y="10609"/>
                      <a:pt x="8045" y="10347"/>
                      <a:pt x="6799" y="9835"/>
                    </a:cubicBezTo>
                    <a:cubicBezTo>
                      <a:pt x="2870" y="8227"/>
                      <a:pt x="322" y="4394"/>
                      <a:pt x="346" y="155"/>
                    </a:cubicBezTo>
                    <a:lnTo>
                      <a:pt x="36" y="155"/>
                    </a:lnTo>
                    <a:cubicBezTo>
                      <a:pt x="1" y="4525"/>
                      <a:pt x="2632" y="8465"/>
                      <a:pt x="6680" y="10132"/>
                    </a:cubicBezTo>
                    <a:cubicBezTo>
                      <a:pt x="7966" y="10656"/>
                      <a:pt x="9347" y="10930"/>
                      <a:pt x="10740" y="10930"/>
                    </a:cubicBezTo>
                    <a:lnTo>
                      <a:pt x="10823" y="10930"/>
                    </a:lnTo>
                    <a:cubicBezTo>
                      <a:pt x="12240" y="10918"/>
                      <a:pt x="13657" y="10621"/>
                      <a:pt x="14967" y="10073"/>
                    </a:cubicBezTo>
                    <a:cubicBezTo>
                      <a:pt x="17622" y="8942"/>
                      <a:pt x="19729" y="6822"/>
                      <a:pt x="20860" y="4155"/>
                    </a:cubicBezTo>
                    <a:cubicBezTo>
                      <a:pt x="21408" y="2846"/>
                      <a:pt x="21694" y="1429"/>
                      <a:pt x="21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4"/>
              <p:cNvSpPr/>
              <p:nvPr/>
            </p:nvSpPr>
            <p:spPr>
              <a:xfrm>
                <a:off x="7051916" y="2941523"/>
                <a:ext cx="196744" cy="101146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4120" extrusionOk="0">
                    <a:moveTo>
                      <a:pt x="7073" y="0"/>
                    </a:moveTo>
                    <a:lnTo>
                      <a:pt x="6799" y="155"/>
                    </a:lnTo>
                    <a:lnTo>
                      <a:pt x="7549" y="1536"/>
                    </a:lnTo>
                    <a:lnTo>
                      <a:pt x="5942" y="2024"/>
                    </a:lnTo>
                    <a:lnTo>
                      <a:pt x="5466" y="3632"/>
                    </a:lnTo>
                    <a:lnTo>
                      <a:pt x="4001" y="2846"/>
                    </a:lnTo>
                    <a:lnTo>
                      <a:pt x="2525" y="3656"/>
                    </a:lnTo>
                    <a:lnTo>
                      <a:pt x="2072" y="2048"/>
                    </a:lnTo>
                    <a:lnTo>
                      <a:pt x="465" y="1596"/>
                    </a:lnTo>
                    <a:lnTo>
                      <a:pt x="1227" y="191"/>
                    </a:lnTo>
                    <a:lnTo>
                      <a:pt x="953" y="36"/>
                    </a:lnTo>
                    <a:lnTo>
                      <a:pt x="1" y="1786"/>
                    </a:lnTo>
                    <a:lnTo>
                      <a:pt x="1810" y="2310"/>
                    </a:lnTo>
                    <a:lnTo>
                      <a:pt x="2334" y="4120"/>
                    </a:lnTo>
                    <a:lnTo>
                      <a:pt x="4001" y="3203"/>
                    </a:lnTo>
                    <a:lnTo>
                      <a:pt x="5656" y="4096"/>
                    </a:lnTo>
                    <a:lnTo>
                      <a:pt x="6192" y="2274"/>
                    </a:lnTo>
                    <a:lnTo>
                      <a:pt x="8014" y="1739"/>
                    </a:lnTo>
                    <a:lnTo>
                      <a:pt x="70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4"/>
              <p:cNvSpPr/>
              <p:nvPr/>
            </p:nvSpPr>
            <p:spPr>
              <a:xfrm>
                <a:off x="7241613" y="2978348"/>
                <a:ext cx="152038" cy="67832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763" extrusionOk="0">
                    <a:moveTo>
                      <a:pt x="120" y="1"/>
                    </a:moveTo>
                    <a:lnTo>
                      <a:pt x="1" y="286"/>
                    </a:lnTo>
                    <a:lnTo>
                      <a:pt x="6073" y="2763"/>
                    </a:lnTo>
                    <a:lnTo>
                      <a:pt x="6192" y="2477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4"/>
              <p:cNvSpPr/>
              <p:nvPr/>
            </p:nvSpPr>
            <p:spPr>
              <a:xfrm>
                <a:off x="7185501" y="3035202"/>
                <a:ext cx="68421" cy="1531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6240" extrusionOk="0">
                    <a:moveTo>
                      <a:pt x="286" y="0"/>
                    </a:moveTo>
                    <a:lnTo>
                      <a:pt x="0" y="119"/>
                    </a:lnTo>
                    <a:lnTo>
                      <a:pt x="2489" y="6239"/>
                    </a:lnTo>
                    <a:lnTo>
                      <a:pt x="2786" y="610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4"/>
              <p:cNvSpPr/>
              <p:nvPr/>
            </p:nvSpPr>
            <p:spPr>
              <a:xfrm>
                <a:off x="7045484" y="3035353"/>
                <a:ext cx="69599" cy="15289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6228" extrusionOk="0">
                    <a:moveTo>
                      <a:pt x="2549" y="0"/>
                    </a:moveTo>
                    <a:lnTo>
                      <a:pt x="1" y="6108"/>
                    </a:lnTo>
                    <a:lnTo>
                      <a:pt x="298" y="6227"/>
                    </a:lnTo>
                    <a:lnTo>
                      <a:pt x="2834" y="119"/>
                    </a:lnTo>
                    <a:lnTo>
                      <a:pt x="2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4"/>
              <p:cNvSpPr/>
              <p:nvPr/>
            </p:nvSpPr>
            <p:spPr>
              <a:xfrm>
                <a:off x="6906359" y="2979232"/>
                <a:ext cx="152603" cy="70164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2858" extrusionOk="0">
                    <a:moveTo>
                      <a:pt x="6096" y="0"/>
                    </a:moveTo>
                    <a:lnTo>
                      <a:pt x="0" y="2572"/>
                    </a:lnTo>
                    <a:lnTo>
                      <a:pt x="131" y="2858"/>
                    </a:lnTo>
                    <a:lnTo>
                      <a:pt x="6215" y="298"/>
                    </a:lnTo>
                    <a:lnTo>
                      <a:pt x="60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4"/>
              <p:cNvSpPr/>
              <p:nvPr/>
            </p:nvSpPr>
            <p:spPr>
              <a:xfrm>
                <a:off x="6866023" y="2941818"/>
                <a:ext cx="567670" cy="285885"/>
              </a:xfrm>
              <a:custGeom>
                <a:avLst/>
                <a:gdLst/>
                <a:ahLst/>
                <a:cxnLst/>
                <a:rect l="l" t="t" r="r" b="b"/>
                <a:pathLst>
                  <a:path w="23123" h="11645" extrusionOk="0">
                    <a:moveTo>
                      <a:pt x="22813" y="0"/>
                    </a:moveTo>
                    <a:cubicBezTo>
                      <a:pt x="22789" y="6203"/>
                      <a:pt x="17729" y="11287"/>
                      <a:pt x="11537" y="11335"/>
                    </a:cubicBezTo>
                    <a:cubicBezTo>
                      <a:pt x="11516" y="11335"/>
                      <a:pt x="11494" y="11335"/>
                      <a:pt x="11472" y="11335"/>
                    </a:cubicBezTo>
                    <a:cubicBezTo>
                      <a:pt x="5311" y="11335"/>
                      <a:pt x="322" y="6324"/>
                      <a:pt x="358" y="155"/>
                    </a:cubicBezTo>
                    <a:lnTo>
                      <a:pt x="48" y="155"/>
                    </a:lnTo>
                    <a:cubicBezTo>
                      <a:pt x="0" y="6489"/>
                      <a:pt x="5132" y="11645"/>
                      <a:pt x="11454" y="11645"/>
                    </a:cubicBezTo>
                    <a:lnTo>
                      <a:pt x="11537" y="11645"/>
                    </a:lnTo>
                    <a:cubicBezTo>
                      <a:pt x="17907" y="11597"/>
                      <a:pt x="23098" y="6382"/>
                      <a:pt x="23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4"/>
              <p:cNvSpPr/>
              <p:nvPr/>
            </p:nvSpPr>
            <p:spPr>
              <a:xfrm>
                <a:off x="6836195" y="2938307"/>
                <a:ext cx="627302" cy="319494"/>
              </a:xfrm>
              <a:custGeom>
                <a:avLst/>
                <a:gdLst/>
                <a:ahLst/>
                <a:cxnLst/>
                <a:rect l="l" t="t" r="r" b="b"/>
                <a:pathLst>
                  <a:path w="25552" h="13014" extrusionOk="0">
                    <a:moveTo>
                      <a:pt x="25242" y="298"/>
                    </a:moveTo>
                    <a:lnTo>
                      <a:pt x="25242" y="298"/>
                    </a:lnTo>
                    <a:cubicBezTo>
                      <a:pt x="25135" y="7108"/>
                      <a:pt x="19563" y="12645"/>
                      <a:pt x="12752" y="12692"/>
                    </a:cubicBezTo>
                    <a:cubicBezTo>
                      <a:pt x="12716" y="12693"/>
                      <a:pt x="12679" y="12693"/>
                      <a:pt x="12643" y="12693"/>
                    </a:cubicBezTo>
                    <a:cubicBezTo>
                      <a:pt x="5894" y="12693"/>
                      <a:pt x="394" y="7238"/>
                      <a:pt x="358" y="477"/>
                    </a:cubicBezTo>
                    <a:lnTo>
                      <a:pt x="25242" y="298"/>
                    </a:lnTo>
                    <a:close/>
                    <a:moveTo>
                      <a:pt x="25552" y="0"/>
                    </a:moveTo>
                    <a:lnTo>
                      <a:pt x="2132" y="155"/>
                    </a:lnTo>
                    <a:lnTo>
                      <a:pt x="49" y="179"/>
                    </a:lnTo>
                    <a:lnTo>
                      <a:pt x="49" y="322"/>
                    </a:lnTo>
                    <a:cubicBezTo>
                      <a:pt x="1" y="7323"/>
                      <a:pt x="5656" y="13014"/>
                      <a:pt x="12657" y="13014"/>
                    </a:cubicBezTo>
                    <a:lnTo>
                      <a:pt x="12752" y="13014"/>
                    </a:lnTo>
                    <a:cubicBezTo>
                      <a:pt x="19777" y="12978"/>
                      <a:pt x="25528" y="7204"/>
                      <a:pt x="25552" y="155"/>
                    </a:cubicBezTo>
                    <a:lnTo>
                      <a:pt x="25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4"/>
              <p:cNvSpPr/>
              <p:nvPr/>
            </p:nvSpPr>
            <p:spPr>
              <a:xfrm>
                <a:off x="7618677" y="1902985"/>
                <a:ext cx="249354" cy="277710"/>
              </a:xfrm>
              <a:custGeom>
                <a:avLst/>
                <a:gdLst/>
                <a:ahLst/>
                <a:cxnLst/>
                <a:rect l="l" t="t" r="r" b="b"/>
                <a:pathLst>
                  <a:path w="10157" h="11312" extrusionOk="0">
                    <a:moveTo>
                      <a:pt x="6204" y="1"/>
                    </a:moveTo>
                    <a:cubicBezTo>
                      <a:pt x="5240" y="417"/>
                      <a:pt x="4394" y="1429"/>
                      <a:pt x="4120" y="2441"/>
                    </a:cubicBezTo>
                    <a:cubicBezTo>
                      <a:pt x="3978" y="2084"/>
                      <a:pt x="3775" y="1751"/>
                      <a:pt x="3525" y="1465"/>
                    </a:cubicBezTo>
                    <a:cubicBezTo>
                      <a:pt x="3192" y="2132"/>
                      <a:pt x="3001" y="2858"/>
                      <a:pt x="2942" y="3596"/>
                    </a:cubicBezTo>
                    <a:cubicBezTo>
                      <a:pt x="2632" y="3144"/>
                      <a:pt x="2239" y="2572"/>
                      <a:pt x="1739" y="2358"/>
                    </a:cubicBezTo>
                    <a:cubicBezTo>
                      <a:pt x="1644" y="2727"/>
                      <a:pt x="1549" y="3156"/>
                      <a:pt x="1453" y="3525"/>
                    </a:cubicBezTo>
                    <a:cubicBezTo>
                      <a:pt x="1323" y="3358"/>
                      <a:pt x="1156" y="3180"/>
                      <a:pt x="1025" y="3001"/>
                    </a:cubicBezTo>
                    <a:cubicBezTo>
                      <a:pt x="691" y="3668"/>
                      <a:pt x="584" y="4430"/>
                      <a:pt x="739" y="5168"/>
                    </a:cubicBezTo>
                    <a:cubicBezTo>
                      <a:pt x="584" y="5049"/>
                      <a:pt x="394" y="4858"/>
                      <a:pt x="227" y="4739"/>
                    </a:cubicBezTo>
                    <a:lnTo>
                      <a:pt x="227" y="4739"/>
                    </a:lnTo>
                    <a:cubicBezTo>
                      <a:pt x="1" y="5632"/>
                      <a:pt x="477" y="6561"/>
                      <a:pt x="1108" y="7240"/>
                    </a:cubicBezTo>
                    <a:cubicBezTo>
                      <a:pt x="1739" y="7906"/>
                      <a:pt x="2525" y="8418"/>
                      <a:pt x="3144" y="9097"/>
                    </a:cubicBezTo>
                    <a:cubicBezTo>
                      <a:pt x="3692" y="9692"/>
                      <a:pt x="4192" y="10526"/>
                      <a:pt x="4132" y="11311"/>
                    </a:cubicBezTo>
                    <a:cubicBezTo>
                      <a:pt x="4371" y="10561"/>
                      <a:pt x="5204" y="9978"/>
                      <a:pt x="5906" y="9609"/>
                    </a:cubicBezTo>
                    <a:cubicBezTo>
                      <a:pt x="6728" y="9192"/>
                      <a:pt x="7633" y="8978"/>
                      <a:pt x="8466" y="8585"/>
                    </a:cubicBezTo>
                    <a:cubicBezTo>
                      <a:pt x="9288" y="8180"/>
                      <a:pt x="10050" y="7466"/>
                      <a:pt x="10157" y="6549"/>
                    </a:cubicBezTo>
                    <a:lnTo>
                      <a:pt x="10157" y="6549"/>
                    </a:lnTo>
                    <a:cubicBezTo>
                      <a:pt x="9966" y="6597"/>
                      <a:pt x="9716" y="6716"/>
                      <a:pt x="9526" y="6763"/>
                    </a:cubicBezTo>
                    <a:cubicBezTo>
                      <a:pt x="9919" y="6132"/>
                      <a:pt x="10097" y="5394"/>
                      <a:pt x="10014" y="4656"/>
                    </a:cubicBezTo>
                    <a:lnTo>
                      <a:pt x="10014" y="4656"/>
                    </a:lnTo>
                    <a:cubicBezTo>
                      <a:pt x="9824" y="4763"/>
                      <a:pt x="9621" y="4882"/>
                      <a:pt x="9431" y="4989"/>
                    </a:cubicBezTo>
                    <a:cubicBezTo>
                      <a:pt x="9466" y="4608"/>
                      <a:pt x="9526" y="4168"/>
                      <a:pt x="9550" y="3787"/>
                    </a:cubicBezTo>
                    <a:lnTo>
                      <a:pt x="9550" y="3787"/>
                    </a:lnTo>
                    <a:cubicBezTo>
                      <a:pt x="9014" y="3822"/>
                      <a:pt x="8454" y="4215"/>
                      <a:pt x="8002" y="4525"/>
                    </a:cubicBezTo>
                    <a:cubicBezTo>
                      <a:pt x="8204" y="3799"/>
                      <a:pt x="8276" y="3060"/>
                      <a:pt x="8204" y="2322"/>
                    </a:cubicBezTo>
                    <a:lnTo>
                      <a:pt x="8204" y="2322"/>
                    </a:lnTo>
                    <a:cubicBezTo>
                      <a:pt x="7871" y="2501"/>
                      <a:pt x="7561" y="2739"/>
                      <a:pt x="7311" y="3025"/>
                    </a:cubicBezTo>
                    <a:cubicBezTo>
                      <a:pt x="7383" y="1906"/>
                      <a:pt x="6978" y="810"/>
                      <a:pt x="6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4"/>
              <p:cNvSpPr/>
              <p:nvPr/>
            </p:nvSpPr>
            <p:spPr>
              <a:xfrm>
                <a:off x="7718645" y="2180670"/>
                <a:ext cx="1498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334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5" y="108"/>
                      <a:pt x="1" y="227"/>
                      <a:pt x="1" y="334"/>
                    </a:cubicBezTo>
                    <a:cubicBezTo>
                      <a:pt x="37" y="227"/>
                      <a:pt x="48" y="120"/>
                      <a:pt x="60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4"/>
              <p:cNvSpPr/>
              <p:nvPr/>
            </p:nvSpPr>
            <p:spPr>
              <a:xfrm>
                <a:off x="7693235" y="2126881"/>
                <a:ext cx="236785" cy="247611"/>
              </a:xfrm>
              <a:custGeom>
                <a:avLst/>
                <a:gdLst/>
                <a:ahLst/>
                <a:cxnLst/>
                <a:rect l="l" t="t" r="r" b="b"/>
                <a:pathLst>
                  <a:path w="9645" h="10086" extrusionOk="0">
                    <a:moveTo>
                      <a:pt x="6297" y="0"/>
                    </a:moveTo>
                    <a:cubicBezTo>
                      <a:pt x="5978" y="0"/>
                      <a:pt x="5541" y="219"/>
                      <a:pt x="5251" y="382"/>
                    </a:cubicBezTo>
                    <a:cubicBezTo>
                      <a:pt x="4036" y="1096"/>
                      <a:pt x="3060" y="2156"/>
                      <a:pt x="2441" y="3430"/>
                    </a:cubicBezTo>
                    <a:cubicBezTo>
                      <a:pt x="2405" y="3108"/>
                      <a:pt x="2381" y="2739"/>
                      <a:pt x="2346" y="2430"/>
                    </a:cubicBezTo>
                    <a:cubicBezTo>
                      <a:pt x="1155" y="3894"/>
                      <a:pt x="1214" y="6275"/>
                      <a:pt x="262" y="7906"/>
                    </a:cubicBezTo>
                    <a:cubicBezTo>
                      <a:pt x="202" y="8014"/>
                      <a:pt x="83" y="8156"/>
                      <a:pt x="0" y="8252"/>
                    </a:cubicBezTo>
                    <a:cubicBezTo>
                      <a:pt x="244" y="8042"/>
                      <a:pt x="547" y="7932"/>
                      <a:pt x="855" y="7932"/>
                    </a:cubicBezTo>
                    <a:cubicBezTo>
                      <a:pt x="983" y="7932"/>
                      <a:pt x="1112" y="7951"/>
                      <a:pt x="1238" y="7990"/>
                    </a:cubicBezTo>
                    <a:cubicBezTo>
                      <a:pt x="1643" y="8121"/>
                      <a:pt x="1988" y="8383"/>
                      <a:pt x="2322" y="8657"/>
                    </a:cubicBezTo>
                    <a:cubicBezTo>
                      <a:pt x="3072" y="9252"/>
                      <a:pt x="3846" y="9859"/>
                      <a:pt x="4751" y="10085"/>
                    </a:cubicBezTo>
                    <a:cubicBezTo>
                      <a:pt x="4667" y="9823"/>
                      <a:pt x="4691" y="9526"/>
                      <a:pt x="4608" y="9276"/>
                    </a:cubicBezTo>
                    <a:lnTo>
                      <a:pt x="4608" y="9276"/>
                    </a:lnTo>
                    <a:cubicBezTo>
                      <a:pt x="4862" y="9406"/>
                      <a:pt x="5163" y="9461"/>
                      <a:pt x="5465" y="9461"/>
                    </a:cubicBezTo>
                    <a:cubicBezTo>
                      <a:pt x="5714" y="9461"/>
                      <a:pt x="5965" y="9424"/>
                      <a:pt x="6191" y="9359"/>
                    </a:cubicBezTo>
                    <a:cubicBezTo>
                      <a:pt x="6691" y="9204"/>
                      <a:pt x="7168" y="8978"/>
                      <a:pt x="7608" y="8668"/>
                    </a:cubicBezTo>
                    <a:cubicBezTo>
                      <a:pt x="7358" y="8549"/>
                      <a:pt x="7144" y="8383"/>
                      <a:pt x="6953" y="8192"/>
                    </a:cubicBezTo>
                    <a:cubicBezTo>
                      <a:pt x="7430" y="8061"/>
                      <a:pt x="7977" y="7740"/>
                      <a:pt x="8418" y="7478"/>
                    </a:cubicBezTo>
                    <a:cubicBezTo>
                      <a:pt x="7227" y="6442"/>
                      <a:pt x="6036" y="6656"/>
                      <a:pt x="4643" y="6382"/>
                    </a:cubicBezTo>
                    <a:cubicBezTo>
                      <a:pt x="4417" y="6347"/>
                      <a:pt x="4167" y="6121"/>
                      <a:pt x="4215" y="5906"/>
                    </a:cubicBezTo>
                    <a:cubicBezTo>
                      <a:pt x="4274" y="5680"/>
                      <a:pt x="4536" y="5597"/>
                      <a:pt x="4751" y="5585"/>
                    </a:cubicBezTo>
                    <a:cubicBezTo>
                      <a:pt x="4821" y="5580"/>
                      <a:pt x="4892" y="5578"/>
                      <a:pt x="4962" y="5578"/>
                    </a:cubicBezTo>
                    <a:cubicBezTo>
                      <a:pt x="5702" y="5578"/>
                      <a:pt x="6426" y="5826"/>
                      <a:pt x="7157" y="5826"/>
                    </a:cubicBezTo>
                    <a:cubicBezTo>
                      <a:pt x="7200" y="5826"/>
                      <a:pt x="7243" y="5825"/>
                      <a:pt x="7287" y="5823"/>
                    </a:cubicBezTo>
                    <a:cubicBezTo>
                      <a:pt x="8096" y="5775"/>
                      <a:pt x="8834" y="5370"/>
                      <a:pt x="9335" y="4739"/>
                    </a:cubicBezTo>
                    <a:cubicBezTo>
                      <a:pt x="9037" y="4692"/>
                      <a:pt x="8739" y="4597"/>
                      <a:pt x="8477" y="4466"/>
                    </a:cubicBezTo>
                    <a:cubicBezTo>
                      <a:pt x="9025" y="3989"/>
                      <a:pt x="9406" y="3346"/>
                      <a:pt x="9573" y="2644"/>
                    </a:cubicBezTo>
                    <a:cubicBezTo>
                      <a:pt x="9335" y="2644"/>
                      <a:pt x="9049" y="2561"/>
                      <a:pt x="8811" y="2561"/>
                    </a:cubicBezTo>
                    <a:cubicBezTo>
                      <a:pt x="9132" y="2144"/>
                      <a:pt x="9525" y="1465"/>
                      <a:pt x="9644" y="965"/>
                    </a:cubicBezTo>
                    <a:cubicBezTo>
                      <a:pt x="9616" y="965"/>
                      <a:pt x="9588" y="964"/>
                      <a:pt x="9561" y="964"/>
                    </a:cubicBezTo>
                    <a:cubicBezTo>
                      <a:pt x="8923" y="964"/>
                      <a:pt x="8297" y="1095"/>
                      <a:pt x="7703" y="1346"/>
                    </a:cubicBezTo>
                    <a:cubicBezTo>
                      <a:pt x="7787" y="1096"/>
                      <a:pt x="7811" y="822"/>
                      <a:pt x="7894" y="584"/>
                    </a:cubicBezTo>
                    <a:lnTo>
                      <a:pt x="7894" y="584"/>
                    </a:lnTo>
                    <a:cubicBezTo>
                      <a:pt x="7334" y="715"/>
                      <a:pt x="6644" y="858"/>
                      <a:pt x="6179" y="1191"/>
                    </a:cubicBezTo>
                    <a:cubicBezTo>
                      <a:pt x="6251" y="798"/>
                      <a:pt x="6251" y="394"/>
                      <a:pt x="6322" y="1"/>
                    </a:cubicBezTo>
                    <a:cubicBezTo>
                      <a:pt x="6314" y="0"/>
                      <a:pt x="6306" y="0"/>
                      <a:pt x="62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4"/>
              <p:cNvSpPr/>
              <p:nvPr/>
            </p:nvSpPr>
            <p:spPr>
              <a:xfrm>
                <a:off x="7693505" y="2321268"/>
                <a:ext cx="6162" cy="849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46" extrusionOk="0">
                    <a:moveTo>
                      <a:pt x="251" y="0"/>
                    </a:moveTo>
                    <a:lnTo>
                      <a:pt x="251" y="0"/>
                    </a:lnTo>
                    <a:cubicBezTo>
                      <a:pt x="203" y="48"/>
                      <a:pt x="156" y="96"/>
                      <a:pt x="108" y="143"/>
                    </a:cubicBezTo>
                    <a:cubicBezTo>
                      <a:pt x="84" y="108"/>
                      <a:pt x="72" y="84"/>
                      <a:pt x="37" y="60"/>
                    </a:cubicBezTo>
                    <a:lnTo>
                      <a:pt x="13" y="179"/>
                    </a:lnTo>
                    <a:cubicBezTo>
                      <a:pt x="13" y="191"/>
                      <a:pt x="13" y="215"/>
                      <a:pt x="13" y="227"/>
                    </a:cubicBezTo>
                    <a:cubicBezTo>
                      <a:pt x="13" y="238"/>
                      <a:pt x="13" y="238"/>
                      <a:pt x="13" y="250"/>
                    </a:cubicBezTo>
                    <a:cubicBezTo>
                      <a:pt x="13" y="274"/>
                      <a:pt x="13" y="286"/>
                      <a:pt x="1" y="310"/>
                    </a:cubicBezTo>
                    <a:lnTo>
                      <a:pt x="1" y="346"/>
                    </a:lnTo>
                    <a:cubicBezTo>
                      <a:pt x="72" y="250"/>
                      <a:pt x="191" y="96"/>
                      <a:pt x="25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4"/>
              <p:cNvSpPr/>
              <p:nvPr/>
            </p:nvSpPr>
            <p:spPr>
              <a:xfrm>
                <a:off x="7694095" y="2326521"/>
                <a:ext cx="25" cy="319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3"/>
                    </a:lnTo>
                    <a:cubicBezTo>
                      <a:pt x="1" y="1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4"/>
              <p:cNvSpPr/>
              <p:nvPr/>
            </p:nvSpPr>
            <p:spPr>
              <a:xfrm>
                <a:off x="7694095" y="2326816"/>
                <a:ext cx="25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1"/>
                    </a:moveTo>
                    <a:cubicBezTo>
                      <a:pt x="1" y="1"/>
                      <a:pt x="1" y="12"/>
                      <a:pt x="1" y="2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4"/>
              <p:cNvSpPr/>
              <p:nvPr/>
            </p:nvSpPr>
            <p:spPr>
              <a:xfrm>
                <a:off x="7694095" y="2325637"/>
                <a:ext cx="25" cy="908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1"/>
                    </a:moveTo>
                    <a:cubicBezTo>
                      <a:pt x="1" y="13"/>
                      <a:pt x="1" y="25"/>
                      <a:pt x="1" y="37"/>
                    </a:cubicBez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4"/>
              <p:cNvSpPr/>
              <p:nvPr/>
            </p:nvSpPr>
            <p:spPr>
              <a:xfrm>
                <a:off x="7694095" y="2326816"/>
                <a:ext cx="25" cy="1203"/>
              </a:xfrm>
              <a:custGeom>
                <a:avLst/>
                <a:gdLst/>
                <a:ahLst/>
                <a:cxnLst/>
                <a:rect l="l" t="t" r="r" b="b"/>
                <a:pathLst>
                  <a:path w="1" h="49" extrusionOk="0">
                    <a:moveTo>
                      <a:pt x="1" y="1"/>
                    </a:moveTo>
                    <a:lnTo>
                      <a:pt x="1" y="24"/>
                    </a:lnTo>
                    <a:lnTo>
                      <a:pt x="1" y="48"/>
                    </a:lnTo>
                    <a:cubicBezTo>
                      <a:pt x="1" y="24"/>
                      <a:pt x="1" y="12"/>
                      <a:pt x="1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4"/>
              <p:cNvSpPr/>
              <p:nvPr/>
            </p:nvSpPr>
            <p:spPr>
              <a:xfrm>
                <a:off x="7693505" y="2327405"/>
                <a:ext cx="319" cy="1178"/>
              </a:xfrm>
              <a:custGeom>
                <a:avLst/>
                <a:gdLst/>
                <a:ahLst/>
                <a:cxnLst/>
                <a:rect l="l" t="t" r="r" b="b"/>
                <a:pathLst>
                  <a:path w="13" h="48" extrusionOk="0">
                    <a:moveTo>
                      <a:pt x="13" y="0"/>
                    </a:moveTo>
                    <a:cubicBezTo>
                      <a:pt x="13" y="7"/>
                      <a:pt x="13" y="19"/>
                      <a:pt x="10" y="29"/>
                    </a:cubicBezTo>
                    <a:lnTo>
                      <a:pt x="10" y="29"/>
                    </a:lnTo>
                    <a:lnTo>
                      <a:pt x="13" y="24"/>
                    </a:lnTo>
                    <a:lnTo>
                      <a:pt x="13" y="0"/>
                    </a:lnTo>
                    <a:close/>
                    <a:moveTo>
                      <a:pt x="10" y="29"/>
                    </a:moveTo>
                    <a:lnTo>
                      <a:pt x="1" y="48"/>
                    </a:lnTo>
                    <a:cubicBezTo>
                      <a:pt x="6" y="43"/>
                      <a:pt x="9" y="36"/>
                      <a:pt x="10" y="29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4"/>
              <p:cNvSpPr/>
              <p:nvPr/>
            </p:nvSpPr>
            <p:spPr>
              <a:xfrm>
                <a:off x="7692941" y="2318935"/>
                <a:ext cx="1768" cy="645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6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83"/>
                      <a:pt x="36" y="179"/>
                      <a:pt x="60" y="262"/>
                    </a:cubicBezTo>
                    <a:lnTo>
                      <a:pt x="72" y="143"/>
                    </a:lnTo>
                    <a:cubicBezTo>
                      <a:pt x="48" y="95"/>
                      <a:pt x="24" y="48"/>
                      <a:pt x="0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4"/>
              <p:cNvSpPr/>
              <p:nvPr/>
            </p:nvSpPr>
            <p:spPr>
              <a:xfrm>
                <a:off x="7693235" y="2327700"/>
                <a:ext cx="589" cy="38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56" extrusionOk="0">
                    <a:moveTo>
                      <a:pt x="24" y="0"/>
                    </a:moveTo>
                    <a:cubicBezTo>
                      <a:pt x="12" y="48"/>
                      <a:pt x="0" y="107"/>
                      <a:pt x="0" y="155"/>
                    </a:cubicBezTo>
                    <a:lnTo>
                      <a:pt x="24" y="84"/>
                    </a:lnTo>
                    <a:lnTo>
                      <a:pt x="24" y="72"/>
                    </a:lnTo>
                    <a:lnTo>
                      <a:pt x="24" y="3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4"/>
              <p:cNvSpPr/>
              <p:nvPr/>
            </p:nvSpPr>
            <p:spPr>
              <a:xfrm>
                <a:off x="7566950" y="2085097"/>
                <a:ext cx="139739" cy="234133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9537" extrusionOk="0">
                    <a:moveTo>
                      <a:pt x="524" y="0"/>
                    </a:moveTo>
                    <a:cubicBezTo>
                      <a:pt x="512" y="262"/>
                      <a:pt x="429" y="512"/>
                      <a:pt x="429" y="774"/>
                    </a:cubicBezTo>
                    <a:lnTo>
                      <a:pt x="1" y="1607"/>
                    </a:lnTo>
                    <a:cubicBezTo>
                      <a:pt x="655" y="2489"/>
                      <a:pt x="1370" y="3370"/>
                      <a:pt x="2025" y="4263"/>
                    </a:cubicBezTo>
                    <a:cubicBezTo>
                      <a:pt x="2310" y="4655"/>
                      <a:pt x="2584" y="5060"/>
                      <a:pt x="2834" y="5465"/>
                    </a:cubicBezTo>
                    <a:cubicBezTo>
                      <a:pt x="3644" y="6799"/>
                      <a:pt x="4406" y="8156"/>
                      <a:pt x="5132" y="9537"/>
                    </a:cubicBezTo>
                    <a:cubicBezTo>
                      <a:pt x="4823" y="7668"/>
                      <a:pt x="5692" y="5477"/>
                      <a:pt x="5084" y="3703"/>
                    </a:cubicBezTo>
                    <a:lnTo>
                      <a:pt x="5084" y="3703"/>
                    </a:lnTo>
                    <a:cubicBezTo>
                      <a:pt x="4942" y="3965"/>
                      <a:pt x="4787" y="4310"/>
                      <a:pt x="4644" y="4596"/>
                    </a:cubicBezTo>
                    <a:cubicBezTo>
                      <a:pt x="4501" y="3179"/>
                      <a:pt x="3953" y="1846"/>
                      <a:pt x="3060" y="750"/>
                    </a:cubicBezTo>
                    <a:cubicBezTo>
                      <a:pt x="2846" y="488"/>
                      <a:pt x="2501" y="119"/>
                      <a:pt x="2191" y="0"/>
                    </a:cubicBezTo>
                    <a:cubicBezTo>
                      <a:pt x="2120" y="393"/>
                      <a:pt x="1977" y="786"/>
                      <a:pt x="1917" y="1167"/>
                    </a:cubicBezTo>
                    <a:cubicBezTo>
                      <a:pt x="1596" y="703"/>
                      <a:pt x="1001" y="322"/>
                      <a:pt x="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4"/>
              <p:cNvSpPr/>
              <p:nvPr/>
            </p:nvSpPr>
            <p:spPr>
              <a:xfrm>
                <a:off x="7509356" y="2078664"/>
                <a:ext cx="185058" cy="252521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10286" extrusionOk="0">
                    <a:moveTo>
                      <a:pt x="1108" y="0"/>
                    </a:moveTo>
                    <a:lnTo>
                      <a:pt x="1108" y="0"/>
                    </a:lnTo>
                    <a:cubicBezTo>
                      <a:pt x="1049" y="524"/>
                      <a:pt x="1180" y="1298"/>
                      <a:pt x="1323" y="1786"/>
                    </a:cubicBezTo>
                    <a:cubicBezTo>
                      <a:pt x="1096" y="1715"/>
                      <a:pt x="811" y="1691"/>
                      <a:pt x="584" y="1608"/>
                    </a:cubicBezTo>
                    <a:lnTo>
                      <a:pt x="584" y="1608"/>
                    </a:lnTo>
                    <a:cubicBezTo>
                      <a:pt x="501" y="2322"/>
                      <a:pt x="632" y="3060"/>
                      <a:pt x="989" y="3691"/>
                    </a:cubicBezTo>
                    <a:cubicBezTo>
                      <a:pt x="882" y="3704"/>
                      <a:pt x="774" y="3711"/>
                      <a:pt x="665" y="3711"/>
                    </a:cubicBezTo>
                    <a:cubicBezTo>
                      <a:pt x="471" y="3711"/>
                      <a:pt x="275" y="3689"/>
                      <a:pt x="84" y="3643"/>
                    </a:cubicBezTo>
                    <a:lnTo>
                      <a:pt x="84" y="3643"/>
                    </a:lnTo>
                    <a:cubicBezTo>
                      <a:pt x="322" y="4417"/>
                      <a:pt x="882" y="5048"/>
                      <a:pt x="1620" y="5382"/>
                    </a:cubicBezTo>
                    <a:cubicBezTo>
                      <a:pt x="2394" y="5727"/>
                      <a:pt x="3299" y="5703"/>
                      <a:pt x="4073" y="6060"/>
                    </a:cubicBezTo>
                    <a:cubicBezTo>
                      <a:pt x="4275" y="6156"/>
                      <a:pt x="4490" y="6310"/>
                      <a:pt x="4454" y="6549"/>
                    </a:cubicBezTo>
                    <a:cubicBezTo>
                      <a:pt x="4434" y="6750"/>
                      <a:pt x="4218" y="6857"/>
                      <a:pt x="4009" y="6857"/>
                    </a:cubicBezTo>
                    <a:cubicBezTo>
                      <a:pt x="3970" y="6857"/>
                      <a:pt x="3931" y="6854"/>
                      <a:pt x="3894" y="6846"/>
                    </a:cubicBezTo>
                    <a:cubicBezTo>
                      <a:pt x="2906" y="6677"/>
                      <a:pt x="2092" y="6317"/>
                      <a:pt x="1184" y="6317"/>
                    </a:cubicBezTo>
                    <a:cubicBezTo>
                      <a:pt x="811" y="6317"/>
                      <a:pt x="423" y="6377"/>
                      <a:pt x="1" y="6537"/>
                    </a:cubicBezTo>
                    <a:cubicBezTo>
                      <a:pt x="311" y="6930"/>
                      <a:pt x="715" y="7430"/>
                      <a:pt x="1120" y="7727"/>
                    </a:cubicBezTo>
                    <a:cubicBezTo>
                      <a:pt x="870" y="7834"/>
                      <a:pt x="608" y="7906"/>
                      <a:pt x="346" y="7942"/>
                    </a:cubicBezTo>
                    <a:cubicBezTo>
                      <a:pt x="644" y="8370"/>
                      <a:pt x="1001" y="8763"/>
                      <a:pt x="1430" y="9085"/>
                    </a:cubicBezTo>
                    <a:cubicBezTo>
                      <a:pt x="1806" y="9357"/>
                      <a:pt x="2294" y="9574"/>
                      <a:pt x="2754" y="9574"/>
                    </a:cubicBezTo>
                    <a:cubicBezTo>
                      <a:pt x="2817" y="9574"/>
                      <a:pt x="2880" y="9570"/>
                      <a:pt x="2942" y="9561"/>
                    </a:cubicBezTo>
                    <a:lnTo>
                      <a:pt x="2942" y="9561"/>
                    </a:lnTo>
                    <a:cubicBezTo>
                      <a:pt x="2763" y="9775"/>
                      <a:pt x="2692" y="10049"/>
                      <a:pt x="2513" y="10263"/>
                    </a:cubicBezTo>
                    <a:cubicBezTo>
                      <a:pt x="2648" y="10279"/>
                      <a:pt x="2782" y="10286"/>
                      <a:pt x="2916" y="10286"/>
                    </a:cubicBezTo>
                    <a:cubicBezTo>
                      <a:pt x="3722" y="10286"/>
                      <a:pt x="4522" y="10032"/>
                      <a:pt x="5287" y="9787"/>
                    </a:cubicBezTo>
                    <a:cubicBezTo>
                      <a:pt x="5680" y="9632"/>
                      <a:pt x="6109" y="9549"/>
                      <a:pt x="6526" y="9549"/>
                    </a:cubicBezTo>
                    <a:cubicBezTo>
                      <a:pt x="6930" y="9561"/>
                      <a:pt x="7311" y="9763"/>
                      <a:pt x="7538" y="10097"/>
                    </a:cubicBezTo>
                    <a:lnTo>
                      <a:pt x="7538" y="10049"/>
                    </a:lnTo>
                    <a:cubicBezTo>
                      <a:pt x="7526" y="9966"/>
                      <a:pt x="7502" y="9882"/>
                      <a:pt x="7490" y="9799"/>
                    </a:cubicBezTo>
                    <a:cubicBezTo>
                      <a:pt x="6764" y="8418"/>
                      <a:pt x="6002" y="7061"/>
                      <a:pt x="5192" y="5727"/>
                    </a:cubicBezTo>
                    <a:cubicBezTo>
                      <a:pt x="4942" y="5322"/>
                      <a:pt x="4668" y="4917"/>
                      <a:pt x="4382" y="4525"/>
                    </a:cubicBezTo>
                    <a:cubicBezTo>
                      <a:pt x="3728" y="3620"/>
                      <a:pt x="3013" y="2751"/>
                      <a:pt x="2358" y="1869"/>
                    </a:cubicBezTo>
                    <a:lnTo>
                      <a:pt x="2787" y="1036"/>
                    </a:lnTo>
                    <a:cubicBezTo>
                      <a:pt x="2299" y="584"/>
                      <a:pt x="1727" y="238"/>
                      <a:pt x="1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4"/>
              <p:cNvSpPr/>
              <p:nvPr/>
            </p:nvSpPr>
            <p:spPr>
              <a:xfrm>
                <a:off x="7593268" y="1693401"/>
                <a:ext cx="3511" cy="763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11" extrusionOk="0">
                    <a:moveTo>
                      <a:pt x="143" y="1"/>
                    </a:moveTo>
                    <a:cubicBezTo>
                      <a:pt x="83" y="96"/>
                      <a:pt x="36" y="203"/>
                      <a:pt x="0" y="310"/>
                    </a:cubicBezTo>
                    <a:cubicBezTo>
                      <a:pt x="60" y="215"/>
                      <a:pt x="107" y="108"/>
                      <a:pt x="14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4"/>
              <p:cNvSpPr/>
              <p:nvPr/>
            </p:nvSpPr>
            <p:spPr>
              <a:xfrm>
                <a:off x="7460845" y="1567730"/>
                <a:ext cx="113740" cy="253724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0335" extrusionOk="0">
                    <a:moveTo>
                      <a:pt x="882" y="0"/>
                    </a:moveTo>
                    <a:cubicBezTo>
                      <a:pt x="810" y="250"/>
                      <a:pt x="679" y="476"/>
                      <a:pt x="620" y="726"/>
                    </a:cubicBezTo>
                    <a:lnTo>
                      <a:pt x="1" y="1441"/>
                    </a:lnTo>
                    <a:cubicBezTo>
                      <a:pt x="429" y="2441"/>
                      <a:pt x="929" y="3465"/>
                      <a:pt x="1346" y="4489"/>
                    </a:cubicBezTo>
                    <a:cubicBezTo>
                      <a:pt x="1536" y="4941"/>
                      <a:pt x="1703" y="5394"/>
                      <a:pt x="1846" y="5846"/>
                    </a:cubicBezTo>
                    <a:cubicBezTo>
                      <a:pt x="2322" y="7334"/>
                      <a:pt x="2751" y="8823"/>
                      <a:pt x="3132" y="10335"/>
                    </a:cubicBezTo>
                    <a:cubicBezTo>
                      <a:pt x="3275" y="8454"/>
                      <a:pt x="4632" y="6525"/>
                      <a:pt x="4453" y="4655"/>
                    </a:cubicBezTo>
                    <a:lnTo>
                      <a:pt x="4453" y="4655"/>
                    </a:lnTo>
                    <a:cubicBezTo>
                      <a:pt x="4251" y="4882"/>
                      <a:pt x="4013" y="5179"/>
                      <a:pt x="3822" y="5417"/>
                    </a:cubicBezTo>
                    <a:cubicBezTo>
                      <a:pt x="4013" y="4012"/>
                      <a:pt x="3787" y="2596"/>
                      <a:pt x="3180" y="1310"/>
                    </a:cubicBezTo>
                    <a:cubicBezTo>
                      <a:pt x="3037" y="1012"/>
                      <a:pt x="2787" y="572"/>
                      <a:pt x="2501" y="393"/>
                    </a:cubicBezTo>
                    <a:cubicBezTo>
                      <a:pt x="2346" y="750"/>
                      <a:pt x="2120" y="1095"/>
                      <a:pt x="1965" y="1465"/>
                    </a:cubicBezTo>
                    <a:cubicBezTo>
                      <a:pt x="1763" y="917"/>
                      <a:pt x="1275" y="417"/>
                      <a:pt x="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4"/>
              <p:cNvSpPr/>
              <p:nvPr/>
            </p:nvSpPr>
            <p:spPr>
              <a:xfrm>
                <a:off x="7535968" y="1670472"/>
                <a:ext cx="271572" cy="23253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9472" extrusionOk="0">
                    <a:moveTo>
                      <a:pt x="7806" y="0"/>
                    </a:moveTo>
                    <a:cubicBezTo>
                      <a:pt x="7518" y="0"/>
                      <a:pt x="7183" y="81"/>
                      <a:pt x="6942" y="161"/>
                    </a:cubicBezTo>
                    <a:cubicBezTo>
                      <a:pt x="5584" y="566"/>
                      <a:pt x="4394" y="1363"/>
                      <a:pt x="3489" y="2447"/>
                    </a:cubicBezTo>
                    <a:cubicBezTo>
                      <a:pt x="3537" y="2137"/>
                      <a:pt x="3596" y="1768"/>
                      <a:pt x="3632" y="1459"/>
                    </a:cubicBezTo>
                    <a:lnTo>
                      <a:pt x="3632" y="1459"/>
                    </a:lnTo>
                    <a:cubicBezTo>
                      <a:pt x="2132" y="2602"/>
                      <a:pt x="1632" y="4923"/>
                      <a:pt x="322" y="6293"/>
                    </a:cubicBezTo>
                    <a:cubicBezTo>
                      <a:pt x="239" y="6388"/>
                      <a:pt x="84" y="6495"/>
                      <a:pt x="0" y="6578"/>
                    </a:cubicBezTo>
                    <a:cubicBezTo>
                      <a:pt x="189" y="6484"/>
                      <a:pt x="391" y="6436"/>
                      <a:pt x="592" y="6436"/>
                    </a:cubicBezTo>
                    <a:cubicBezTo>
                      <a:pt x="823" y="6436"/>
                      <a:pt x="1053" y="6499"/>
                      <a:pt x="1263" y="6626"/>
                    </a:cubicBezTo>
                    <a:cubicBezTo>
                      <a:pt x="1608" y="6864"/>
                      <a:pt x="1917" y="7162"/>
                      <a:pt x="2155" y="7519"/>
                    </a:cubicBezTo>
                    <a:cubicBezTo>
                      <a:pt x="2739" y="8257"/>
                      <a:pt x="3346" y="9031"/>
                      <a:pt x="4180" y="9472"/>
                    </a:cubicBezTo>
                    <a:cubicBezTo>
                      <a:pt x="4156" y="9198"/>
                      <a:pt x="4251" y="8924"/>
                      <a:pt x="4227" y="8650"/>
                    </a:cubicBezTo>
                    <a:lnTo>
                      <a:pt x="4227" y="8650"/>
                    </a:lnTo>
                    <a:cubicBezTo>
                      <a:pt x="4602" y="8980"/>
                      <a:pt x="5173" y="9103"/>
                      <a:pt x="5680" y="9103"/>
                    </a:cubicBezTo>
                    <a:cubicBezTo>
                      <a:pt x="5704" y="9103"/>
                      <a:pt x="5728" y="9103"/>
                      <a:pt x="5751" y="9102"/>
                    </a:cubicBezTo>
                    <a:cubicBezTo>
                      <a:pt x="6275" y="9067"/>
                      <a:pt x="6787" y="8960"/>
                      <a:pt x="7287" y="8769"/>
                    </a:cubicBezTo>
                    <a:cubicBezTo>
                      <a:pt x="7073" y="8590"/>
                      <a:pt x="6894" y="8376"/>
                      <a:pt x="6751" y="8150"/>
                    </a:cubicBezTo>
                    <a:cubicBezTo>
                      <a:pt x="7251" y="8126"/>
                      <a:pt x="7870" y="7948"/>
                      <a:pt x="8347" y="7793"/>
                    </a:cubicBezTo>
                    <a:cubicBezTo>
                      <a:pt x="7442" y="6507"/>
                      <a:pt x="6227" y="6435"/>
                      <a:pt x="4942" y="5852"/>
                    </a:cubicBezTo>
                    <a:cubicBezTo>
                      <a:pt x="4727" y="5757"/>
                      <a:pt x="4537" y="5483"/>
                      <a:pt x="4644" y="5281"/>
                    </a:cubicBezTo>
                    <a:cubicBezTo>
                      <a:pt x="4716" y="5127"/>
                      <a:pt x="4891" y="5076"/>
                      <a:pt x="5070" y="5076"/>
                    </a:cubicBezTo>
                    <a:cubicBezTo>
                      <a:pt x="5127" y="5076"/>
                      <a:pt x="5185" y="5081"/>
                      <a:pt x="5239" y="5090"/>
                    </a:cubicBezTo>
                    <a:cubicBezTo>
                      <a:pt x="6073" y="5233"/>
                      <a:pt x="6799" y="5769"/>
                      <a:pt x="7632" y="5912"/>
                    </a:cubicBezTo>
                    <a:cubicBezTo>
                      <a:pt x="7799" y="5941"/>
                      <a:pt x="7967" y="5956"/>
                      <a:pt x="8134" y="5956"/>
                    </a:cubicBezTo>
                    <a:cubicBezTo>
                      <a:pt x="8765" y="5956"/>
                      <a:pt x="9384" y="5745"/>
                      <a:pt x="9883" y="5340"/>
                    </a:cubicBezTo>
                    <a:cubicBezTo>
                      <a:pt x="9609" y="5233"/>
                      <a:pt x="9347" y="5066"/>
                      <a:pt x="9109" y="4876"/>
                    </a:cubicBezTo>
                    <a:cubicBezTo>
                      <a:pt x="9752" y="4542"/>
                      <a:pt x="10276" y="4007"/>
                      <a:pt x="10597" y="3364"/>
                    </a:cubicBezTo>
                    <a:cubicBezTo>
                      <a:pt x="10371" y="3316"/>
                      <a:pt x="10121" y="3161"/>
                      <a:pt x="9883" y="3102"/>
                    </a:cubicBezTo>
                    <a:cubicBezTo>
                      <a:pt x="10287" y="2780"/>
                      <a:pt x="10823" y="2209"/>
                      <a:pt x="11061" y="1756"/>
                    </a:cubicBezTo>
                    <a:cubicBezTo>
                      <a:pt x="10663" y="1653"/>
                      <a:pt x="10256" y="1600"/>
                      <a:pt x="9849" y="1600"/>
                    </a:cubicBezTo>
                    <a:cubicBezTo>
                      <a:pt x="9598" y="1600"/>
                      <a:pt x="9346" y="1620"/>
                      <a:pt x="9097" y="1661"/>
                    </a:cubicBezTo>
                    <a:cubicBezTo>
                      <a:pt x="9240" y="1447"/>
                      <a:pt x="9311" y="1185"/>
                      <a:pt x="9454" y="970"/>
                    </a:cubicBezTo>
                    <a:cubicBezTo>
                      <a:pt x="9323" y="968"/>
                      <a:pt x="9185" y="965"/>
                      <a:pt x="9044" y="965"/>
                    </a:cubicBezTo>
                    <a:cubicBezTo>
                      <a:pt x="8569" y="965"/>
                      <a:pt x="8057" y="996"/>
                      <a:pt x="7644" y="1161"/>
                    </a:cubicBezTo>
                    <a:cubicBezTo>
                      <a:pt x="7811" y="792"/>
                      <a:pt x="7906" y="399"/>
                      <a:pt x="8073" y="30"/>
                    </a:cubicBezTo>
                    <a:cubicBezTo>
                      <a:pt x="7993" y="9"/>
                      <a:pt x="7902" y="0"/>
                      <a:pt x="78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4"/>
              <p:cNvSpPr/>
              <p:nvPr/>
            </p:nvSpPr>
            <p:spPr>
              <a:xfrm>
                <a:off x="7535968" y="182494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87" extrusionOk="0">
                    <a:moveTo>
                      <a:pt x="322" y="1"/>
                    </a:moveTo>
                    <a:cubicBezTo>
                      <a:pt x="262" y="48"/>
                      <a:pt x="191" y="84"/>
                      <a:pt x="143" y="132"/>
                    </a:cubicBezTo>
                    <a:cubicBezTo>
                      <a:pt x="131" y="96"/>
                      <a:pt x="108" y="60"/>
                      <a:pt x="108" y="24"/>
                    </a:cubicBezTo>
                    <a:lnTo>
                      <a:pt x="60" y="132"/>
                    </a:lnTo>
                    <a:cubicBezTo>
                      <a:pt x="60" y="143"/>
                      <a:pt x="48" y="167"/>
                      <a:pt x="48" y="179"/>
                    </a:cubicBezTo>
                    <a:cubicBezTo>
                      <a:pt x="36" y="215"/>
                      <a:pt x="12" y="251"/>
                      <a:pt x="0" y="286"/>
                    </a:cubicBezTo>
                    <a:cubicBezTo>
                      <a:pt x="84" y="203"/>
                      <a:pt x="239" y="96"/>
                      <a:pt x="322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4"/>
              <p:cNvSpPr/>
              <p:nvPr/>
            </p:nvSpPr>
            <p:spPr>
              <a:xfrm>
                <a:off x="7537416" y="1821724"/>
                <a:ext cx="1203" cy="6457"/>
              </a:xfrm>
              <a:custGeom>
                <a:avLst/>
                <a:gdLst/>
                <a:ahLst/>
                <a:cxnLst/>
                <a:rect l="l" t="t" r="r" b="b"/>
                <a:pathLst>
                  <a:path w="49" h="263" extrusionOk="0">
                    <a:moveTo>
                      <a:pt x="13" y="1"/>
                    </a:moveTo>
                    <a:cubicBezTo>
                      <a:pt x="1" y="96"/>
                      <a:pt x="1" y="179"/>
                      <a:pt x="1" y="263"/>
                    </a:cubicBezTo>
                    <a:lnTo>
                      <a:pt x="49" y="155"/>
                    </a:lnTo>
                    <a:cubicBezTo>
                      <a:pt x="49" y="108"/>
                      <a:pt x="37" y="48"/>
                      <a:pt x="1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4"/>
              <p:cNvSpPr/>
              <p:nvPr/>
            </p:nvSpPr>
            <p:spPr>
              <a:xfrm>
                <a:off x="7537146" y="1828156"/>
                <a:ext cx="295" cy="1203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" extrusionOk="0">
                    <a:moveTo>
                      <a:pt x="12" y="1"/>
                    </a:moveTo>
                    <a:lnTo>
                      <a:pt x="9" y="13"/>
                    </a:lnTo>
                    <a:lnTo>
                      <a:pt x="9" y="13"/>
                    </a:lnTo>
                    <a:cubicBezTo>
                      <a:pt x="11" y="8"/>
                      <a:pt x="12" y="5"/>
                      <a:pt x="12" y="1"/>
                    </a:cubicBezTo>
                    <a:close/>
                    <a:moveTo>
                      <a:pt x="9" y="13"/>
                    </a:moveTo>
                    <a:cubicBezTo>
                      <a:pt x="5" y="22"/>
                      <a:pt x="0" y="32"/>
                      <a:pt x="0" y="48"/>
                    </a:cubicBez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4"/>
              <p:cNvSpPr/>
              <p:nvPr/>
            </p:nvSpPr>
            <p:spPr>
              <a:xfrm>
                <a:off x="7536557" y="1829335"/>
                <a:ext cx="614" cy="884"/>
              </a:xfrm>
              <a:custGeom>
                <a:avLst/>
                <a:gdLst/>
                <a:ahLst/>
                <a:cxnLst/>
                <a:rect l="l" t="t" r="r" b="b"/>
                <a:pathLst>
                  <a:path w="25" h="36" extrusionOk="0">
                    <a:moveTo>
                      <a:pt x="24" y="0"/>
                    </a:moveTo>
                    <a:lnTo>
                      <a:pt x="12" y="18"/>
                    </a:lnTo>
                    <a:lnTo>
                      <a:pt x="12" y="18"/>
                    </a:lnTo>
                    <a:cubicBezTo>
                      <a:pt x="18" y="12"/>
                      <a:pt x="24" y="6"/>
                      <a:pt x="24" y="0"/>
                    </a:cubicBezTo>
                    <a:close/>
                    <a:moveTo>
                      <a:pt x="12" y="18"/>
                    </a:moveTo>
                    <a:cubicBezTo>
                      <a:pt x="6" y="24"/>
                      <a:pt x="0" y="30"/>
                      <a:pt x="0" y="36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4"/>
              <p:cNvSpPr/>
              <p:nvPr/>
            </p:nvSpPr>
            <p:spPr>
              <a:xfrm>
                <a:off x="7535968" y="1829335"/>
                <a:ext cx="1203" cy="2651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36" y="12"/>
                      <a:pt x="24" y="24"/>
                      <a:pt x="24" y="36"/>
                    </a:cubicBezTo>
                    <a:lnTo>
                      <a:pt x="0" y="107"/>
                    </a:lnTo>
                    <a:cubicBezTo>
                      <a:pt x="12" y="72"/>
                      <a:pt x="36" y="36"/>
                      <a:pt x="48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4"/>
              <p:cNvSpPr/>
              <p:nvPr/>
            </p:nvSpPr>
            <p:spPr>
              <a:xfrm>
                <a:off x="7535084" y="1831962"/>
                <a:ext cx="908" cy="1768"/>
              </a:xfrm>
              <a:custGeom>
                <a:avLst/>
                <a:gdLst/>
                <a:ahLst/>
                <a:cxnLst/>
                <a:rect l="l" t="t" r="r" b="b"/>
                <a:pathLst>
                  <a:path w="37" h="72" extrusionOk="0">
                    <a:moveTo>
                      <a:pt x="36" y="0"/>
                    </a:moveTo>
                    <a:cubicBezTo>
                      <a:pt x="13" y="24"/>
                      <a:pt x="1" y="48"/>
                      <a:pt x="1" y="7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44"/>
              <p:cNvSpPr/>
              <p:nvPr/>
            </p:nvSpPr>
            <p:spPr>
              <a:xfrm>
                <a:off x="7534495" y="1833999"/>
                <a:ext cx="614" cy="908"/>
              </a:xfrm>
              <a:custGeom>
                <a:avLst/>
                <a:gdLst/>
                <a:ahLst/>
                <a:cxnLst/>
                <a:rect l="l" t="t" r="r" b="b"/>
                <a:pathLst>
                  <a:path w="25" h="37" extrusionOk="0">
                    <a:moveTo>
                      <a:pt x="25" y="1"/>
                    </a:moveTo>
                    <a:lnTo>
                      <a:pt x="1" y="24"/>
                    </a:lnTo>
                    <a:lnTo>
                      <a:pt x="1" y="36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44"/>
              <p:cNvSpPr/>
              <p:nvPr/>
            </p:nvSpPr>
            <p:spPr>
              <a:xfrm>
                <a:off x="7377841" y="1551355"/>
                <a:ext cx="159894" cy="278004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11324" extrusionOk="0">
                    <a:moveTo>
                      <a:pt x="2596" y="0"/>
                    </a:moveTo>
                    <a:cubicBezTo>
                      <a:pt x="2417" y="489"/>
                      <a:pt x="2370" y="1262"/>
                      <a:pt x="2393" y="1786"/>
                    </a:cubicBezTo>
                    <a:cubicBezTo>
                      <a:pt x="2203" y="1655"/>
                      <a:pt x="1917" y="1572"/>
                      <a:pt x="1715" y="1429"/>
                    </a:cubicBezTo>
                    <a:cubicBezTo>
                      <a:pt x="1465" y="2120"/>
                      <a:pt x="1429" y="2858"/>
                      <a:pt x="1619" y="3560"/>
                    </a:cubicBezTo>
                    <a:cubicBezTo>
                      <a:pt x="1322" y="3513"/>
                      <a:pt x="1036" y="3429"/>
                      <a:pt x="762" y="3298"/>
                    </a:cubicBezTo>
                    <a:lnTo>
                      <a:pt x="762" y="3298"/>
                    </a:lnTo>
                    <a:cubicBezTo>
                      <a:pt x="810" y="4108"/>
                      <a:pt x="1215" y="4858"/>
                      <a:pt x="1858" y="5358"/>
                    </a:cubicBezTo>
                    <a:cubicBezTo>
                      <a:pt x="2524" y="5870"/>
                      <a:pt x="3405" y="6049"/>
                      <a:pt x="4072" y="6584"/>
                    </a:cubicBezTo>
                    <a:cubicBezTo>
                      <a:pt x="4239" y="6715"/>
                      <a:pt x="4417" y="6918"/>
                      <a:pt x="4334" y="7144"/>
                    </a:cubicBezTo>
                    <a:cubicBezTo>
                      <a:pt x="4279" y="7294"/>
                      <a:pt x="4119" y="7360"/>
                      <a:pt x="3955" y="7360"/>
                    </a:cubicBezTo>
                    <a:cubicBezTo>
                      <a:pt x="3872" y="7360"/>
                      <a:pt x="3787" y="7343"/>
                      <a:pt x="3715" y="7311"/>
                    </a:cubicBezTo>
                    <a:cubicBezTo>
                      <a:pt x="2539" y="6793"/>
                      <a:pt x="1715" y="6060"/>
                      <a:pt x="419" y="6060"/>
                    </a:cubicBezTo>
                    <a:cubicBezTo>
                      <a:pt x="284" y="6060"/>
                      <a:pt x="145" y="6068"/>
                      <a:pt x="0" y="6084"/>
                    </a:cubicBezTo>
                    <a:cubicBezTo>
                      <a:pt x="203" y="6549"/>
                      <a:pt x="476" y="7132"/>
                      <a:pt x="798" y="7513"/>
                    </a:cubicBezTo>
                    <a:cubicBezTo>
                      <a:pt x="639" y="7542"/>
                      <a:pt x="476" y="7558"/>
                      <a:pt x="314" y="7558"/>
                    </a:cubicBezTo>
                    <a:cubicBezTo>
                      <a:pt x="209" y="7558"/>
                      <a:pt x="103" y="7551"/>
                      <a:pt x="0" y="7537"/>
                    </a:cubicBezTo>
                    <a:lnTo>
                      <a:pt x="0" y="7537"/>
                    </a:lnTo>
                    <a:cubicBezTo>
                      <a:pt x="179" y="8037"/>
                      <a:pt x="453" y="8489"/>
                      <a:pt x="786" y="8906"/>
                    </a:cubicBezTo>
                    <a:cubicBezTo>
                      <a:pt x="1131" y="9299"/>
                      <a:pt x="1631" y="9668"/>
                      <a:pt x="2143" y="9728"/>
                    </a:cubicBezTo>
                    <a:cubicBezTo>
                      <a:pt x="1929" y="9883"/>
                      <a:pt x="1786" y="10144"/>
                      <a:pt x="1572" y="10311"/>
                    </a:cubicBezTo>
                    <a:cubicBezTo>
                      <a:pt x="2077" y="10496"/>
                      <a:pt x="2614" y="10551"/>
                      <a:pt x="3157" y="10551"/>
                    </a:cubicBezTo>
                    <a:cubicBezTo>
                      <a:pt x="3561" y="10551"/>
                      <a:pt x="3969" y="10520"/>
                      <a:pt x="4370" y="10490"/>
                    </a:cubicBezTo>
                    <a:cubicBezTo>
                      <a:pt x="4527" y="10468"/>
                      <a:pt x="4684" y="10457"/>
                      <a:pt x="4840" y="10457"/>
                    </a:cubicBezTo>
                    <a:cubicBezTo>
                      <a:pt x="5110" y="10457"/>
                      <a:pt x="5375" y="10489"/>
                      <a:pt x="5632" y="10549"/>
                    </a:cubicBezTo>
                    <a:cubicBezTo>
                      <a:pt x="6025" y="10656"/>
                      <a:pt x="6346" y="10942"/>
                      <a:pt x="6489" y="11323"/>
                    </a:cubicBezTo>
                    <a:lnTo>
                      <a:pt x="6501" y="11276"/>
                    </a:lnTo>
                    <a:cubicBezTo>
                      <a:pt x="6501" y="11192"/>
                      <a:pt x="6513" y="11109"/>
                      <a:pt x="6513" y="11014"/>
                    </a:cubicBezTo>
                    <a:cubicBezTo>
                      <a:pt x="6132" y="9502"/>
                      <a:pt x="5703" y="8001"/>
                      <a:pt x="5227" y="6525"/>
                    </a:cubicBezTo>
                    <a:cubicBezTo>
                      <a:pt x="5084" y="6073"/>
                      <a:pt x="4906" y="5608"/>
                      <a:pt x="4727" y="5168"/>
                    </a:cubicBezTo>
                    <a:cubicBezTo>
                      <a:pt x="4298" y="4132"/>
                      <a:pt x="3810" y="3120"/>
                      <a:pt x="3370" y="2108"/>
                    </a:cubicBezTo>
                    <a:lnTo>
                      <a:pt x="3989" y="1405"/>
                    </a:lnTo>
                    <a:cubicBezTo>
                      <a:pt x="3620" y="846"/>
                      <a:pt x="3143" y="369"/>
                      <a:pt x="25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44"/>
              <p:cNvSpPr/>
              <p:nvPr/>
            </p:nvSpPr>
            <p:spPr>
              <a:xfrm>
                <a:off x="6877709" y="2293502"/>
                <a:ext cx="2357" cy="20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84" extrusionOk="0">
                    <a:moveTo>
                      <a:pt x="1" y="0"/>
                    </a:moveTo>
                    <a:cubicBezTo>
                      <a:pt x="24" y="24"/>
                      <a:pt x="60" y="48"/>
                      <a:pt x="60" y="60"/>
                    </a:cubicBezTo>
                    <a:cubicBezTo>
                      <a:pt x="69" y="69"/>
                      <a:pt x="78" y="71"/>
                      <a:pt x="82" y="72"/>
                    </a:cubicBezTo>
                    <a:lnTo>
                      <a:pt x="82" y="72"/>
                    </a:lnTo>
                    <a:lnTo>
                      <a:pt x="1" y="0"/>
                    </a:lnTo>
                    <a:close/>
                    <a:moveTo>
                      <a:pt x="82" y="72"/>
                    </a:moveTo>
                    <a:lnTo>
                      <a:pt x="96" y="84"/>
                    </a:lnTo>
                    <a:lnTo>
                      <a:pt x="84" y="72"/>
                    </a:lnTo>
                    <a:cubicBezTo>
                      <a:pt x="84" y="72"/>
                      <a:pt x="83" y="72"/>
                      <a:pt x="82" y="72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44"/>
              <p:cNvSpPr/>
              <p:nvPr/>
            </p:nvSpPr>
            <p:spPr>
              <a:xfrm>
                <a:off x="6876530" y="2292323"/>
                <a:ext cx="2676" cy="26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" y="48"/>
                      <a:pt x="72" y="72"/>
                      <a:pt x="108" y="108"/>
                    </a:cubicBezTo>
                    <a:cubicBezTo>
                      <a:pt x="96" y="96"/>
                      <a:pt x="72" y="72"/>
                      <a:pt x="49" y="4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4"/>
              <p:cNvSpPr/>
              <p:nvPr/>
            </p:nvSpPr>
            <p:spPr>
              <a:xfrm>
                <a:off x="6772488" y="1999736"/>
                <a:ext cx="206957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11979" extrusionOk="0">
                    <a:moveTo>
                      <a:pt x="2667" y="1"/>
                    </a:moveTo>
                    <a:cubicBezTo>
                      <a:pt x="2334" y="572"/>
                      <a:pt x="2120" y="1215"/>
                      <a:pt x="2048" y="1870"/>
                    </a:cubicBezTo>
                    <a:cubicBezTo>
                      <a:pt x="1870" y="1667"/>
                      <a:pt x="1643" y="1524"/>
                      <a:pt x="1477" y="1334"/>
                    </a:cubicBezTo>
                    <a:cubicBezTo>
                      <a:pt x="1310" y="1882"/>
                      <a:pt x="1096" y="2548"/>
                      <a:pt x="1155" y="3120"/>
                    </a:cubicBezTo>
                    <a:cubicBezTo>
                      <a:pt x="846" y="2870"/>
                      <a:pt x="500" y="2656"/>
                      <a:pt x="191" y="2406"/>
                    </a:cubicBezTo>
                    <a:cubicBezTo>
                      <a:pt x="24" y="2691"/>
                      <a:pt x="0" y="3191"/>
                      <a:pt x="0" y="3537"/>
                    </a:cubicBezTo>
                    <a:cubicBezTo>
                      <a:pt x="24" y="4942"/>
                      <a:pt x="465" y="6311"/>
                      <a:pt x="1262" y="7478"/>
                    </a:cubicBezTo>
                    <a:cubicBezTo>
                      <a:pt x="977" y="7359"/>
                      <a:pt x="631" y="7192"/>
                      <a:pt x="358" y="7061"/>
                    </a:cubicBezTo>
                    <a:lnTo>
                      <a:pt x="358" y="7061"/>
                    </a:lnTo>
                    <a:cubicBezTo>
                      <a:pt x="1036" y="8823"/>
                      <a:pt x="3144" y="9942"/>
                      <a:pt x="4096" y="11585"/>
                    </a:cubicBezTo>
                    <a:cubicBezTo>
                      <a:pt x="4168" y="11681"/>
                      <a:pt x="4227" y="11859"/>
                      <a:pt x="4275" y="11978"/>
                    </a:cubicBezTo>
                    <a:cubicBezTo>
                      <a:pt x="4191" y="11526"/>
                      <a:pt x="4334" y="11073"/>
                      <a:pt x="4668" y="10764"/>
                    </a:cubicBezTo>
                    <a:cubicBezTo>
                      <a:pt x="4989" y="10490"/>
                      <a:pt x="5370" y="10287"/>
                      <a:pt x="5775" y="10145"/>
                    </a:cubicBezTo>
                    <a:cubicBezTo>
                      <a:pt x="6656" y="9787"/>
                      <a:pt x="7561" y="9418"/>
                      <a:pt x="8204" y="8728"/>
                    </a:cubicBezTo>
                    <a:cubicBezTo>
                      <a:pt x="7942" y="8680"/>
                      <a:pt x="7692" y="8513"/>
                      <a:pt x="7430" y="8466"/>
                    </a:cubicBezTo>
                    <a:cubicBezTo>
                      <a:pt x="7870" y="8180"/>
                      <a:pt x="8156" y="7632"/>
                      <a:pt x="8287" y="7132"/>
                    </a:cubicBezTo>
                    <a:cubicBezTo>
                      <a:pt x="8394" y="6620"/>
                      <a:pt x="8430" y="6085"/>
                      <a:pt x="8382" y="5561"/>
                    </a:cubicBezTo>
                    <a:lnTo>
                      <a:pt x="8382" y="5561"/>
                    </a:lnTo>
                    <a:cubicBezTo>
                      <a:pt x="8156" y="5715"/>
                      <a:pt x="7906" y="5823"/>
                      <a:pt x="7644" y="5894"/>
                    </a:cubicBezTo>
                    <a:cubicBezTo>
                      <a:pt x="7763" y="5418"/>
                      <a:pt x="7739" y="4775"/>
                      <a:pt x="7727" y="4275"/>
                    </a:cubicBezTo>
                    <a:lnTo>
                      <a:pt x="7727" y="4275"/>
                    </a:lnTo>
                    <a:cubicBezTo>
                      <a:pt x="6251" y="4787"/>
                      <a:pt x="5846" y="5930"/>
                      <a:pt x="4930" y="7025"/>
                    </a:cubicBezTo>
                    <a:cubicBezTo>
                      <a:pt x="4829" y="7141"/>
                      <a:pt x="4668" y="7222"/>
                      <a:pt x="4522" y="7222"/>
                    </a:cubicBezTo>
                    <a:cubicBezTo>
                      <a:pt x="4443" y="7222"/>
                      <a:pt x="4369" y="7198"/>
                      <a:pt x="4310" y="7144"/>
                    </a:cubicBezTo>
                    <a:cubicBezTo>
                      <a:pt x="4132" y="6989"/>
                      <a:pt x="4191" y="6728"/>
                      <a:pt x="4287" y="6525"/>
                    </a:cubicBezTo>
                    <a:cubicBezTo>
                      <a:pt x="4656" y="5751"/>
                      <a:pt x="5358" y="5192"/>
                      <a:pt x="5739" y="4442"/>
                    </a:cubicBezTo>
                    <a:cubicBezTo>
                      <a:pt x="6084" y="3715"/>
                      <a:pt x="6108" y="2870"/>
                      <a:pt x="5799" y="2120"/>
                    </a:cubicBezTo>
                    <a:lnTo>
                      <a:pt x="5799" y="2120"/>
                    </a:lnTo>
                    <a:cubicBezTo>
                      <a:pt x="5608" y="2358"/>
                      <a:pt x="5382" y="2572"/>
                      <a:pt x="5132" y="2739"/>
                    </a:cubicBezTo>
                    <a:cubicBezTo>
                      <a:pt x="4989" y="2025"/>
                      <a:pt x="4620" y="1382"/>
                      <a:pt x="4096" y="893"/>
                    </a:cubicBezTo>
                    <a:cubicBezTo>
                      <a:pt x="3977" y="1096"/>
                      <a:pt x="3763" y="1298"/>
                      <a:pt x="3644" y="1513"/>
                    </a:cubicBezTo>
                    <a:cubicBezTo>
                      <a:pt x="3441" y="1036"/>
                      <a:pt x="3036" y="358"/>
                      <a:pt x="26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4"/>
              <p:cNvSpPr/>
              <p:nvPr/>
            </p:nvSpPr>
            <p:spPr>
              <a:xfrm>
                <a:off x="6875377" y="2291734"/>
                <a:ext cx="2357" cy="179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3" extrusionOk="0">
                    <a:moveTo>
                      <a:pt x="0" y="1"/>
                    </a:moveTo>
                    <a:lnTo>
                      <a:pt x="23" y="12"/>
                    </a:lnTo>
                    <a:lnTo>
                      <a:pt x="23" y="12"/>
                    </a:lnTo>
                    <a:cubicBezTo>
                      <a:pt x="16" y="7"/>
                      <a:pt x="8" y="4"/>
                      <a:pt x="0" y="1"/>
                    </a:cubicBezTo>
                    <a:close/>
                    <a:moveTo>
                      <a:pt x="23" y="12"/>
                    </a:moveTo>
                    <a:cubicBezTo>
                      <a:pt x="47" y="28"/>
                      <a:pt x="68" y="54"/>
                      <a:pt x="96" y="72"/>
                    </a:cubicBezTo>
                    <a:lnTo>
                      <a:pt x="48" y="25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4"/>
              <p:cNvSpPr/>
              <p:nvPr/>
            </p:nvSpPr>
            <p:spPr>
              <a:xfrm>
                <a:off x="6874198" y="2290875"/>
                <a:ext cx="1203" cy="58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4" extrusionOk="0">
                    <a:moveTo>
                      <a:pt x="1" y="0"/>
                    </a:moveTo>
                    <a:lnTo>
                      <a:pt x="48" y="24"/>
                    </a:lnTo>
                    <a:cubicBezTo>
                      <a:pt x="36" y="12"/>
                      <a:pt x="25" y="0"/>
                      <a:pt x="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4"/>
              <p:cNvSpPr/>
              <p:nvPr/>
            </p:nvSpPr>
            <p:spPr>
              <a:xfrm>
                <a:off x="6872161" y="2284148"/>
                <a:ext cx="5573" cy="9378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82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60" y="72"/>
                      <a:pt x="84" y="131"/>
                      <a:pt x="108" y="203"/>
                    </a:cubicBezTo>
                    <a:lnTo>
                      <a:pt x="0" y="203"/>
                    </a:lnTo>
                    <a:lnTo>
                      <a:pt x="84" y="274"/>
                    </a:lnTo>
                    <a:cubicBezTo>
                      <a:pt x="96" y="286"/>
                      <a:pt x="119" y="286"/>
                      <a:pt x="131" y="310"/>
                    </a:cubicBezTo>
                    <a:cubicBezTo>
                      <a:pt x="167" y="322"/>
                      <a:pt x="191" y="357"/>
                      <a:pt x="227" y="381"/>
                    </a:cubicBezTo>
                    <a:cubicBezTo>
                      <a:pt x="167" y="274"/>
                      <a:pt x="108" y="96"/>
                      <a:pt x="36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4"/>
              <p:cNvSpPr/>
              <p:nvPr/>
            </p:nvSpPr>
            <p:spPr>
              <a:xfrm>
                <a:off x="6868355" y="2288812"/>
                <a:ext cx="6162" cy="179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3" extrusionOk="0">
                    <a:moveTo>
                      <a:pt x="1" y="1"/>
                    </a:moveTo>
                    <a:cubicBezTo>
                      <a:pt x="84" y="25"/>
                      <a:pt x="167" y="60"/>
                      <a:pt x="251" y="72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4"/>
              <p:cNvSpPr/>
              <p:nvPr/>
            </p:nvSpPr>
            <p:spPr>
              <a:xfrm>
                <a:off x="6581906" y="2219532"/>
                <a:ext cx="293495" cy="19966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8133" extrusionOk="0">
                    <a:moveTo>
                      <a:pt x="6549" y="1"/>
                    </a:moveTo>
                    <a:lnTo>
                      <a:pt x="6549" y="1"/>
                    </a:lnTo>
                    <a:cubicBezTo>
                      <a:pt x="6716" y="251"/>
                      <a:pt x="6942" y="572"/>
                      <a:pt x="7120" y="823"/>
                    </a:cubicBezTo>
                    <a:cubicBezTo>
                      <a:pt x="6196" y="416"/>
                      <a:pt x="5200" y="208"/>
                      <a:pt x="4200" y="208"/>
                    </a:cubicBezTo>
                    <a:cubicBezTo>
                      <a:pt x="3795" y="208"/>
                      <a:pt x="3390" y="242"/>
                      <a:pt x="2989" y="311"/>
                    </a:cubicBezTo>
                    <a:cubicBezTo>
                      <a:pt x="2656" y="370"/>
                      <a:pt x="2167" y="489"/>
                      <a:pt x="1917" y="715"/>
                    </a:cubicBezTo>
                    <a:cubicBezTo>
                      <a:pt x="2227" y="965"/>
                      <a:pt x="2489" y="1275"/>
                      <a:pt x="2798" y="1525"/>
                    </a:cubicBezTo>
                    <a:cubicBezTo>
                      <a:pt x="2227" y="1573"/>
                      <a:pt x="1608" y="1906"/>
                      <a:pt x="1096" y="2168"/>
                    </a:cubicBezTo>
                    <a:cubicBezTo>
                      <a:pt x="1322" y="2299"/>
                      <a:pt x="1501" y="2489"/>
                      <a:pt x="1727" y="2620"/>
                    </a:cubicBezTo>
                    <a:cubicBezTo>
                      <a:pt x="1096" y="2823"/>
                      <a:pt x="512" y="3144"/>
                      <a:pt x="0" y="3573"/>
                    </a:cubicBezTo>
                    <a:cubicBezTo>
                      <a:pt x="417" y="3882"/>
                      <a:pt x="1155" y="4144"/>
                      <a:pt x="1667" y="4263"/>
                    </a:cubicBezTo>
                    <a:cubicBezTo>
                      <a:pt x="1489" y="4418"/>
                      <a:pt x="1322" y="4668"/>
                      <a:pt x="1143" y="4811"/>
                    </a:cubicBezTo>
                    <a:cubicBezTo>
                      <a:pt x="1727" y="5240"/>
                      <a:pt x="2429" y="5478"/>
                      <a:pt x="3156" y="5490"/>
                    </a:cubicBezTo>
                    <a:cubicBezTo>
                      <a:pt x="3037" y="5764"/>
                      <a:pt x="2870" y="6026"/>
                      <a:pt x="2679" y="6252"/>
                    </a:cubicBezTo>
                    <a:cubicBezTo>
                      <a:pt x="2872" y="6293"/>
                      <a:pt x="3068" y="6313"/>
                      <a:pt x="3263" y="6313"/>
                    </a:cubicBezTo>
                    <a:cubicBezTo>
                      <a:pt x="3863" y="6313"/>
                      <a:pt x="4456" y="6123"/>
                      <a:pt x="4942" y="5764"/>
                    </a:cubicBezTo>
                    <a:cubicBezTo>
                      <a:pt x="5620" y="5252"/>
                      <a:pt x="6037" y="4454"/>
                      <a:pt x="6727" y="3966"/>
                    </a:cubicBezTo>
                    <a:cubicBezTo>
                      <a:pt x="6849" y="3877"/>
                      <a:pt x="7002" y="3794"/>
                      <a:pt x="7148" y="3794"/>
                    </a:cubicBezTo>
                    <a:cubicBezTo>
                      <a:pt x="7218" y="3794"/>
                      <a:pt x="7285" y="3813"/>
                      <a:pt x="7347" y="3859"/>
                    </a:cubicBezTo>
                    <a:cubicBezTo>
                      <a:pt x="7537" y="4001"/>
                      <a:pt x="7489" y="4311"/>
                      <a:pt x="7335" y="4502"/>
                    </a:cubicBezTo>
                    <a:cubicBezTo>
                      <a:pt x="6430" y="5597"/>
                      <a:pt x="5394" y="6204"/>
                      <a:pt x="5156" y="7740"/>
                    </a:cubicBezTo>
                    <a:cubicBezTo>
                      <a:pt x="5656" y="7669"/>
                      <a:pt x="6287" y="7561"/>
                      <a:pt x="6739" y="7359"/>
                    </a:cubicBezTo>
                    <a:lnTo>
                      <a:pt x="6739" y="7359"/>
                    </a:lnTo>
                    <a:cubicBezTo>
                      <a:pt x="6716" y="7621"/>
                      <a:pt x="6656" y="7883"/>
                      <a:pt x="6549" y="8133"/>
                    </a:cubicBezTo>
                    <a:cubicBezTo>
                      <a:pt x="7073" y="8085"/>
                      <a:pt x="7585" y="7954"/>
                      <a:pt x="8073" y="7752"/>
                    </a:cubicBezTo>
                    <a:cubicBezTo>
                      <a:pt x="8549" y="7526"/>
                      <a:pt x="9037" y="7145"/>
                      <a:pt x="9240" y="6668"/>
                    </a:cubicBezTo>
                    <a:cubicBezTo>
                      <a:pt x="9335" y="6918"/>
                      <a:pt x="9549" y="7133"/>
                      <a:pt x="9645" y="7383"/>
                    </a:cubicBezTo>
                    <a:cubicBezTo>
                      <a:pt x="10192" y="6621"/>
                      <a:pt x="10395" y="5668"/>
                      <a:pt x="10585" y="4740"/>
                    </a:cubicBezTo>
                    <a:cubicBezTo>
                      <a:pt x="10645" y="4311"/>
                      <a:pt x="10788" y="3906"/>
                      <a:pt x="10990" y="3549"/>
                    </a:cubicBezTo>
                    <a:cubicBezTo>
                      <a:pt x="11192" y="3192"/>
                      <a:pt x="11550" y="2966"/>
                      <a:pt x="11954" y="2930"/>
                    </a:cubicBezTo>
                    <a:lnTo>
                      <a:pt x="11919" y="2906"/>
                    </a:lnTo>
                    <a:cubicBezTo>
                      <a:pt x="11835" y="2882"/>
                      <a:pt x="11752" y="2858"/>
                      <a:pt x="11669" y="2823"/>
                    </a:cubicBezTo>
                    <a:cubicBezTo>
                      <a:pt x="9883" y="2180"/>
                      <a:pt x="8394" y="346"/>
                      <a:pt x="65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4"/>
              <p:cNvSpPr/>
              <p:nvPr/>
            </p:nvSpPr>
            <p:spPr>
              <a:xfrm>
                <a:off x="6761072" y="2197339"/>
                <a:ext cx="6457" cy="5278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2" y="83"/>
                      <a:pt x="168" y="155"/>
                      <a:pt x="263" y="214"/>
                    </a:cubicBezTo>
                    <a:cubicBezTo>
                      <a:pt x="180" y="131"/>
                      <a:pt x="96" y="60"/>
                      <a:pt x="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4"/>
              <p:cNvSpPr/>
              <p:nvPr/>
            </p:nvSpPr>
            <p:spPr>
              <a:xfrm>
                <a:off x="6540686" y="1990088"/>
                <a:ext cx="220410" cy="225590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9189" extrusionOk="0">
                    <a:moveTo>
                      <a:pt x="5085" y="1"/>
                    </a:moveTo>
                    <a:cubicBezTo>
                      <a:pt x="4847" y="489"/>
                      <a:pt x="4906" y="1167"/>
                      <a:pt x="4954" y="1703"/>
                    </a:cubicBezTo>
                    <a:cubicBezTo>
                      <a:pt x="4430" y="1179"/>
                      <a:pt x="3811" y="763"/>
                      <a:pt x="3132" y="453"/>
                    </a:cubicBezTo>
                    <a:lnTo>
                      <a:pt x="3132" y="453"/>
                    </a:lnTo>
                    <a:cubicBezTo>
                      <a:pt x="3132" y="846"/>
                      <a:pt x="3192" y="1227"/>
                      <a:pt x="3311" y="1596"/>
                    </a:cubicBezTo>
                    <a:cubicBezTo>
                      <a:pt x="2657" y="1166"/>
                      <a:pt x="1899" y="942"/>
                      <a:pt x="1134" y="942"/>
                    </a:cubicBezTo>
                    <a:cubicBezTo>
                      <a:pt x="798" y="942"/>
                      <a:pt x="462" y="985"/>
                      <a:pt x="132" y="1072"/>
                    </a:cubicBezTo>
                    <a:cubicBezTo>
                      <a:pt x="60" y="2191"/>
                      <a:pt x="453" y="3287"/>
                      <a:pt x="1227" y="4084"/>
                    </a:cubicBezTo>
                    <a:cubicBezTo>
                      <a:pt x="1075" y="4065"/>
                      <a:pt x="922" y="4056"/>
                      <a:pt x="770" y="4056"/>
                    </a:cubicBezTo>
                    <a:cubicBezTo>
                      <a:pt x="541" y="4056"/>
                      <a:pt x="313" y="4077"/>
                      <a:pt x="84" y="4120"/>
                    </a:cubicBezTo>
                    <a:cubicBezTo>
                      <a:pt x="513" y="4739"/>
                      <a:pt x="1048" y="5263"/>
                      <a:pt x="1656" y="5680"/>
                    </a:cubicBezTo>
                    <a:cubicBezTo>
                      <a:pt x="1108" y="5739"/>
                      <a:pt x="429" y="5787"/>
                      <a:pt x="1" y="6120"/>
                    </a:cubicBezTo>
                    <a:cubicBezTo>
                      <a:pt x="275" y="6394"/>
                      <a:pt x="596" y="6680"/>
                      <a:pt x="870" y="6954"/>
                    </a:cubicBezTo>
                    <a:cubicBezTo>
                      <a:pt x="656" y="6990"/>
                      <a:pt x="429" y="7037"/>
                      <a:pt x="203" y="7073"/>
                    </a:cubicBezTo>
                    <a:cubicBezTo>
                      <a:pt x="620" y="7680"/>
                      <a:pt x="1239" y="8144"/>
                      <a:pt x="1953" y="8371"/>
                    </a:cubicBezTo>
                    <a:cubicBezTo>
                      <a:pt x="1763" y="8454"/>
                      <a:pt x="1501" y="8525"/>
                      <a:pt x="1322" y="8609"/>
                    </a:cubicBezTo>
                    <a:cubicBezTo>
                      <a:pt x="1763" y="9026"/>
                      <a:pt x="2371" y="9188"/>
                      <a:pt x="2990" y="9188"/>
                    </a:cubicBezTo>
                    <a:cubicBezTo>
                      <a:pt x="3307" y="9188"/>
                      <a:pt x="3627" y="9146"/>
                      <a:pt x="3930" y="9073"/>
                    </a:cubicBezTo>
                    <a:cubicBezTo>
                      <a:pt x="4835" y="8859"/>
                      <a:pt x="5656" y="8418"/>
                      <a:pt x="6561" y="8216"/>
                    </a:cubicBezTo>
                    <a:cubicBezTo>
                      <a:pt x="6886" y="8141"/>
                      <a:pt x="7246" y="8091"/>
                      <a:pt x="7604" y="8091"/>
                    </a:cubicBezTo>
                    <a:cubicBezTo>
                      <a:pt x="8100" y="8091"/>
                      <a:pt x="8591" y="8186"/>
                      <a:pt x="8978" y="8442"/>
                    </a:cubicBezTo>
                    <a:cubicBezTo>
                      <a:pt x="8442" y="7859"/>
                      <a:pt x="8335" y="6847"/>
                      <a:pt x="8359" y="6037"/>
                    </a:cubicBezTo>
                    <a:cubicBezTo>
                      <a:pt x="8395" y="5120"/>
                      <a:pt x="8680" y="4227"/>
                      <a:pt x="8728" y="3311"/>
                    </a:cubicBezTo>
                    <a:cubicBezTo>
                      <a:pt x="8776" y="2394"/>
                      <a:pt x="8537" y="1370"/>
                      <a:pt x="7787" y="834"/>
                    </a:cubicBezTo>
                    <a:cubicBezTo>
                      <a:pt x="7728" y="1025"/>
                      <a:pt x="7716" y="1298"/>
                      <a:pt x="7656" y="1489"/>
                    </a:cubicBezTo>
                    <a:cubicBezTo>
                      <a:pt x="7311" y="834"/>
                      <a:pt x="6740" y="322"/>
                      <a:pt x="6061" y="24"/>
                    </a:cubicBezTo>
                    <a:cubicBezTo>
                      <a:pt x="6061" y="251"/>
                      <a:pt x="6061" y="489"/>
                      <a:pt x="6061" y="703"/>
                    </a:cubicBezTo>
                    <a:cubicBezTo>
                      <a:pt x="5751" y="489"/>
                      <a:pt x="5394" y="215"/>
                      <a:pt x="5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4"/>
              <p:cNvSpPr/>
              <p:nvPr/>
            </p:nvSpPr>
            <p:spPr>
              <a:xfrm>
                <a:off x="6333460" y="2277421"/>
                <a:ext cx="249919" cy="278593"/>
              </a:xfrm>
              <a:custGeom>
                <a:avLst/>
                <a:gdLst/>
                <a:ahLst/>
                <a:cxnLst/>
                <a:rect l="l" t="t" r="r" b="b"/>
                <a:pathLst>
                  <a:path w="10180" h="11348" extrusionOk="0">
                    <a:moveTo>
                      <a:pt x="6120" y="0"/>
                    </a:moveTo>
                    <a:cubicBezTo>
                      <a:pt x="5120" y="489"/>
                      <a:pt x="4370" y="1382"/>
                      <a:pt x="4060" y="2465"/>
                    </a:cubicBezTo>
                    <a:cubicBezTo>
                      <a:pt x="3917" y="2108"/>
                      <a:pt x="3715" y="1774"/>
                      <a:pt x="3453" y="1489"/>
                    </a:cubicBezTo>
                    <a:cubicBezTo>
                      <a:pt x="3143" y="2167"/>
                      <a:pt x="2953" y="2894"/>
                      <a:pt x="2905" y="3632"/>
                    </a:cubicBezTo>
                    <a:cubicBezTo>
                      <a:pt x="2584" y="3191"/>
                      <a:pt x="2191" y="2620"/>
                      <a:pt x="1691" y="2417"/>
                    </a:cubicBezTo>
                    <a:cubicBezTo>
                      <a:pt x="1596" y="2786"/>
                      <a:pt x="1500" y="3215"/>
                      <a:pt x="1417" y="3584"/>
                    </a:cubicBezTo>
                    <a:cubicBezTo>
                      <a:pt x="1274" y="3418"/>
                      <a:pt x="1119" y="3239"/>
                      <a:pt x="976" y="3072"/>
                    </a:cubicBezTo>
                    <a:cubicBezTo>
                      <a:pt x="655" y="3739"/>
                      <a:pt x="572" y="4513"/>
                      <a:pt x="738" y="5239"/>
                    </a:cubicBezTo>
                    <a:cubicBezTo>
                      <a:pt x="560" y="5120"/>
                      <a:pt x="381" y="4930"/>
                      <a:pt x="214" y="4811"/>
                    </a:cubicBezTo>
                    <a:lnTo>
                      <a:pt x="214" y="4811"/>
                    </a:lnTo>
                    <a:cubicBezTo>
                      <a:pt x="0" y="5715"/>
                      <a:pt x="488" y="6644"/>
                      <a:pt x="1131" y="7311"/>
                    </a:cubicBezTo>
                    <a:cubicBezTo>
                      <a:pt x="1762" y="7978"/>
                      <a:pt x="2560" y="8466"/>
                      <a:pt x="3191" y="9144"/>
                    </a:cubicBezTo>
                    <a:cubicBezTo>
                      <a:pt x="3727" y="9728"/>
                      <a:pt x="4251" y="10549"/>
                      <a:pt x="4203" y="11347"/>
                    </a:cubicBezTo>
                    <a:cubicBezTo>
                      <a:pt x="4441" y="10585"/>
                      <a:pt x="5263" y="9990"/>
                      <a:pt x="5977" y="9609"/>
                    </a:cubicBezTo>
                    <a:cubicBezTo>
                      <a:pt x="6787" y="9180"/>
                      <a:pt x="7703" y="8966"/>
                      <a:pt x="8513" y="8549"/>
                    </a:cubicBezTo>
                    <a:cubicBezTo>
                      <a:pt x="9335" y="8120"/>
                      <a:pt x="10097" y="7406"/>
                      <a:pt x="10180" y="6489"/>
                    </a:cubicBezTo>
                    <a:lnTo>
                      <a:pt x="10180" y="6489"/>
                    </a:lnTo>
                    <a:cubicBezTo>
                      <a:pt x="9989" y="6537"/>
                      <a:pt x="9751" y="6656"/>
                      <a:pt x="9549" y="6716"/>
                    </a:cubicBezTo>
                    <a:cubicBezTo>
                      <a:pt x="9942" y="6073"/>
                      <a:pt x="10097" y="5322"/>
                      <a:pt x="10001" y="4584"/>
                    </a:cubicBezTo>
                    <a:lnTo>
                      <a:pt x="10001" y="4584"/>
                    </a:lnTo>
                    <a:cubicBezTo>
                      <a:pt x="9811" y="4703"/>
                      <a:pt x="9608" y="4822"/>
                      <a:pt x="9418" y="4941"/>
                    </a:cubicBezTo>
                    <a:cubicBezTo>
                      <a:pt x="9454" y="4549"/>
                      <a:pt x="9501" y="4108"/>
                      <a:pt x="9537" y="3739"/>
                    </a:cubicBezTo>
                    <a:lnTo>
                      <a:pt x="9537" y="3739"/>
                    </a:lnTo>
                    <a:cubicBezTo>
                      <a:pt x="8989" y="3775"/>
                      <a:pt x="8442" y="4168"/>
                      <a:pt x="8001" y="4489"/>
                    </a:cubicBezTo>
                    <a:cubicBezTo>
                      <a:pt x="8192" y="3763"/>
                      <a:pt x="8239" y="3025"/>
                      <a:pt x="8156" y="2286"/>
                    </a:cubicBezTo>
                    <a:lnTo>
                      <a:pt x="8156" y="2286"/>
                    </a:lnTo>
                    <a:cubicBezTo>
                      <a:pt x="7823" y="2465"/>
                      <a:pt x="7525" y="2715"/>
                      <a:pt x="7263" y="3001"/>
                    </a:cubicBezTo>
                    <a:cubicBezTo>
                      <a:pt x="7322" y="1882"/>
                      <a:pt x="6906" y="786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4"/>
              <p:cNvSpPr/>
              <p:nvPr/>
            </p:nvSpPr>
            <p:spPr>
              <a:xfrm>
                <a:off x="6435465" y="2555990"/>
                <a:ext cx="1203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49" h="334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24" y="107"/>
                      <a:pt x="0" y="214"/>
                      <a:pt x="0" y="333"/>
                    </a:cubicBezTo>
                    <a:cubicBezTo>
                      <a:pt x="24" y="214"/>
                      <a:pt x="48" y="107"/>
                      <a:pt x="48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4"/>
              <p:cNvSpPr/>
              <p:nvPr/>
            </p:nvSpPr>
            <p:spPr>
              <a:xfrm>
                <a:off x="6412364" y="2500139"/>
                <a:ext cx="233863" cy="248201"/>
              </a:xfrm>
              <a:custGeom>
                <a:avLst/>
                <a:gdLst/>
                <a:ahLst/>
                <a:cxnLst/>
                <a:rect l="l" t="t" r="r" b="b"/>
                <a:pathLst>
                  <a:path w="9526" h="10110" extrusionOk="0">
                    <a:moveTo>
                      <a:pt x="6204" y="1"/>
                    </a:moveTo>
                    <a:cubicBezTo>
                      <a:pt x="5859" y="1"/>
                      <a:pt x="5418" y="227"/>
                      <a:pt x="5132" y="406"/>
                    </a:cubicBezTo>
                    <a:cubicBezTo>
                      <a:pt x="3930" y="1144"/>
                      <a:pt x="2965" y="2204"/>
                      <a:pt x="2358" y="3489"/>
                    </a:cubicBezTo>
                    <a:cubicBezTo>
                      <a:pt x="2323" y="3180"/>
                      <a:pt x="2287" y="2799"/>
                      <a:pt x="2251" y="2489"/>
                    </a:cubicBezTo>
                    <a:cubicBezTo>
                      <a:pt x="1072" y="3966"/>
                      <a:pt x="1168" y="6347"/>
                      <a:pt x="239" y="8002"/>
                    </a:cubicBezTo>
                    <a:cubicBezTo>
                      <a:pt x="168" y="8121"/>
                      <a:pt x="84" y="8240"/>
                      <a:pt x="1" y="8347"/>
                    </a:cubicBezTo>
                    <a:cubicBezTo>
                      <a:pt x="240" y="8134"/>
                      <a:pt x="546" y="8018"/>
                      <a:pt x="863" y="8018"/>
                    </a:cubicBezTo>
                    <a:cubicBezTo>
                      <a:pt x="988" y="8018"/>
                      <a:pt x="1114" y="8036"/>
                      <a:pt x="1239" y="8073"/>
                    </a:cubicBezTo>
                    <a:cubicBezTo>
                      <a:pt x="1644" y="8192"/>
                      <a:pt x="1989" y="8454"/>
                      <a:pt x="2323" y="8716"/>
                    </a:cubicBezTo>
                    <a:cubicBezTo>
                      <a:pt x="3073" y="9300"/>
                      <a:pt x="3858" y="9895"/>
                      <a:pt x="4775" y="10109"/>
                    </a:cubicBezTo>
                    <a:cubicBezTo>
                      <a:pt x="4680" y="9859"/>
                      <a:pt x="4704" y="9562"/>
                      <a:pt x="4609" y="9300"/>
                    </a:cubicBezTo>
                    <a:lnTo>
                      <a:pt x="4609" y="9300"/>
                    </a:lnTo>
                    <a:cubicBezTo>
                      <a:pt x="4855" y="9426"/>
                      <a:pt x="5146" y="9479"/>
                      <a:pt x="5439" y="9479"/>
                    </a:cubicBezTo>
                    <a:cubicBezTo>
                      <a:pt x="5698" y="9479"/>
                      <a:pt x="5958" y="9438"/>
                      <a:pt x="6192" y="9371"/>
                    </a:cubicBezTo>
                    <a:cubicBezTo>
                      <a:pt x="6692" y="9204"/>
                      <a:pt x="7168" y="8966"/>
                      <a:pt x="7597" y="8657"/>
                    </a:cubicBezTo>
                    <a:cubicBezTo>
                      <a:pt x="7359" y="8538"/>
                      <a:pt x="7133" y="8383"/>
                      <a:pt x="6942" y="8192"/>
                    </a:cubicBezTo>
                    <a:cubicBezTo>
                      <a:pt x="7418" y="8050"/>
                      <a:pt x="7966" y="7716"/>
                      <a:pt x="8383" y="7454"/>
                    </a:cubicBezTo>
                    <a:cubicBezTo>
                      <a:pt x="7192" y="6430"/>
                      <a:pt x="6002" y="6657"/>
                      <a:pt x="4609" y="6418"/>
                    </a:cubicBezTo>
                    <a:cubicBezTo>
                      <a:pt x="4370" y="6371"/>
                      <a:pt x="4120" y="6156"/>
                      <a:pt x="4180" y="5942"/>
                    </a:cubicBezTo>
                    <a:cubicBezTo>
                      <a:pt x="4228" y="5716"/>
                      <a:pt x="4489" y="5633"/>
                      <a:pt x="4704" y="5609"/>
                    </a:cubicBezTo>
                    <a:cubicBezTo>
                      <a:pt x="4789" y="5602"/>
                      <a:pt x="4874" y="5598"/>
                      <a:pt x="4959" y="5598"/>
                    </a:cubicBezTo>
                    <a:cubicBezTo>
                      <a:pt x="5661" y="5598"/>
                      <a:pt x="6362" y="5816"/>
                      <a:pt x="7064" y="5816"/>
                    </a:cubicBezTo>
                    <a:cubicBezTo>
                      <a:pt x="7122" y="5816"/>
                      <a:pt x="7181" y="5815"/>
                      <a:pt x="7240" y="5811"/>
                    </a:cubicBezTo>
                    <a:cubicBezTo>
                      <a:pt x="8038" y="5752"/>
                      <a:pt x="8776" y="5335"/>
                      <a:pt x="9264" y="4692"/>
                    </a:cubicBezTo>
                    <a:cubicBezTo>
                      <a:pt x="8966" y="4656"/>
                      <a:pt x="8680" y="4561"/>
                      <a:pt x="8407" y="4430"/>
                    </a:cubicBezTo>
                    <a:cubicBezTo>
                      <a:pt x="8942" y="3954"/>
                      <a:pt x="9323" y="3311"/>
                      <a:pt x="9478" y="2608"/>
                    </a:cubicBezTo>
                    <a:cubicBezTo>
                      <a:pt x="9240" y="2608"/>
                      <a:pt x="8954" y="2525"/>
                      <a:pt x="8716" y="2525"/>
                    </a:cubicBezTo>
                    <a:cubicBezTo>
                      <a:pt x="9026" y="2108"/>
                      <a:pt x="9407" y="1430"/>
                      <a:pt x="9526" y="918"/>
                    </a:cubicBezTo>
                    <a:lnTo>
                      <a:pt x="9526" y="918"/>
                    </a:lnTo>
                    <a:cubicBezTo>
                      <a:pt x="8859" y="930"/>
                      <a:pt x="8204" y="1061"/>
                      <a:pt x="7597" y="1323"/>
                    </a:cubicBezTo>
                    <a:cubicBezTo>
                      <a:pt x="7680" y="1073"/>
                      <a:pt x="7692" y="811"/>
                      <a:pt x="7776" y="561"/>
                    </a:cubicBezTo>
                    <a:lnTo>
                      <a:pt x="7776" y="561"/>
                    </a:lnTo>
                    <a:cubicBezTo>
                      <a:pt x="7216" y="703"/>
                      <a:pt x="6525" y="858"/>
                      <a:pt x="6073" y="1192"/>
                    </a:cubicBezTo>
                    <a:cubicBezTo>
                      <a:pt x="6133" y="799"/>
                      <a:pt x="6133" y="394"/>
                      <a:pt x="6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4"/>
              <p:cNvSpPr/>
              <p:nvPr/>
            </p:nvSpPr>
            <p:spPr>
              <a:xfrm>
                <a:off x="6412364" y="2696293"/>
                <a:ext cx="586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58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191" y="60"/>
                      <a:pt x="144" y="107"/>
                      <a:pt x="84" y="167"/>
                    </a:cubicBezTo>
                    <a:lnTo>
                      <a:pt x="37" y="71"/>
                    </a:lnTo>
                    <a:lnTo>
                      <a:pt x="13" y="191"/>
                    </a:lnTo>
                    <a:lnTo>
                      <a:pt x="13" y="226"/>
                    </a:lnTo>
                    <a:cubicBezTo>
                      <a:pt x="13" y="226"/>
                      <a:pt x="13" y="238"/>
                      <a:pt x="13" y="238"/>
                    </a:cubicBezTo>
                    <a:cubicBezTo>
                      <a:pt x="13" y="274"/>
                      <a:pt x="13" y="322"/>
                      <a:pt x="1" y="357"/>
                    </a:cubicBezTo>
                    <a:cubicBezTo>
                      <a:pt x="84" y="238"/>
                      <a:pt x="168" y="131"/>
                      <a:pt x="239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4"/>
              <p:cNvSpPr/>
              <p:nvPr/>
            </p:nvSpPr>
            <p:spPr>
              <a:xfrm>
                <a:off x="6411504" y="2694526"/>
                <a:ext cx="1768" cy="6162"/>
              </a:xfrm>
              <a:custGeom>
                <a:avLst/>
                <a:gdLst/>
                <a:ahLst/>
                <a:cxnLst/>
                <a:rect l="l" t="t" r="r" b="b"/>
                <a:pathLst>
                  <a:path w="72" h="25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84"/>
                      <a:pt x="36" y="179"/>
                      <a:pt x="60" y="251"/>
                    </a:cubicBezTo>
                    <a:lnTo>
                      <a:pt x="72" y="143"/>
                    </a:lnTo>
                    <a:cubicBezTo>
                      <a:pt x="60" y="96"/>
                      <a:pt x="36" y="48"/>
                      <a:pt x="0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4"/>
              <p:cNvSpPr/>
              <p:nvPr/>
            </p:nvSpPr>
            <p:spPr>
              <a:xfrm>
                <a:off x="6412953" y="2701547"/>
                <a:ext cx="25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0"/>
                    </a:moveTo>
                    <a:cubicBezTo>
                      <a:pt x="1" y="12"/>
                      <a:pt x="1" y="24"/>
                      <a:pt x="1" y="24"/>
                    </a:cubicBezTo>
                    <a:lnTo>
                      <a:pt x="1" y="24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4"/>
              <p:cNvSpPr/>
              <p:nvPr/>
            </p:nvSpPr>
            <p:spPr>
              <a:xfrm>
                <a:off x="6412658" y="2702136"/>
                <a:ext cx="25" cy="1473"/>
              </a:xfrm>
              <a:custGeom>
                <a:avLst/>
                <a:gdLst/>
                <a:ahLst/>
                <a:cxnLst/>
                <a:rect l="l" t="t" r="r" b="b"/>
                <a:pathLst>
                  <a:path w="1" h="60" extrusionOk="0">
                    <a:moveTo>
                      <a:pt x="1" y="60"/>
                    </a:moveTo>
                    <a:lnTo>
                      <a:pt x="1" y="0"/>
                    </a:lnTo>
                    <a:cubicBezTo>
                      <a:pt x="1" y="24"/>
                      <a:pt x="1" y="36"/>
                      <a:pt x="1" y="6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4"/>
              <p:cNvSpPr/>
              <p:nvPr/>
            </p:nvSpPr>
            <p:spPr>
              <a:xfrm>
                <a:off x="6412364" y="2703585"/>
                <a:ext cx="319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3" h="25" extrusionOk="0">
                    <a:moveTo>
                      <a:pt x="13" y="1"/>
                    </a:moveTo>
                    <a:cubicBezTo>
                      <a:pt x="1" y="13"/>
                      <a:pt x="1" y="25"/>
                      <a:pt x="1" y="25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4"/>
              <p:cNvSpPr/>
              <p:nvPr/>
            </p:nvSpPr>
            <p:spPr>
              <a:xfrm>
                <a:off x="6412364" y="2702136"/>
                <a:ext cx="319" cy="2946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0" extrusionOk="0">
                    <a:moveTo>
                      <a:pt x="13" y="1"/>
                    </a:moveTo>
                    <a:cubicBezTo>
                      <a:pt x="13" y="24"/>
                      <a:pt x="13" y="36"/>
                      <a:pt x="1" y="60"/>
                    </a:cubicBezTo>
                    <a:lnTo>
                      <a:pt x="1" y="84"/>
                    </a:lnTo>
                    <a:lnTo>
                      <a:pt x="1" y="119"/>
                    </a:lnTo>
                    <a:cubicBezTo>
                      <a:pt x="13" y="84"/>
                      <a:pt x="13" y="36"/>
                      <a:pt x="1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4"/>
              <p:cNvSpPr/>
              <p:nvPr/>
            </p:nvSpPr>
            <p:spPr>
              <a:xfrm>
                <a:off x="6412364" y="2704174"/>
                <a:ext cx="319" cy="1768"/>
              </a:xfrm>
              <a:custGeom>
                <a:avLst/>
                <a:gdLst/>
                <a:ahLst/>
                <a:cxnLst/>
                <a:rect l="l" t="t" r="r" b="b"/>
                <a:pathLst>
                  <a:path w="13" h="72" extrusionOk="0">
                    <a:moveTo>
                      <a:pt x="13" y="1"/>
                    </a:moveTo>
                    <a:lnTo>
                      <a:pt x="13" y="1"/>
                    </a:lnTo>
                    <a:cubicBezTo>
                      <a:pt x="9" y="7"/>
                      <a:pt x="7" y="15"/>
                      <a:pt x="5" y="24"/>
                    </a:cubicBezTo>
                    <a:lnTo>
                      <a:pt x="5" y="24"/>
                    </a:lnTo>
                    <a:lnTo>
                      <a:pt x="13" y="1"/>
                    </a:lnTo>
                    <a:close/>
                    <a:moveTo>
                      <a:pt x="5" y="24"/>
                    </a:moveTo>
                    <a:lnTo>
                      <a:pt x="1" y="36"/>
                    </a:lnTo>
                    <a:lnTo>
                      <a:pt x="1" y="60"/>
                    </a:lnTo>
                    <a:cubicBezTo>
                      <a:pt x="1" y="60"/>
                      <a:pt x="1" y="72"/>
                      <a:pt x="1" y="72"/>
                    </a:cubicBezTo>
                    <a:cubicBezTo>
                      <a:pt x="1" y="64"/>
                      <a:pt x="1" y="43"/>
                      <a:pt x="5" y="24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4"/>
              <p:cNvSpPr/>
              <p:nvPr/>
            </p:nvSpPr>
            <p:spPr>
              <a:xfrm>
                <a:off x="6411504" y="2705647"/>
                <a:ext cx="589" cy="2357"/>
              </a:xfrm>
              <a:custGeom>
                <a:avLst/>
                <a:gdLst/>
                <a:ahLst/>
                <a:cxnLst/>
                <a:rect l="l" t="t" r="r" b="b"/>
                <a:pathLst>
                  <a:path w="24" h="96" extrusionOk="0">
                    <a:moveTo>
                      <a:pt x="24" y="0"/>
                    </a:moveTo>
                    <a:lnTo>
                      <a:pt x="18" y="25"/>
                    </a:lnTo>
                    <a:lnTo>
                      <a:pt x="18" y="25"/>
                    </a:lnTo>
                    <a:cubicBezTo>
                      <a:pt x="19" y="24"/>
                      <a:pt x="21" y="24"/>
                      <a:pt x="24" y="24"/>
                    </a:cubicBezTo>
                    <a:cubicBezTo>
                      <a:pt x="24" y="12"/>
                      <a:pt x="24" y="0"/>
                      <a:pt x="24" y="0"/>
                    </a:cubicBezTo>
                    <a:close/>
                    <a:moveTo>
                      <a:pt x="18" y="25"/>
                    </a:moveTo>
                    <a:lnTo>
                      <a:pt x="18" y="25"/>
                    </a:lnTo>
                    <a:cubicBezTo>
                      <a:pt x="11" y="29"/>
                      <a:pt x="9" y="38"/>
                      <a:pt x="0" y="48"/>
                    </a:cubicBezTo>
                    <a:lnTo>
                      <a:pt x="0" y="95"/>
                    </a:lnTo>
                    <a:lnTo>
                      <a:pt x="18" y="25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4"/>
              <p:cNvSpPr/>
              <p:nvPr/>
            </p:nvSpPr>
            <p:spPr>
              <a:xfrm>
                <a:off x="6411799" y="2706801"/>
                <a:ext cx="0" cy="1498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48"/>
                    </a:lnTo>
                    <a:lnTo>
                      <a:pt x="0" y="60"/>
                    </a:lnTo>
                    <a:cubicBezTo>
                      <a:pt x="0" y="36"/>
                      <a:pt x="0" y="24"/>
                      <a:pt x="0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4"/>
              <p:cNvSpPr/>
              <p:nvPr/>
            </p:nvSpPr>
            <p:spPr>
              <a:xfrm>
                <a:off x="6282887" y="2461865"/>
                <a:ext cx="140917" cy="23298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9490" extrusionOk="0">
                    <a:moveTo>
                      <a:pt x="2155" y="0"/>
                    </a:moveTo>
                    <a:cubicBezTo>
                      <a:pt x="2096" y="393"/>
                      <a:pt x="1965" y="774"/>
                      <a:pt x="1905" y="1167"/>
                    </a:cubicBezTo>
                    <a:cubicBezTo>
                      <a:pt x="1584" y="691"/>
                      <a:pt x="977" y="334"/>
                      <a:pt x="489" y="12"/>
                    </a:cubicBezTo>
                    <a:cubicBezTo>
                      <a:pt x="489" y="274"/>
                      <a:pt x="417" y="524"/>
                      <a:pt x="417" y="798"/>
                    </a:cubicBezTo>
                    <a:lnTo>
                      <a:pt x="0" y="1631"/>
                    </a:lnTo>
                    <a:cubicBezTo>
                      <a:pt x="667" y="2501"/>
                      <a:pt x="1393" y="3358"/>
                      <a:pt x="2060" y="4251"/>
                    </a:cubicBezTo>
                    <a:cubicBezTo>
                      <a:pt x="2346" y="4644"/>
                      <a:pt x="2632" y="5037"/>
                      <a:pt x="2882" y="5441"/>
                    </a:cubicBezTo>
                    <a:cubicBezTo>
                      <a:pt x="3715" y="6763"/>
                      <a:pt x="4501" y="8108"/>
                      <a:pt x="5239" y="9490"/>
                    </a:cubicBezTo>
                    <a:cubicBezTo>
                      <a:pt x="4894" y="7620"/>
                      <a:pt x="5739" y="5418"/>
                      <a:pt x="5096" y="3644"/>
                    </a:cubicBezTo>
                    <a:lnTo>
                      <a:pt x="5096" y="3644"/>
                    </a:lnTo>
                    <a:cubicBezTo>
                      <a:pt x="4965" y="3917"/>
                      <a:pt x="4810" y="4263"/>
                      <a:pt x="4680" y="4537"/>
                    </a:cubicBezTo>
                    <a:cubicBezTo>
                      <a:pt x="4513" y="3143"/>
                      <a:pt x="3941" y="1810"/>
                      <a:pt x="3048" y="727"/>
                    </a:cubicBezTo>
                    <a:cubicBezTo>
                      <a:pt x="2834" y="465"/>
                      <a:pt x="2477" y="107"/>
                      <a:pt x="2155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4"/>
              <p:cNvSpPr/>
              <p:nvPr/>
            </p:nvSpPr>
            <p:spPr>
              <a:xfrm>
                <a:off x="6226766" y="2456317"/>
                <a:ext cx="186212" cy="252104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0269" extrusionOk="0">
                    <a:moveTo>
                      <a:pt x="1000" y="0"/>
                    </a:moveTo>
                    <a:cubicBezTo>
                      <a:pt x="953" y="524"/>
                      <a:pt x="1096" y="1286"/>
                      <a:pt x="1251" y="1786"/>
                    </a:cubicBezTo>
                    <a:cubicBezTo>
                      <a:pt x="1024" y="1703"/>
                      <a:pt x="739" y="1691"/>
                      <a:pt x="512" y="1619"/>
                    </a:cubicBezTo>
                    <a:lnTo>
                      <a:pt x="512" y="1619"/>
                    </a:lnTo>
                    <a:cubicBezTo>
                      <a:pt x="429" y="2334"/>
                      <a:pt x="584" y="3072"/>
                      <a:pt x="941" y="3703"/>
                    </a:cubicBezTo>
                    <a:cubicBezTo>
                      <a:pt x="829" y="3716"/>
                      <a:pt x="718" y="3723"/>
                      <a:pt x="606" y="3723"/>
                    </a:cubicBezTo>
                    <a:cubicBezTo>
                      <a:pt x="420" y="3723"/>
                      <a:pt x="234" y="3704"/>
                      <a:pt x="48" y="3667"/>
                    </a:cubicBezTo>
                    <a:lnTo>
                      <a:pt x="48" y="3667"/>
                    </a:lnTo>
                    <a:cubicBezTo>
                      <a:pt x="298" y="4441"/>
                      <a:pt x="870" y="5060"/>
                      <a:pt x="1620" y="5382"/>
                    </a:cubicBezTo>
                    <a:cubicBezTo>
                      <a:pt x="2394" y="5715"/>
                      <a:pt x="3298" y="5667"/>
                      <a:pt x="4072" y="6025"/>
                    </a:cubicBezTo>
                    <a:cubicBezTo>
                      <a:pt x="4275" y="6108"/>
                      <a:pt x="4489" y="6263"/>
                      <a:pt x="4465" y="6501"/>
                    </a:cubicBezTo>
                    <a:cubicBezTo>
                      <a:pt x="4445" y="6704"/>
                      <a:pt x="4225" y="6821"/>
                      <a:pt x="4013" y="6821"/>
                    </a:cubicBezTo>
                    <a:cubicBezTo>
                      <a:pt x="3976" y="6821"/>
                      <a:pt x="3940" y="6817"/>
                      <a:pt x="3906" y="6810"/>
                    </a:cubicBezTo>
                    <a:cubicBezTo>
                      <a:pt x="2932" y="6654"/>
                      <a:pt x="2130" y="6319"/>
                      <a:pt x="1245" y="6319"/>
                    </a:cubicBezTo>
                    <a:cubicBezTo>
                      <a:pt x="854" y="6319"/>
                      <a:pt x="446" y="6385"/>
                      <a:pt x="0" y="6560"/>
                    </a:cubicBezTo>
                    <a:cubicBezTo>
                      <a:pt x="310" y="6941"/>
                      <a:pt x="727" y="7441"/>
                      <a:pt x="1131" y="7739"/>
                    </a:cubicBezTo>
                    <a:cubicBezTo>
                      <a:pt x="881" y="7846"/>
                      <a:pt x="619" y="7930"/>
                      <a:pt x="358" y="7953"/>
                    </a:cubicBezTo>
                    <a:cubicBezTo>
                      <a:pt x="655" y="8394"/>
                      <a:pt x="1036" y="8775"/>
                      <a:pt x="1453" y="9084"/>
                    </a:cubicBezTo>
                    <a:cubicBezTo>
                      <a:pt x="1838" y="9355"/>
                      <a:pt x="2323" y="9562"/>
                      <a:pt x="2789" y="9562"/>
                    </a:cubicBezTo>
                    <a:cubicBezTo>
                      <a:pt x="2856" y="9562"/>
                      <a:pt x="2923" y="9558"/>
                      <a:pt x="2989" y="9549"/>
                    </a:cubicBezTo>
                    <a:lnTo>
                      <a:pt x="2989" y="9549"/>
                    </a:lnTo>
                    <a:cubicBezTo>
                      <a:pt x="2810" y="9751"/>
                      <a:pt x="2739" y="10037"/>
                      <a:pt x="2560" y="10251"/>
                    </a:cubicBezTo>
                    <a:cubicBezTo>
                      <a:pt x="2679" y="10263"/>
                      <a:pt x="2797" y="10269"/>
                      <a:pt x="2915" y="10269"/>
                    </a:cubicBezTo>
                    <a:cubicBezTo>
                      <a:pt x="3737" y="10269"/>
                      <a:pt x="4554" y="10000"/>
                      <a:pt x="5334" y="9739"/>
                    </a:cubicBezTo>
                    <a:cubicBezTo>
                      <a:pt x="5711" y="9603"/>
                      <a:pt x="6109" y="9477"/>
                      <a:pt x="6508" y="9477"/>
                    </a:cubicBezTo>
                    <a:cubicBezTo>
                      <a:pt x="6525" y="9477"/>
                      <a:pt x="6543" y="9477"/>
                      <a:pt x="6561" y="9477"/>
                    </a:cubicBezTo>
                    <a:cubicBezTo>
                      <a:pt x="6966" y="9477"/>
                      <a:pt x="7358" y="9680"/>
                      <a:pt x="7585" y="10013"/>
                    </a:cubicBezTo>
                    <a:lnTo>
                      <a:pt x="7585" y="10001"/>
                    </a:lnTo>
                    <a:lnTo>
                      <a:pt x="7585" y="9966"/>
                    </a:lnTo>
                    <a:cubicBezTo>
                      <a:pt x="7573" y="9882"/>
                      <a:pt x="7549" y="9799"/>
                      <a:pt x="7537" y="9704"/>
                    </a:cubicBezTo>
                    <a:cubicBezTo>
                      <a:pt x="6787" y="8334"/>
                      <a:pt x="6001" y="6989"/>
                      <a:pt x="5168" y="5667"/>
                    </a:cubicBezTo>
                    <a:cubicBezTo>
                      <a:pt x="4918" y="5263"/>
                      <a:pt x="4632" y="4858"/>
                      <a:pt x="4334" y="4477"/>
                    </a:cubicBezTo>
                    <a:cubicBezTo>
                      <a:pt x="3679" y="3584"/>
                      <a:pt x="2941" y="2727"/>
                      <a:pt x="2274" y="1857"/>
                    </a:cubicBezTo>
                    <a:lnTo>
                      <a:pt x="2691" y="1012"/>
                    </a:lnTo>
                    <a:cubicBezTo>
                      <a:pt x="2203" y="572"/>
                      <a:pt x="1632" y="226"/>
                      <a:pt x="10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4"/>
              <p:cNvSpPr/>
              <p:nvPr/>
            </p:nvSpPr>
            <p:spPr>
              <a:xfrm>
                <a:off x="7531009" y="1435307"/>
                <a:ext cx="244665" cy="258119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10514" extrusionOk="0">
                    <a:moveTo>
                      <a:pt x="7346" y="1"/>
                    </a:moveTo>
                    <a:cubicBezTo>
                      <a:pt x="6251" y="227"/>
                      <a:pt x="5310" y="917"/>
                      <a:pt x="4751" y="1882"/>
                    </a:cubicBezTo>
                    <a:cubicBezTo>
                      <a:pt x="4691" y="1501"/>
                      <a:pt x="4572" y="1132"/>
                      <a:pt x="4393" y="786"/>
                    </a:cubicBezTo>
                    <a:cubicBezTo>
                      <a:pt x="3917" y="1358"/>
                      <a:pt x="3560" y="2025"/>
                      <a:pt x="3334" y="2727"/>
                    </a:cubicBezTo>
                    <a:cubicBezTo>
                      <a:pt x="3131" y="2215"/>
                      <a:pt x="2881" y="1572"/>
                      <a:pt x="2453" y="1251"/>
                    </a:cubicBezTo>
                    <a:cubicBezTo>
                      <a:pt x="2274" y="1584"/>
                      <a:pt x="2072" y="1977"/>
                      <a:pt x="1893" y="2322"/>
                    </a:cubicBezTo>
                    <a:lnTo>
                      <a:pt x="1595" y="1703"/>
                    </a:lnTo>
                    <a:cubicBezTo>
                      <a:pt x="1119" y="2275"/>
                      <a:pt x="845" y="2989"/>
                      <a:pt x="822" y="3739"/>
                    </a:cubicBezTo>
                    <a:cubicBezTo>
                      <a:pt x="691" y="3584"/>
                      <a:pt x="548" y="3346"/>
                      <a:pt x="417" y="3203"/>
                    </a:cubicBezTo>
                    <a:lnTo>
                      <a:pt x="417" y="3203"/>
                    </a:lnTo>
                    <a:cubicBezTo>
                      <a:pt x="0" y="4013"/>
                      <a:pt x="226" y="5037"/>
                      <a:pt x="691" y="5835"/>
                    </a:cubicBezTo>
                    <a:cubicBezTo>
                      <a:pt x="1143" y="6644"/>
                      <a:pt x="1786" y="7323"/>
                      <a:pt x="2227" y="8133"/>
                    </a:cubicBezTo>
                    <a:cubicBezTo>
                      <a:pt x="2619" y="8835"/>
                      <a:pt x="2917" y="9764"/>
                      <a:pt x="2679" y="10514"/>
                    </a:cubicBezTo>
                    <a:cubicBezTo>
                      <a:pt x="3084" y="9835"/>
                      <a:pt x="4036" y="9466"/>
                      <a:pt x="4822" y="9264"/>
                    </a:cubicBezTo>
                    <a:cubicBezTo>
                      <a:pt x="5703" y="9049"/>
                      <a:pt x="6644" y="9073"/>
                      <a:pt x="7537" y="8871"/>
                    </a:cubicBezTo>
                    <a:cubicBezTo>
                      <a:pt x="8430" y="8668"/>
                      <a:pt x="9346" y="8156"/>
                      <a:pt x="9668" y="7287"/>
                    </a:cubicBezTo>
                    <a:lnTo>
                      <a:pt x="9668" y="7287"/>
                    </a:lnTo>
                    <a:cubicBezTo>
                      <a:pt x="9466" y="7299"/>
                      <a:pt x="9192" y="7347"/>
                      <a:pt x="8989" y="7347"/>
                    </a:cubicBezTo>
                    <a:cubicBezTo>
                      <a:pt x="9525" y="6835"/>
                      <a:pt x="9870" y="6156"/>
                      <a:pt x="9966" y="5418"/>
                    </a:cubicBezTo>
                    <a:lnTo>
                      <a:pt x="9966" y="5418"/>
                    </a:lnTo>
                    <a:cubicBezTo>
                      <a:pt x="9763" y="5477"/>
                      <a:pt x="9525" y="5549"/>
                      <a:pt x="9311" y="5608"/>
                    </a:cubicBezTo>
                    <a:cubicBezTo>
                      <a:pt x="9442" y="5239"/>
                      <a:pt x="9596" y="4835"/>
                      <a:pt x="9727" y="4465"/>
                    </a:cubicBezTo>
                    <a:cubicBezTo>
                      <a:pt x="9647" y="4451"/>
                      <a:pt x="9564" y="4445"/>
                      <a:pt x="9479" y="4445"/>
                    </a:cubicBezTo>
                    <a:cubicBezTo>
                      <a:pt x="9004" y="4445"/>
                      <a:pt x="8483" y="4651"/>
                      <a:pt x="8049" y="4823"/>
                    </a:cubicBezTo>
                    <a:cubicBezTo>
                      <a:pt x="8406" y="4168"/>
                      <a:pt x="8644" y="3453"/>
                      <a:pt x="8751" y="2727"/>
                    </a:cubicBezTo>
                    <a:lnTo>
                      <a:pt x="8751" y="2727"/>
                    </a:lnTo>
                    <a:cubicBezTo>
                      <a:pt x="8382" y="2822"/>
                      <a:pt x="8025" y="2977"/>
                      <a:pt x="7715" y="3203"/>
                    </a:cubicBezTo>
                    <a:cubicBezTo>
                      <a:pt x="8049" y="2132"/>
                      <a:pt x="7906" y="965"/>
                      <a:pt x="7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4"/>
              <p:cNvSpPr/>
              <p:nvPr/>
            </p:nvSpPr>
            <p:spPr>
              <a:xfrm>
                <a:off x="7502654" y="1898320"/>
                <a:ext cx="432326" cy="500133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20372" extrusionOk="0">
                    <a:moveTo>
                      <a:pt x="10894" y="369"/>
                    </a:moveTo>
                    <a:cubicBezTo>
                      <a:pt x="11585" y="1143"/>
                      <a:pt x="11942" y="2155"/>
                      <a:pt x="11871" y="3191"/>
                    </a:cubicBezTo>
                    <a:lnTo>
                      <a:pt x="11835" y="3631"/>
                    </a:lnTo>
                    <a:lnTo>
                      <a:pt x="12145" y="3310"/>
                    </a:lnTo>
                    <a:cubicBezTo>
                      <a:pt x="12335" y="3096"/>
                      <a:pt x="12561" y="2917"/>
                      <a:pt x="12787" y="2750"/>
                    </a:cubicBezTo>
                    <a:lnTo>
                      <a:pt x="12787" y="2750"/>
                    </a:lnTo>
                    <a:cubicBezTo>
                      <a:pt x="12823" y="3393"/>
                      <a:pt x="12752" y="4036"/>
                      <a:pt x="12585" y="4655"/>
                    </a:cubicBezTo>
                    <a:lnTo>
                      <a:pt x="12466" y="5072"/>
                    </a:lnTo>
                    <a:lnTo>
                      <a:pt x="12859" y="4798"/>
                    </a:lnTo>
                    <a:cubicBezTo>
                      <a:pt x="13228" y="4548"/>
                      <a:pt x="13680" y="4239"/>
                      <a:pt x="14109" y="4143"/>
                    </a:cubicBezTo>
                    <a:lnTo>
                      <a:pt x="14109" y="4143"/>
                    </a:lnTo>
                    <a:cubicBezTo>
                      <a:pt x="14085" y="4310"/>
                      <a:pt x="14073" y="4489"/>
                      <a:pt x="14050" y="4655"/>
                    </a:cubicBezTo>
                    <a:cubicBezTo>
                      <a:pt x="14038" y="4822"/>
                      <a:pt x="14014" y="4989"/>
                      <a:pt x="14002" y="5155"/>
                    </a:cubicBezTo>
                    <a:lnTo>
                      <a:pt x="13966" y="5465"/>
                    </a:lnTo>
                    <a:lnTo>
                      <a:pt x="13966" y="5465"/>
                    </a:lnTo>
                    <a:lnTo>
                      <a:pt x="14442" y="5179"/>
                    </a:lnTo>
                    <a:lnTo>
                      <a:pt x="14609" y="5084"/>
                    </a:lnTo>
                    <a:lnTo>
                      <a:pt x="14609" y="5084"/>
                    </a:lnTo>
                    <a:cubicBezTo>
                      <a:pt x="14621" y="5715"/>
                      <a:pt x="14454" y="6322"/>
                      <a:pt x="14121" y="6858"/>
                    </a:cubicBezTo>
                    <a:lnTo>
                      <a:pt x="13907" y="7191"/>
                    </a:lnTo>
                    <a:lnTo>
                      <a:pt x="13907" y="7191"/>
                    </a:lnTo>
                    <a:lnTo>
                      <a:pt x="14288" y="7096"/>
                    </a:lnTo>
                    <a:cubicBezTo>
                      <a:pt x="14407" y="7060"/>
                      <a:pt x="14526" y="7025"/>
                      <a:pt x="14633" y="6977"/>
                    </a:cubicBezTo>
                    <a:lnTo>
                      <a:pt x="14681" y="6965"/>
                    </a:lnTo>
                    <a:lnTo>
                      <a:pt x="14681" y="6965"/>
                    </a:lnTo>
                    <a:cubicBezTo>
                      <a:pt x="14502" y="7608"/>
                      <a:pt x="13942" y="8215"/>
                      <a:pt x="13121" y="8620"/>
                    </a:cubicBezTo>
                    <a:cubicBezTo>
                      <a:pt x="12716" y="8799"/>
                      <a:pt x="12311" y="8965"/>
                      <a:pt x="11894" y="9108"/>
                    </a:cubicBezTo>
                    <a:cubicBezTo>
                      <a:pt x="11442" y="9251"/>
                      <a:pt x="11002" y="9442"/>
                      <a:pt x="10573" y="9644"/>
                    </a:cubicBezTo>
                    <a:cubicBezTo>
                      <a:pt x="10049" y="9906"/>
                      <a:pt x="9573" y="10251"/>
                      <a:pt x="9168" y="10668"/>
                    </a:cubicBezTo>
                    <a:lnTo>
                      <a:pt x="9442" y="9239"/>
                    </a:lnTo>
                    <a:cubicBezTo>
                      <a:pt x="10501" y="8596"/>
                      <a:pt x="11502" y="7846"/>
                      <a:pt x="12418" y="7013"/>
                    </a:cubicBezTo>
                    <a:lnTo>
                      <a:pt x="12204" y="6775"/>
                    </a:lnTo>
                    <a:cubicBezTo>
                      <a:pt x="11371" y="7537"/>
                      <a:pt x="10466" y="8227"/>
                      <a:pt x="9501" y="8834"/>
                    </a:cubicBezTo>
                    <a:lnTo>
                      <a:pt x="9894" y="6656"/>
                    </a:lnTo>
                    <a:cubicBezTo>
                      <a:pt x="10478" y="6215"/>
                      <a:pt x="11025" y="5739"/>
                      <a:pt x="11549" y="5227"/>
                    </a:cubicBezTo>
                    <a:lnTo>
                      <a:pt x="11335" y="5001"/>
                    </a:lnTo>
                    <a:cubicBezTo>
                      <a:pt x="10882" y="5429"/>
                      <a:pt x="10430" y="5834"/>
                      <a:pt x="9978" y="6191"/>
                    </a:cubicBezTo>
                    <a:lnTo>
                      <a:pt x="10692" y="2203"/>
                    </a:lnTo>
                    <a:lnTo>
                      <a:pt x="10382" y="2143"/>
                    </a:lnTo>
                    <a:lnTo>
                      <a:pt x="9680" y="6084"/>
                    </a:lnTo>
                    <a:cubicBezTo>
                      <a:pt x="9382" y="5489"/>
                      <a:pt x="9132" y="4870"/>
                      <a:pt x="8906" y="4239"/>
                    </a:cubicBezTo>
                    <a:lnTo>
                      <a:pt x="8608" y="4346"/>
                    </a:lnTo>
                    <a:cubicBezTo>
                      <a:pt x="8882" y="5120"/>
                      <a:pt x="9204" y="5882"/>
                      <a:pt x="9585" y="6608"/>
                    </a:cubicBezTo>
                    <a:lnTo>
                      <a:pt x="9216" y="8656"/>
                    </a:lnTo>
                    <a:cubicBezTo>
                      <a:pt x="8537" y="7715"/>
                      <a:pt x="7906" y="6739"/>
                      <a:pt x="7334" y="5739"/>
                    </a:cubicBezTo>
                    <a:lnTo>
                      <a:pt x="7061" y="5882"/>
                    </a:lnTo>
                    <a:cubicBezTo>
                      <a:pt x="7680" y="6989"/>
                      <a:pt x="8382" y="8061"/>
                      <a:pt x="9144" y="9073"/>
                    </a:cubicBezTo>
                    <a:lnTo>
                      <a:pt x="8870" y="10597"/>
                    </a:lnTo>
                    <a:cubicBezTo>
                      <a:pt x="8668" y="10073"/>
                      <a:pt x="8370" y="9596"/>
                      <a:pt x="7989" y="9180"/>
                    </a:cubicBezTo>
                    <a:lnTo>
                      <a:pt x="7989" y="9192"/>
                    </a:lnTo>
                    <a:cubicBezTo>
                      <a:pt x="7656" y="8834"/>
                      <a:pt x="7299" y="8513"/>
                      <a:pt x="6930" y="8215"/>
                    </a:cubicBezTo>
                    <a:cubicBezTo>
                      <a:pt x="6584" y="7930"/>
                      <a:pt x="6251" y="7632"/>
                      <a:pt x="5953" y="7322"/>
                    </a:cubicBezTo>
                    <a:cubicBezTo>
                      <a:pt x="5322" y="6644"/>
                      <a:pt x="5001" y="5882"/>
                      <a:pt x="5060" y="5215"/>
                    </a:cubicBezTo>
                    <a:lnTo>
                      <a:pt x="5060" y="5215"/>
                    </a:lnTo>
                    <a:lnTo>
                      <a:pt x="5120" y="5263"/>
                    </a:lnTo>
                    <a:cubicBezTo>
                      <a:pt x="5203" y="5334"/>
                      <a:pt x="5298" y="5405"/>
                      <a:pt x="5382" y="5477"/>
                    </a:cubicBezTo>
                    <a:lnTo>
                      <a:pt x="5715" y="5715"/>
                    </a:lnTo>
                    <a:lnTo>
                      <a:pt x="5620" y="5322"/>
                    </a:lnTo>
                    <a:cubicBezTo>
                      <a:pt x="5489" y="4703"/>
                      <a:pt x="5548" y="4072"/>
                      <a:pt x="5775" y="3489"/>
                    </a:cubicBezTo>
                    <a:lnTo>
                      <a:pt x="5822" y="3536"/>
                    </a:lnTo>
                    <a:cubicBezTo>
                      <a:pt x="5894" y="3631"/>
                      <a:pt x="5965" y="3727"/>
                      <a:pt x="6049" y="3822"/>
                    </a:cubicBezTo>
                    <a:lnTo>
                      <a:pt x="6239" y="4060"/>
                    </a:lnTo>
                    <a:lnTo>
                      <a:pt x="6322" y="3762"/>
                    </a:lnTo>
                    <a:cubicBezTo>
                      <a:pt x="6370" y="3548"/>
                      <a:pt x="6430" y="3322"/>
                      <a:pt x="6489" y="3108"/>
                    </a:cubicBezTo>
                    <a:cubicBezTo>
                      <a:pt x="6513" y="3000"/>
                      <a:pt x="6537" y="2893"/>
                      <a:pt x="6560" y="2786"/>
                    </a:cubicBezTo>
                    <a:cubicBezTo>
                      <a:pt x="6930" y="3024"/>
                      <a:pt x="7251" y="3465"/>
                      <a:pt x="7501" y="3834"/>
                    </a:cubicBezTo>
                    <a:lnTo>
                      <a:pt x="7787" y="4239"/>
                    </a:lnTo>
                    <a:lnTo>
                      <a:pt x="7823" y="3798"/>
                    </a:lnTo>
                    <a:cubicBezTo>
                      <a:pt x="7870" y="3155"/>
                      <a:pt x="8025" y="2524"/>
                      <a:pt x="8275" y="1941"/>
                    </a:cubicBezTo>
                    <a:cubicBezTo>
                      <a:pt x="8442" y="2167"/>
                      <a:pt x="8585" y="2417"/>
                      <a:pt x="8692" y="2691"/>
                    </a:cubicBezTo>
                    <a:lnTo>
                      <a:pt x="8870" y="3108"/>
                    </a:lnTo>
                    <a:lnTo>
                      <a:pt x="8989" y="2655"/>
                    </a:lnTo>
                    <a:cubicBezTo>
                      <a:pt x="9287" y="1667"/>
                      <a:pt x="9966" y="845"/>
                      <a:pt x="10894" y="369"/>
                    </a:cubicBezTo>
                    <a:close/>
                    <a:moveTo>
                      <a:pt x="1512" y="7584"/>
                    </a:moveTo>
                    <a:cubicBezTo>
                      <a:pt x="2036" y="7811"/>
                      <a:pt x="2512" y="8120"/>
                      <a:pt x="2929" y="8513"/>
                    </a:cubicBezTo>
                    <a:lnTo>
                      <a:pt x="3191" y="8763"/>
                    </a:lnTo>
                    <a:lnTo>
                      <a:pt x="3203" y="8394"/>
                    </a:lnTo>
                    <a:cubicBezTo>
                      <a:pt x="3203" y="8275"/>
                      <a:pt x="3215" y="8156"/>
                      <a:pt x="3239" y="8037"/>
                    </a:cubicBezTo>
                    <a:cubicBezTo>
                      <a:pt x="3239" y="7989"/>
                      <a:pt x="3251" y="7941"/>
                      <a:pt x="3262" y="7894"/>
                    </a:cubicBezTo>
                    <a:cubicBezTo>
                      <a:pt x="3679" y="8168"/>
                      <a:pt x="4144" y="8501"/>
                      <a:pt x="4394" y="8882"/>
                    </a:cubicBezTo>
                    <a:lnTo>
                      <a:pt x="4620" y="9204"/>
                    </a:lnTo>
                    <a:lnTo>
                      <a:pt x="4679" y="8823"/>
                    </a:lnTo>
                    <a:cubicBezTo>
                      <a:pt x="4715" y="8620"/>
                      <a:pt x="4775" y="8430"/>
                      <a:pt x="4822" y="8227"/>
                    </a:cubicBezTo>
                    <a:cubicBezTo>
                      <a:pt x="4858" y="8108"/>
                      <a:pt x="4882" y="7977"/>
                      <a:pt x="4917" y="7846"/>
                    </a:cubicBezTo>
                    <a:cubicBezTo>
                      <a:pt x="5156" y="8025"/>
                      <a:pt x="5370" y="8227"/>
                      <a:pt x="5548" y="8465"/>
                    </a:cubicBezTo>
                    <a:cubicBezTo>
                      <a:pt x="6418" y="9537"/>
                      <a:pt x="6965" y="10835"/>
                      <a:pt x="7108" y="12216"/>
                    </a:cubicBezTo>
                    <a:lnTo>
                      <a:pt x="7168" y="12764"/>
                    </a:lnTo>
                    <a:lnTo>
                      <a:pt x="7573" y="11930"/>
                    </a:lnTo>
                    <a:cubicBezTo>
                      <a:pt x="7596" y="11871"/>
                      <a:pt x="7632" y="11811"/>
                      <a:pt x="7656" y="11740"/>
                    </a:cubicBezTo>
                    <a:lnTo>
                      <a:pt x="7656" y="11740"/>
                    </a:lnTo>
                    <a:cubicBezTo>
                      <a:pt x="7846" y="12609"/>
                      <a:pt x="7751" y="13573"/>
                      <a:pt x="7644" y="14514"/>
                    </a:cubicBezTo>
                    <a:cubicBezTo>
                      <a:pt x="7573" y="15145"/>
                      <a:pt x="7525" y="15764"/>
                      <a:pt x="7525" y="16395"/>
                    </a:cubicBezTo>
                    <a:cubicBezTo>
                      <a:pt x="6918" y="15240"/>
                      <a:pt x="6263" y="14109"/>
                      <a:pt x="5596" y="13002"/>
                    </a:cubicBezTo>
                    <a:cubicBezTo>
                      <a:pt x="5406" y="12680"/>
                      <a:pt x="5191" y="12359"/>
                      <a:pt x="4941" y="12013"/>
                    </a:cubicBezTo>
                    <a:lnTo>
                      <a:pt x="4953" y="11942"/>
                    </a:lnTo>
                    <a:cubicBezTo>
                      <a:pt x="4989" y="11573"/>
                      <a:pt x="5001" y="11168"/>
                      <a:pt x="5013" y="10775"/>
                    </a:cubicBezTo>
                    <a:cubicBezTo>
                      <a:pt x="5013" y="10549"/>
                      <a:pt x="5036" y="10335"/>
                      <a:pt x="5048" y="10120"/>
                    </a:cubicBezTo>
                    <a:lnTo>
                      <a:pt x="4727" y="10097"/>
                    </a:lnTo>
                    <a:cubicBezTo>
                      <a:pt x="4715" y="10311"/>
                      <a:pt x="4715" y="10549"/>
                      <a:pt x="4703" y="10763"/>
                    </a:cubicBezTo>
                    <a:cubicBezTo>
                      <a:pt x="4691" y="11049"/>
                      <a:pt x="4679" y="11347"/>
                      <a:pt x="4667" y="11621"/>
                    </a:cubicBezTo>
                    <a:cubicBezTo>
                      <a:pt x="4322" y="11156"/>
                      <a:pt x="3965" y="10692"/>
                      <a:pt x="3620" y="10251"/>
                    </a:cubicBezTo>
                    <a:cubicBezTo>
                      <a:pt x="3322" y="9870"/>
                      <a:pt x="3036" y="9501"/>
                      <a:pt x="2762" y="9132"/>
                    </a:cubicBezTo>
                    <a:lnTo>
                      <a:pt x="2500" y="9323"/>
                    </a:lnTo>
                    <a:cubicBezTo>
                      <a:pt x="2786" y="9692"/>
                      <a:pt x="3084" y="10061"/>
                      <a:pt x="3370" y="10442"/>
                    </a:cubicBezTo>
                    <a:cubicBezTo>
                      <a:pt x="3667" y="10823"/>
                      <a:pt x="3941" y="11168"/>
                      <a:pt x="4215" y="11537"/>
                    </a:cubicBezTo>
                    <a:cubicBezTo>
                      <a:pt x="3703" y="11335"/>
                      <a:pt x="3143" y="11120"/>
                      <a:pt x="2477" y="10847"/>
                    </a:cubicBezTo>
                    <a:lnTo>
                      <a:pt x="2358" y="11144"/>
                    </a:lnTo>
                    <a:cubicBezTo>
                      <a:pt x="3239" y="11501"/>
                      <a:pt x="3917" y="11775"/>
                      <a:pt x="4560" y="12013"/>
                    </a:cubicBezTo>
                    <a:cubicBezTo>
                      <a:pt x="4858" y="12418"/>
                      <a:pt x="5108" y="12799"/>
                      <a:pt x="5334" y="13168"/>
                    </a:cubicBezTo>
                    <a:cubicBezTo>
                      <a:pt x="6072" y="14395"/>
                      <a:pt x="6799" y="15657"/>
                      <a:pt x="7477" y="16943"/>
                    </a:cubicBezTo>
                    <a:cubicBezTo>
                      <a:pt x="7275" y="16824"/>
                      <a:pt x="7049" y="16764"/>
                      <a:pt x="6811" y="16752"/>
                    </a:cubicBezTo>
                    <a:cubicBezTo>
                      <a:pt x="6370" y="16752"/>
                      <a:pt x="5918" y="16835"/>
                      <a:pt x="5501" y="16990"/>
                    </a:cubicBezTo>
                    <a:cubicBezTo>
                      <a:pt x="4752" y="17236"/>
                      <a:pt x="3983" y="17482"/>
                      <a:pt x="3213" y="17482"/>
                    </a:cubicBezTo>
                    <a:cubicBezTo>
                      <a:pt x="3162" y="17482"/>
                      <a:pt x="3111" y="17481"/>
                      <a:pt x="3060" y="17478"/>
                    </a:cubicBezTo>
                    <a:cubicBezTo>
                      <a:pt x="3084" y="17431"/>
                      <a:pt x="3108" y="17395"/>
                      <a:pt x="3131" y="17347"/>
                    </a:cubicBezTo>
                    <a:cubicBezTo>
                      <a:pt x="3179" y="17228"/>
                      <a:pt x="3251" y="17121"/>
                      <a:pt x="3334" y="17026"/>
                    </a:cubicBezTo>
                    <a:lnTo>
                      <a:pt x="3596" y="16716"/>
                    </a:lnTo>
                    <a:lnTo>
                      <a:pt x="3191" y="16764"/>
                    </a:lnTo>
                    <a:cubicBezTo>
                      <a:pt x="3144" y="16769"/>
                      <a:pt x="3096" y="16772"/>
                      <a:pt x="3046" y="16772"/>
                    </a:cubicBezTo>
                    <a:cubicBezTo>
                      <a:pt x="2657" y="16772"/>
                      <a:pt x="2197" y="16607"/>
                      <a:pt x="1774" y="16312"/>
                    </a:cubicBezTo>
                    <a:cubicBezTo>
                      <a:pt x="1441" y="16062"/>
                      <a:pt x="1143" y="15752"/>
                      <a:pt x="881" y="15419"/>
                    </a:cubicBezTo>
                    <a:cubicBezTo>
                      <a:pt x="1072" y="15371"/>
                      <a:pt x="1262" y="15311"/>
                      <a:pt x="1441" y="15228"/>
                    </a:cubicBezTo>
                    <a:lnTo>
                      <a:pt x="1691" y="15121"/>
                    </a:lnTo>
                    <a:lnTo>
                      <a:pt x="1477" y="14954"/>
                    </a:lnTo>
                    <a:cubicBezTo>
                      <a:pt x="1119" y="14669"/>
                      <a:pt x="798" y="14335"/>
                      <a:pt x="524" y="13966"/>
                    </a:cubicBezTo>
                    <a:cubicBezTo>
                      <a:pt x="850" y="13866"/>
                      <a:pt x="1155" y="13825"/>
                      <a:pt x="1449" y="13825"/>
                    </a:cubicBezTo>
                    <a:cubicBezTo>
                      <a:pt x="1992" y="13825"/>
                      <a:pt x="2500" y="13962"/>
                      <a:pt x="3048" y="14109"/>
                    </a:cubicBezTo>
                    <a:cubicBezTo>
                      <a:pt x="3393" y="14192"/>
                      <a:pt x="3751" y="14288"/>
                      <a:pt x="4132" y="14359"/>
                    </a:cubicBezTo>
                    <a:cubicBezTo>
                      <a:pt x="4174" y="14367"/>
                      <a:pt x="4216" y="14371"/>
                      <a:pt x="4258" y="14371"/>
                    </a:cubicBezTo>
                    <a:cubicBezTo>
                      <a:pt x="4405" y="14371"/>
                      <a:pt x="4549" y="14323"/>
                      <a:pt x="4679" y="14240"/>
                    </a:cubicBezTo>
                    <a:cubicBezTo>
                      <a:pt x="4786" y="14168"/>
                      <a:pt x="4858" y="14049"/>
                      <a:pt x="4870" y="13918"/>
                    </a:cubicBezTo>
                    <a:cubicBezTo>
                      <a:pt x="4906" y="13668"/>
                      <a:pt x="4739" y="13430"/>
                      <a:pt x="4394" y="13275"/>
                    </a:cubicBezTo>
                    <a:cubicBezTo>
                      <a:pt x="3989" y="13097"/>
                      <a:pt x="3560" y="12978"/>
                      <a:pt x="3120" y="12918"/>
                    </a:cubicBezTo>
                    <a:cubicBezTo>
                      <a:pt x="2715" y="12847"/>
                      <a:pt x="2322" y="12740"/>
                      <a:pt x="1953" y="12597"/>
                    </a:cubicBezTo>
                    <a:cubicBezTo>
                      <a:pt x="1334" y="12323"/>
                      <a:pt x="845" y="11823"/>
                      <a:pt x="584" y="11204"/>
                    </a:cubicBezTo>
                    <a:lnTo>
                      <a:pt x="584" y="11204"/>
                    </a:lnTo>
                    <a:cubicBezTo>
                      <a:pt x="697" y="11216"/>
                      <a:pt x="810" y="11222"/>
                      <a:pt x="923" y="11222"/>
                    </a:cubicBezTo>
                    <a:cubicBezTo>
                      <a:pt x="1036" y="11222"/>
                      <a:pt x="1149" y="11216"/>
                      <a:pt x="1262" y="11204"/>
                    </a:cubicBezTo>
                    <a:lnTo>
                      <a:pt x="1512" y="11192"/>
                    </a:lnTo>
                    <a:lnTo>
                      <a:pt x="1381" y="10966"/>
                    </a:lnTo>
                    <a:cubicBezTo>
                      <a:pt x="1084" y="10418"/>
                      <a:pt x="941" y="9799"/>
                      <a:pt x="976" y="9168"/>
                    </a:cubicBezTo>
                    <a:lnTo>
                      <a:pt x="976" y="9168"/>
                    </a:lnTo>
                    <a:cubicBezTo>
                      <a:pt x="1048" y="9180"/>
                      <a:pt x="1131" y="9204"/>
                      <a:pt x="1191" y="9215"/>
                    </a:cubicBezTo>
                    <a:cubicBezTo>
                      <a:pt x="1298" y="9227"/>
                      <a:pt x="1417" y="9263"/>
                      <a:pt x="1524" y="9299"/>
                    </a:cubicBezTo>
                    <a:lnTo>
                      <a:pt x="1822" y="9406"/>
                    </a:lnTo>
                    <a:lnTo>
                      <a:pt x="1738" y="9108"/>
                    </a:lnTo>
                    <a:cubicBezTo>
                      <a:pt x="1596" y="8608"/>
                      <a:pt x="1512" y="8096"/>
                      <a:pt x="1512" y="7584"/>
                    </a:cubicBezTo>
                    <a:close/>
                    <a:moveTo>
                      <a:pt x="13907" y="9477"/>
                    </a:moveTo>
                    <a:lnTo>
                      <a:pt x="13907" y="9477"/>
                    </a:lnTo>
                    <a:cubicBezTo>
                      <a:pt x="13883" y="9620"/>
                      <a:pt x="13871" y="9763"/>
                      <a:pt x="13859" y="9894"/>
                    </a:cubicBezTo>
                    <a:cubicBezTo>
                      <a:pt x="13847" y="10085"/>
                      <a:pt x="13823" y="10275"/>
                      <a:pt x="13788" y="10466"/>
                    </a:cubicBezTo>
                    <a:lnTo>
                      <a:pt x="13728" y="10847"/>
                    </a:lnTo>
                    <a:lnTo>
                      <a:pt x="14038" y="10620"/>
                    </a:lnTo>
                    <a:cubicBezTo>
                      <a:pt x="14407" y="10358"/>
                      <a:pt x="14942" y="10216"/>
                      <a:pt x="15443" y="10097"/>
                    </a:cubicBezTo>
                    <a:lnTo>
                      <a:pt x="15443" y="10097"/>
                    </a:lnTo>
                    <a:cubicBezTo>
                      <a:pt x="15431" y="10144"/>
                      <a:pt x="15419" y="10204"/>
                      <a:pt x="15407" y="10251"/>
                    </a:cubicBezTo>
                    <a:cubicBezTo>
                      <a:pt x="15395" y="10370"/>
                      <a:pt x="15359" y="10489"/>
                      <a:pt x="15323" y="10597"/>
                    </a:cubicBezTo>
                    <a:lnTo>
                      <a:pt x="15216" y="10942"/>
                    </a:lnTo>
                    <a:lnTo>
                      <a:pt x="15538" y="10787"/>
                    </a:lnTo>
                    <a:cubicBezTo>
                      <a:pt x="16074" y="10573"/>
                      <a:pt x="16633" y="10454"/>
                      <a:pt x="17193" y="10430"/>
                    </a:cubicBezTo>
                    <a:lnTo>
                      <a:pt x="17193" y="10430"/>
                    </a:lnTo>
                    <a:cubicBezTo>
                      <a:pt x="17014" y="10906"/>
                      <a:pt x="16764" y="11370"/>
                      <a:pt x="16455" y="11775"/>
                    </a:cubicBezTo>
                    <a:lnTo>
                      <a:pt x="16455" y="11787"/>
                    </a:lnTo>
                    <a:lnTo>
                      <a:pt x="16264" y="12037"/>
                    </a:lnTo>
                    <a:lnTo>
                      <a:pt x="16586" y="12037"/>
                    </a:lnTo>
                    <a:cubicBezTo>
                      <a:pt x="16693" y="12037"/>
                      <a:pt x="16812" y="12049"/>
                      <a:pt x="16931" y="12073"/>
                    </a:cubicBezTo>
                    <a:cubicBezTo>
                      <a:pt x="17002" y="12085"/>
                      <a:pt x="17074" y="12097"/>
                      <a:pt x="17145" y="12109"/>
                    </a:cubicBezTo>
                    <a:cubicBezTo>
                      <a:pt x="16955" y="12704"/>
                      <a:pt x="16609" y="13240"/>
                      <a:pt x="16133" y="13656"/>
                    </a:cubicBezTo>
                    <a:lnTo>
                      <a:pt x="15943" y="13811"/>
                    </a:lnTo>
                    <a:lnTo>
                      <a:pt x="16169" y="13918"/>
                    </a:lnTo>
                    <a:cubicBezTo>
                      <a:pt x="16371" y="14014"/>
                      <a:pt x="16586" y="14097"/>
                      <a:pt x="16800" y="14157"/>
                    </a:cubicBezTo>
                    <a:cubicBezTo>
                      <a:pt x="16336" y="14645"/>
                      <a:pt x="15704" y="14930"/>
                      <a:pt x="15038" y="14978"/>
                    </a:cubicBezTo>
                    <a:cubicBezTo>
                      <a:pt x="14633" y="14978"/>
                      <a:pt x="14240" y="14942"/>
                      <a:pt x="13847" y="14859"/>
                    </a:cubicBezTo>
                    <a:cubicBezTo>
                      <a:pt x="13461" y="14775"/>
                      <a:pt x="13065" y="14738"/>
                      <a:pt x="12669" y="14738"/>
                    </a:cubicBezTo>
                    <a:cubicBezTo>
                      <a:pt x="12613" y="14738"/>
                      <a:pt x="12557" y="14738"/>
                      <a:pt x="12502" y="14740"/>
                    </a:cubicBezTo>
                    <a:cubicBezTo>
                      <a:pt x="12145" y="14764"/>
                      <a:pt x="11894" y="14930"/>
                      <a:pt x="11835" y="15180"/>
                    </a:cubicBezTo>
                    <a:cubicBezTo>
                      <a:pt x="11799" y="15311"/>
                      <a:pt x="11835" y="15442"/>
                      <a:pt x="11906" y="15550"/>
                    </a:cubicBezTo>
                    <a:cubicBezTo>
                      <a:pt x="12014" y="15704"/>
                      <a:pt x="12180" y="15823"/>
                      <a:pt x="12383" y="15859"/>
                    </a:cubicBezTo>
                    <a:cubicBezTo>
                      <a:pt x="12764" y="15931"/>
                      <a:pt x="13121" y="15966"/>
                      <a:pt x="13478" y="16002"/>
                    </a:cubicBezTo>
                    <a:cubicBezTo>
                      <a:pt x="14371" y="16097"/>
                      <a:pt x="15133" y="16181"/>
                      <a:pt x="15907" y="16776"/>
                    </a:cubicBezTo>
                    <a:cubicBezTo>
                      <a:pt x="15514" y="17014"/>
                      <a:pt x="15109" y="17216"/>
                      <a:pt x="14669" y="17359"/>
                    </a:cubicBezTo>
                    <a:lnTo>
                      <a:pt x="14407" y="17431"/>
                    </a:lnTo>
                    <a:lnTo>
                      <a:pt x="14609" y="17621"/>
                    </a:lnTo>
                    <a:cubicBezTo>
                      <a:pt x="14740" y="17764"/>
                      <a:pt x="14895" y="17883"/>
                      <a:pt x="15062" y="18002"/>
                    </a:cubicBezTo>
                    <a:cubicBezTo>
                      <a:pt x="14704" y="18228"/>
                      <a:pt x="14323" y="18407"/>
                      <a:pt x="13919" y="18526"/>
                    </a:cubicBezTo>
                    <a:cubicBezTo>
                      <a:pt x="13679" y="18587"/>
                      <a:pt x="13441" y="18618"/>
                      <a:pt x="13219" y="18618"/>
                    </a:cubicBezTo>
                    <a:cubicBezTo>
                      <a:pt x="12922" y="18618"/>
                      <a:pt x="12653" y="18564"/>
                      <a:pt x="12442" y="18455"/>
                    </a:cubicBezTo>
                    <a:lnTo>
                      <a:pt x="12085" y="18264"/>
                    </a:lnTo>
                    <a:lnTo>
                      <a:pt x="12228" y="18645"/>
                    </a:lnTo>
                    <a:cubicBezTo>
                      <a:pt x="12264" y="18752"/>
                      <a:pt x="12275" y="18871"/>
                      <a:pt x="12287" y="19002"/>
                    </a:cubicBezTo>
                    <a:cubicBezTo>
                      <a:pt x="12287" y="19062"/>
                      <a:pt x="12299" y="19110"/>
                      <a:pt x="12311" y="19169"/>
                    </a:cubicBezTo>
                    <a:cubicBezTo>
                      <a:pt x="11525" y="18907"/>
                      <a:pt x="10847" y="18371"/>
                      <a:pt x="10192" y="17847"/>
                    </a:cubicBezTo>
                    <a:cubicBezTo>
                      <a:pt x="9870" y="17597"/>
                      <a:pt x="9501" y="17300"/>
                      <a:pt x="9061" y="17157"/>
                    </a:cubicBezTo>
                    <a:cubicBezTo>
                      <a:pt x="8918" y="17121"/>
                      <a:pt x="8775" y="17097"/>
                      <a:pt x="8632" y="17097"/>
                    </a:cubicBezTo>
                    <a:cubicBezTo>
                      <a:pt x="8525" y="17097"/>
                      <a:pt x="8430" y="17109"/>
                      <a:pt x="8335" y="17133"/>
                    </a:cubicBezTo>
                    <a:cubicBezTo>
                      <a:pt x="9454" y="15942"/>
                      <a:pt x="10668" y="14859"/>
                      <a:pt x="11978" y="13883"/>
                    </a:cubicBezTo>
                    <a:cubicBezTo>
                      <a:pt x="12680" y="13871"/>
                      <a:pt x="13490" y="13823"/>
                      <a:pt x="14442" y="13728"/>
                    </a:cubicBezTo>
                    <a:lnTo>
                      <a:pt x="14407" y="13418"/>
                    </a:lnTo>
                    <a:cubicBezTo>
                      <a:pt x="13669" y="13490"/>
                      <a:pt x="13014" y="13537"/>
                      <a:pt x="12442" y="13561"/>
                    </a:cubicBezTo>
                    <a:cubicBezTo>
                      <a:pt x="13204" y="13025"/>
                      <a:pt x="14026" y="12561"/>
                      <a:pt x="14871" y="12168"/>
                    </a:cubicBezTo>
                    <a:lnTo>
                      <a:pt x="14740" y="11882"/>
                    </a:lnTo>
                    <a:cubicBezTo>
                      <a:pt x="13883" y="12287"/>
                      <a:pt x="13049" y="12752"/>
                      <a:pt x="12264" y="13299"/>
                    </a:cubicBezTo>
                    <a:cubicBezTo>
                      <a:pt x="12430" y="12704"/>
                      <a:pt x="12633" y="12109"/>
                      <a:pt x="12859" y="11537"/>
                    </a:cubicBezTo>
                    <a:lnTo>
                      <a:pt x="12561" y="11418"/>
                    </a:lnTo>
                    <a:cubicBezTo>
                      <a:pt x="12287" y="12121"/>
                      <a:pt x="12049" y="12847"/>
                      <a:pt x="11859" y="13585"/>
                    </a:cubicBezTo>
                    <a:cubicBezTo>
                      <a:pt x="10680" y="14454"/>
                      <a:pt x="9573" y="15407"/>
                      <a:pt x="8549" y="16454"/>
                    </a:cubicBezTo>
                    <a:cubicBezTo>
                      <a:pt x="8751" y="15895"/>
                      <a:pt x="8918" y="15335"/>
                      <a:pt x="9049" y="14764"/>
                    </a:cubicBezTo>
                    <a:cubicBezTo>
                      <a:pt x="9275" y="13847"/>
                      <a:pt x="9525" y="12906"/>
                      <a:pt x="10001" y="12168"/>
                    </a:cubicBezTo>
                    <a:lnTo>
                      <a:pt x="10001" y="12263"/>
                    </a:lnTo>
                    <a:cubicBezTo>
                      <a:pt x="10025" y="12430"/>
                      <a:pt x="10037" y="12597"/>
                      <a:pt x="10049" y="12752"/>
                    </a:cubicBezTo>
                    <a:lnTo>
                      <a:pt x="10109" y="13299"/>
                    </a:lnTo>
                    <a:lnTo>
                      <a:pt x="10347" y="12799"/>
                    </a:lnTo>
                    <a:cubicBezTo>
                      <a:pt x="10954" y="11561"/>
                      <a:pt x="11918" y="10525"/>
                      <a:pt x="13097" y="9823"/>
                    </a:cubicBezTo>
                    <a:cubicBezTo>
                      <a:pt x="13347" y="9668"/>
                      <a:pt x="13621" y="9549"/>
                      <a:pt x="13907" y="9477"/>
                    </a:cubicBezTo>
                    <a:close/>
                    <a:moveTo>
                      <a:pt x="10966" y="0"/>
                    </a:moveTo>
                    <a:lnTo>
                      <a:pt x="10859" y="48"/>
                    </a:lnTo>
                    <a:cubicBezTo>
                      <a:pt x="9989" y="417"/>
                      <a:pt x="9192" y="1274"/>
                      <a:pt x="8811" y="2203"/>
                    </a:cubicBezTo>
                    <a:cubicBezTo>
                      <a:pt x="8692" y="1965"/>
                      <a:pt x="8537" y="1738"/>
                      <a:pt x="8358" y="1536"/>
                    </a:cubicBezTo>
                    <a:lnTo>
                      <a:pt x="8204" y="1369"/>
                    </a:lnTo>
                    <a:lnTo>
                      <a:pt x="8108" y="1572"/>
                    </a:lnTo>
                    <a:cubicBezTo>
                      <a:pt x="7834" y="2131"/>
                      <a:pt x="7656" y="2738"/>
                      <a:pt x="7561" y="3346"/>
                    </a:cubicBezTo>
                    <a:cubicBezTo>
                      <a:pt x="7287" y="2965"/>
                      <a:pt x="6953" y="2584"/>
                      <a:pt x="6537" y="2405"/>
                    </a:cubicBezTo>
                    <a:lnTo>
                      <a:pt x="6358" y="2334"/>
                    </a:lnTo>
                    <a:lnTo>
                      <a:pt x="6322" y="2512"/>
                    </a:lnTo>
                    <a:lnTo>
                      <a:pt x="6191" y="3024"/>
                    </a:lnTo>
                    <a:cubicBezTo>
                      <a:pt x="6168" y="3143"/>
                      <a:pt x="6132" y="3262"/>
                      <a:pt x="6108" y="3370"/>
                    </a:cubicBezTo>
                    <a:cubicBezTo>
                      <a:pt x="6096" y="3358"/>
                      <a:pt x="6084" y="3346"/>
                      <a:pt x="6072" y="3334"/>
                    </a:cubicBezTo>
                    <a:lnTo>
                      <a:pt x="5715" y="2905"/>
                    </a:lnTo>
                    <a:lnTo>
                      <a:pt x="5608" y="3119"/>
                    </a:lnTo>
                    <a:cubicBezTo>
                      <a:pt x="5310" y="3679"/>
                      <a:pt x="5191" y="4322"/>
                      <a:pt x="5251" y="4965"/>
                    </a:cubicBezTo>
                    <a:cubicBezTo>
                      <a:pt x="5179" y="4905"/>
                      <a:pt x="5096" y="4846"/>
                      <a:pt x="5036" y="4786"/>
                    </a:cubicBezTo>
                    <a:lnTo>
                      <a:pt x="4846" y="4655"/>
                    </a:lnTo>
                    <a:lnTo>
                      <a:pt x="4798" y="4882"/>
                    </a:lnTo>
                    <a:cubicBezTo>
                      <a:pt x="4501" y="6072"/>
                      <a:pt x="5334" y="7132"/>
                      <a:pt x="5715" y="7537"/>
                    </a:cubicBezTo>
                    <a:cubicBezTo>
                      <a:pt x="6025" y="7858"/>
                      <a:pt x="6358" y="8168"/>
                      <a:pt x="6715" y="8453"/>
                    </a:cubicBezTo>
                    <a:cubicBezTo>
                      <a:pt x="7084" y="8739"/>
                      <a:pt x="7430" y="9049"/>
                      <a:pt x="7751" y="9394"/>
                    </a:cubicBezTo>
                    <a:cubicBezTo>
                      <a:pt x="8132" y="9811"/>
                      <a:pt x="8751" y="10644"/>
                      <a:pt x="8704" y="11478"/>
                    </a:cubicBezTo>
                    <a:cubicBezTo>
                      <a:pt x="8668" y="11585"/>
                      <a:pt x="8644" y="11692"/>
                      <a:pt x="8644" y="11811"/>
                    </a:cubicBezTo>
                    <a:lnTo>
                      <a:pt x="7834" y="16288"/>
                    </a:lnTo>
                    <a:cubicBezTo>
                      <a:pt x="7846" y="15704"/>
                      <a:pt x="7882" y="15121"/>
                      <a:pt x="7954" y="14538"/>
                    </a:cubicBezTo>
                    <a:cubicBezTo>
                      <a:pt x="8073" y="13418"/>
                      <a:pt x="8204" y="12263"/>
                      <a:pt x="7846" y="11240"/>
                    </a:cubicBezTo>
                    <a:lnTo>
                      <a:pt x="7715" y="10894"/>
                    </a:lnTo>
                    <a:lnTo>
                      <a:pt x="7549" y="11228"/>
                    </a:lnTo>
                    <a:cubicBezTo>
                      <a:pt x="7489" y="11359"/>
                      <a:pt x="7418" y="11501"/>
                      <a:pt x="7346" y="11656"/>
                    </a:cubicBezTo>
                    <a:cubicBezTo>
                      <a:pt x="7120" y="10406"/>
                      <a:pt x="6596" y="9227"/>
                      <a:pt x="5798" y="8251"/>
                    </a:cubicBezTo>
                    <a:cubicBezTo>
                      <a:pt x="5560" y="7953"/>
                      <a:pt x="5203" y="7584"/>
                      <a:pt x="4858" y="7465"/>
                    </a:cubicBezTo>
                    <a:lnTo>
                      <a:pt x="4679" y="7406"/>
                    </a:lnTo>
                    <a:lnTo>
                      <a:pt x="4644" y="7584"/>
                    </a:lnTo>
                    <a:cubicBezTo>
                      <a:pt x="4608" y="7763"/>
                      <a:pt x="4560" y="7953"/>
                      <a:pt x="4513" y="8132"/>
                    </a:cubicBezTo>
                    <a:cubicBezTo>
                      <a:pt x="4489" y="8227"/>
                      <a:pt x="4465" y="8322"/>
                      <a:pt x="4441" y="8418"/>
                    </a:cubicBezTo>
                    <a:cubicBezTo>
                      <a:pt x="4096" y="8072"/>
                      <a:pt x="3703" y="7763"/>
                      <a:pt x="3274" y="7513"/>
                    </a:cubicBezTo>
                    <a:lnTo>
                      <a:pt x="2977" y="7322"/>
                    </a:lnTo>
                    <a:lnTo>
                      <a:pt x="2977" y="7608"/>
                    </a:lnTo>
                    <a:cubicBezTo>
                      <a:pt x="2977" y="7727"/>
                      <a:pt x="2965" y="7846"/>
                      <a:pt x="2941" y="7965"/>
                    </a:cubicBezTo>
                    <a:cubicBezTo>
                      <a:pt x="2941" y="7989"/>
                      <a:pt x="2929" y="8025"/>
                      <a:pt x="2917" y="8061"/>
                    </a:cubicBezTo>
                    <a:cubicBezTo>
                      <a:pt x="2477" y="7691"/>
                      <a:pt x="1965" y="7394"/>
                      <a:pt x="1417" y="7191"/>
                    </a:cubicBezTo>
                    <a:lnTo>
                      <a:pt x="1238" y="7132"/>
                    </a:lnTo>
                    <a:lnTo>
                      <a:pt x="1215" y="7322"/>
                    </a:lnTo>
                    <a:cubicBezTo>
                      <a:pt x="1179" y="7858"/>
                      <a:pt x="1226" y="8394"/>
                      <a:pt x="1357" y="8906"/>
                    </a:cubicBezTo>
                    <a:lnTo>
                      <a:pt x="1250" y="8882"/>
                    </a:lnTo>
                    <a:cubicBezTo>
                      <a:pt x="1131" y="8870"/>
                      <a:pt x="1012" y="8834"/>
                      <a:pt x="893" y="8799"/>
                    </a:cubicBezTo>
                    <a:lnTo>
                      <a:pt x="715" y="8727"/>
                    </a:lnTo>
                    <a:lnTo>
                      <a:pt x="691" y="8918"/>
                    </a:lnTo>
                    <a:cubicBezTo>
                      <a:pt x="607" y="9596"/>
                      <a:pt x="715" y="10275"/>
                      <a:pt x="1000" y="10894"/>
                    </a:cubicBezTo>
                    <a:cubicBezTo>
                      <a:pt x="966" y="10896"/>
                      <a:pt x="931" y="10897"/>
                      <a:pt x="896" y="10897"/>
                    </a:cubicBezTo>
                    <a:cubicBezTo>
                      <a:pt x="728" y="10897"/>
                      <a:pt x="561" y="10874"/>
                      <a:pt x="393" y="10835"/>
                    </a:cubicBezTo>
                    <a:lnTo>
                      <a:pt x="107" y="10751"/>
                    </a:lnTo>
                    <a:lnTo>
                      <a:pt x="191" y="11037"/>
                    </a:lnTo>
                    <a:cubicBezTo>
                      <a:pt x="453" y="11847"/>
                      <a:pt x="1048" y="12525"/>
                      <a:pt x="1822" y="12871"/>
                    </a:cubicBezTo>
                    <a:cubicBezTo>
                      <a:pt x="2227" y="13025"/>
                      <a:pt x="2643" y="13145"/>
                      <a:pt x="3060" y="13204"/>
                    </a:cubicBezTo>
                    <a:cubicBezTo>
                      <a:pt x="3477" y="13264"/>
                      <a:pt x="3882" y="13383"/>
                      <a:pt x="4274" y="13537"/>
                    </a:cubicBezTo>
                    <a:cubicBezTo>
                      <a:pt x="4429" y="13621"/>
                      <a:pt x="4584" y="13740"/>
                      <a:pt x="4572" y="13871"/>
                    </a:cubicBezTo>
                    <a:cubicBezTo>
                      <a:pt x="4560" y="13907"/>
                      <a:pt x="4536" y="13954"/>
                      <a:pt x="4501" y="13978"/>
                    </a:cubicBezTo>
                    <a:cubicBezTo>
                      <a:pt x="4431" y="14013"/>
                      <a:pt x="4355" y="14035"/>
                      <a:pt x="4277" y="14035"/>
                    </a:cubicBezTo>
                    <a:cubicBezTo>
                      <a:pt x="4249" y="14035"/>
                      <a:pt x="4220" y="14032"/>
                      <a:pt x="4191" y="14026"/>
                    </a:cubicBezTo>
                    <a:cubicBezTo>
                      <a:pt x="3822" y="13966"/>
                      <a:pt x="3477" y="13883"/>
                      <a:pt x="3131" y="13787"/>
                    </a:cubicBezTo>
                    <a:cubicBezTo>
                      <a:pt x="2571" y="13644"/>
                      <a:pt x="2029" y="13500"/>
                      <a:pt x="1441" y="13500"/>
                    </a:cubicBezTo>
                    <a:cubicBezTo>
                      <a:pt x="1054" y="13500"/>
                      <a:pt x="647" y="13562"/>
                      <a:pt x="203" y="13728"/>
                    </a:cubicBezTo>
                    <a:lnTo>
                      <a:pt x="0" y="13811"/>
                    </a:lnTo>
                    <a:lnTo>
                      <a:pt x="131" y="13978"/>
                    </a:lnTo>
                    <a:cubicBezTo>
                      <a:pt x="417" y="14347"/>
                      <a:pt x="726" y="14692"/>
                      <a:pt x="1072" y="15014"/>
                    </a:cubicBezTo>
                    <a:cubicBezTo>
                      <a:pt x="917" y="15073"/>
                      <a:pt x="750" y="15109"/>
                      <a:pt x="595" y="15121"/>
                    </a:cubicBezTo>
                    <a:lnTo>
                      <a:pt x="298" y="15133"/>
                    </a:lnTo>
                    <a:lnTo>
                      <a:pt x="476" y="15371"/>
                    </a:lnTo>
                    <a:cubicBezTo>
                      <a:pt x="786" y="15823"/>
                      <a:pt x="1167" y="16216"/>
                      <a:pt x="1596" y="16550"/>
                    </a:cubicBezTo>
                    <a:cubicBezTo>
                      <a:pt x="1977" y="16835"/>
                      <a:pt x="2429" y="17014"/>
                      <a:pt x="2905" y="17074"/>
                    </a:cubicBezTo>
                    <a:lnTo>
                      <a:pt x="2846" y="17193"/>
                    </a:lnTo>
                    <a:cubicBezTo>
                      <a:pt x="2798" y="17300"/>
                      <a:pt x="2727" y="17407"/>
                      <a:pt x="2655" y="17502"/>
                    </a:cubicBezTo>
                    <a:lnTo>
                      <a:pt x="2465" y="17728"/>
                    </a:lnTo>
                    <a:lnTo>
                      <a:pt x="2762" y="17764"/>
                    </a:lnTo>
                    <a:cubicBezTo>
                      <a:pt x="2893" y="17776"/>
                      <a:pt x="3036" y="17788"/>
                      <a:pt x="3179" y="17788"/>
                    </a:cubicBezTo>
                    <a:cubicBezTo>
                      <a:pt x="4024" y="17788"/>
                      <a:pt x="4846" y="17514"/>
                      <a:pt x="5596" y="17276"/>
                    </a:cubicBezTo>
                    <a:cubicBezTo>
                      <a:pt x="5995" y="17147"/>
                      <a:pt x="6336" y="17046"/>
                      <a:pt x="6679" y="17046"/>
                    </a:cubicBezTo>
                    <a:cubicBezTo>
                      <a:pt x="6715" y="17046"/>
                      <a:pt x="6751" y="17048"/>
                      <a:pt x="6787" y="17050"/>
                    </a:cubicBezTo>
                    <a:cubicBezTo>
                      <a:pt x="7120" y="17050"/>
                      <a:pt x="7430" y="17205"/>
                      <a:pt x="7632" y="17466"/>
                    </a:cubicBezTo>
                    <a:lnTo>
                      <a:pt x="7632" y="17490"/>
                    </a:lnTo>
                    <a:lnTo>
                      <a:pt x="7620" y="17502"/>
                    </a:lnTo>
                    <a:lnTo>
                      <a:pt x="7620" y="17526"/>
                    </a:lnTo>
                    <a:lnTo>
                      <a:pt x="7608" y="17609"/>
                    </a:lnTo>
                    <a:lnTo>
                      <a:pt x="7608" y="17633"/>
                    </a:lnTo>
                    <a:cubicBezTo>
                      <a:pt x="7608" y="17645"/>
                      <a:pt x="7608" y="17657"/>
                      <a:pt x="7608" y="17657"/>
                    </a:cubicBezTo>
                    <a:lnTo>
                      <a:pt x="7132" y="20324"/>
                    </a:lnTo>
                    <a:lnTo>
                      <a:pt x="7442" y="20372"/>
                    </a:lnTo>
                    <a:lnTo>
                      <a:pt x="7906" y="17728"/>
                    </a:lnTo>
                    <a:lnTo>
                      <a:pt x="7954" y="17645"/>
                    </a:lnTo>
                    <a:cubicBezTo>
                      <a:pt x="8151" y="17497"/>
                      <a:pt x="8399" y="17417"/>
                      <a:pt x="8648" y="17417"/>
                    </a:cubicBezTo>
                    <a:cubicBezTo>
                      <a:pt x="8759" y="17417"/>
                      <a:pt x="8871" y="17433"/>
                      <a:pt x="8977" y="17466"/>
                    </a:cubicBezTo>
                    <a:cubicBezTo>
                      <a:pt x="9370" y="17597"/>
                      <a:pt x="9704" y="17871"/>
                      <a:pt x="10001" y="18109"/>
                    </a:cubicBezTo>
                    <a:cubicBezTo>
                      <a:pt x="10728" y="18681"/>
                      <a:pt x="11549" y="19324"/>
                      <a:pt x="12502" y="19562"/>
                    </a:cubicBezTo>
                    <a:lnTo>
                      <a:pt x="12799" y="19633"/>
                    </a:lnTo>
                    <a:lnTo>
                      <a:pt x="12692" y="19348"/>
                    </a:lnTo>
                    <a:cubicBezTo>
                      <a:pt x="12656" y="19229"/>
                      <a:pt x="12633" y="19098"/>
                      <a:pt x="12621" y="18979"/>
                    </a:cubicBezTo>
                    <a:lnTo>
                      <a:pt x="12609" y="18860"/>
                    </a:lnTo>
                    <a:lnTo>
                      <a:pt x="12609" y="18860"/>
                    </a:lnTo>
                    <a:cubicBezTo>
                      <a:pt x="12824" y="18915"/>
                      <a:pt x="13045" y="18942"/>
                      <a:pt x="13265" y="18942"/>
                    </a:cubicBezTo>
                    <a:cubicBezTo>
                      <a:pt x="13519" y="18942"/>
                      <a:pt x="13771" y="18906"/>
                      <a:pt x="14014" y="18836"/>
                    </a:cubicBezTo>
                    <a:cubicBezTo>
                      <a:pt x="14538" y="18681"/>
                      <a:pt x="15026" y="18443"/>
                      <a:pt x="15478" y="18133"/>
                    </a:cubicBezTo>
                    <a:lnTo>
                      <a:pt x="15728" y="17967"/>
                    </a:lnTo>
                    <a:lnTo>
                      <a:pt x="15454" y="17859"/>
                    </a:lnTo>
                    <a:cubicBezTo>
                      <a:pt x="15300" y="17788"/>
                      <a:pt x="15169" y="17693"/>
                      <a:pt x="15038" y="17586"/>
                    </a:cubicBezTo>
                    <a:cubicBezTo>
                      <a:pt x="15466" y="17407"/>
                      <a:pt x="15883" y="17193"/>
                      <a:pt x="16276" y="16943"/>
                    </a:cubicBezTo>
                    <a:lnTo>
                      <a:pt x="16466" y="16824"/>
                    </a:lnTo>
                    <a:lnTo>
                      <a:pt x="16300" y="16681"/>
                    </a:lnTo>
                    <a:cubicBezTo>
                      <a:pt x="15395" y="15895"/>
                      <a:pt x="14490" y="15800"/>
                      <a:pt x="13526" y="15692"/>
                    </a:cubicBezTo>
                    <a:cubicBezTo>
                      <a:pt x="13180" y="15657"/>
                      <a:pt x="12823" y="15621"/>
                      <a:pt x="12454" y="15550"/>
                    </a:cubicBezTo>
                    <a:cubicBezTo>
                      <a:pt x="12347" y="15526"/>
                      <a:pt x="12252" y="15466"/>
                      <a:pt x="12192" y="15371"/>
                    </a:cubicBezTo>
                    <a:cubicBezTo>
                      <a:pt x="12156" y="15347"/>
                      <a:pt x="12145" y="15300"/>
                      <a:pt x="12156" y="15252"/>
                    </a:cubicBezTo>
                    <a:cubicBezTo>
                      <a:pt x="12192" y="15133"/>
                      <a:pt x="12383" y="15073"/>
                      <a:pt x="12549" y="15061"/>
                    </a:cubicBezTo>
                    <a:cubicBezTo>
                      <a:pt x="12622" y="15057"/>
                      <a:pt x="12695" y="15055"/>
                      <a:pt x="12768" y="15055"/>
                    </a:cubicBezTo>
                    <a:cubicBezTo>
                      <a:pt x="13115" y="15055"/>
                      <a:pt x="13465" y="15100"/>
                      <a:pt x="13799" y="15169"/>
                    </a:cubicBezTo>
                    <a:cubicBezTo>
                      <a:pt x="14216" y="15252"/>
                      <a:pt x="14645" y="15300"/>
                      <a:pt x="15073" y="15300"/>
                    </a:cubicBezTo>
                    <a:cubicBezTo>
                      <a:pt x="15919" y="15240"/>
                      <a:pt x="16705" y="14823"/>
                      <a:pt x="17228" y="14157"/>
                    </a:cubicBezTo>
                    <a:lnTo>
                      <a:pt x="17407" y="13918"/>
                    </a:lnTo>
                    <a:lnTo>
                      <a:pt x="17109" y="13895"/>
                    </a:lnTo>
                    <a:cubicBezTo>
                      <a:pt x="16907" y="13871"/>
                      <a:pt x="16705" y="13811"/>
                      <a:pt x="16526" y="13728"/>
                    </a:cubicBezTo>
                    <a:cubicBezTo>
                      <a:pt x="17002" y="13252"/>
                      <a:pt x="17336" y="12656"/>
                      <a:pt x="17490" y="12002"/>
                    </a:cubicBezTo>
                    <a:lnTo>
                      <a:pt x="17526" y="11811"/>
                    </a:lnTo>
                    <a:lnTo>
                      <a:pt x="17336" y="11811"/>
                    </a:lnTo>
                    <a:cubicBezTo>
                      <a:pt x="17217" y="11799"/>
                      <a:pt x="17098" y="11787"/>
                      <a:pt x="16978" y="11763"/>
                    </a:cubicBezTo>
                    <a:lnTo>
                      <a:pt x="16859" y="11751"/>
                    </a:lnTo>
                    <a:cubicBezTo>
                      <a:pt x="17169" y="11311"/>
                      <a:pt x="17407" y="10835"/>
                      <a:pt x="17562" y="10323"/>
                    </a:cubicBezTo>
                    <a:lnTo>
                      <a:pt x="17609" y="10132"/>
                    </a:lnTo>
                    <a:lnTo>
                      <a:pt x="17407" y="10132"/>
                    </a:lnTo>
                    <a:cubicBezTo>
                      <a:pt x="16836" y="10132"/>
                      <a:pt x="16252" y="10216"/>
                      <a:pt x="15704" y="10406"/>
                    </a:cubicBezTo>
                    <a:cubicBezTo>
                      <a:pt x="15704" y="10382"/>
                      <a:pt x="15716" y="10347"/>
                      <a:pt x="15728" y="10323"/>
                    </a:cubicBezTo>
                    <a:cubicBezTo>
                      <a:pt x="15740" y="10204"/>
                      <a:pt x="15776" y="10073"/>
                      <a:pt x="15812" y="9954"/>
                    </a:cubicBezTo>
                    <a:lnTo>
                      <a:pt x="15907" y="9680"/>
                    </a:lnTo>
                    <a:lnTo>
                      <a:pt x="15907" y="9680"/>
                    </a:lnTo>
                    <a:lnTo>
                      <a:pt x="15490" y="9787"/>
                    </a:lnTo>
                    <a:cubicBezTo>
                      <a:pt x="15038" y="9870"/>
                      <a:pt x="14585" y="10013"/>
                      <a:pt x="14157" y="10204"/>
                    </a:cubicBezTo>
                    <a:cubicBezTo>
                      <a:pt x="14169" y="10120"/>
                      <a:pt x="14180" y="10025"/>
                      <a:pt x="14180" y="9942"/>
                    </a:cubicBezTo>
                    <a:cubicBezTo>
                      <a:pt x="14204" y="9739"/>
                      <a:pt x="14216" y="9537"/>
                      <a:pt x="14252" y="9346"/>
                    </a:cubicBezTo>
                    <a:lnTo>
                      <a:pt x="14288" y="9168"/>
                    </a:lnTo>
                    <a:lnTo>
                      <a:pt x="14097" y="9168"/>
                    </a:lnTo>
                    <a:cubicBezTo>
                      <a:pt x="13704" y="9168"/>
                      <a:pt x="13204" y="9418"/>
                      <a:pt x="12954" y="9573"/>
                    </a:cubicBezTo>
                    <a:cubicBezTo>
                      <a:pt x="11859" y="10216"/>
                      <a:pt x="10954" y="11120"/>
                      <a:pt x="10323" y="12216"/>
                    </a:cubicBezTo>
                    <a:cubicBezTo>
                      <a:pt x="10311" y="12049"/>
                      <a:pt x="10287" y="11882"/>
                      <a:pt x="10275" y="11740"/>
                    </a:cubicBezTo>
                    <a:lnTo>
                      <a:pt x="10240" y="11359"/>
                    </a:lnTo>
                    <a:lnTo>
                      <a:pt x="10001" y="11656"/>
                    </a:lnTo>
                    <a:cubicBezTo>
                      <a:pt x="9311" y="12490"/>
                      <a:pt x="9025" y="13609"/>
                      <a:pt x="8751" y="14704"/>
                    </a:cubicBezTo>
                    <a:cubicBezTo>
                      <a:pt x="8596" y="15419"/>
                      <a:pt x="8370" y="16109"/>
                      <a:pt x="8084" y="16788"/>
                    </a:cubicBezTo>
                    <a:lnTo>
                      <a:pt x="8954" y="11894"/>
                    </a:lnTo>
                    <a:cubicBezTo>
                      <a:pt x="8989" y="11775"/>
                      <a:pt x="9013" y="11668"/>
                      <a:pt x="9025" y="11549"/>
                    </a:cubicBezTo>
                    <a:cubicBezTo>
                      <a:pt x="9251" y="10835"/>
                      <a:pt x="10073" y="10287"/>
                      <a:pt x="10728" y="9942"/>
                    </a:cubicBezTo>
                    <a:cubicBezTo>
                      <a:pt x="11144" y="9739"/>
                      <a:pt x="11573" y="9573"/>
                      <a:pt x="12014" y="9418"/>
                    </a:cubicBezTo>
                    <a:cubicBezTo>
                      <a:pt x="12442" y="9275"/>
                      <a:pt x="12859" y="9108"/>
                      <a:pt x="13276" y="8918"/>
                    </a:cubicBezTo>
                    <a:cubicBezTo>
                      <a:pt x="13764" y="8680"/>
                      <a:pt x="14919" y="7989"/>
                      <a:pt x="15062" y="6763"/>
                    </a:cubicBezTo>
                    <a:lnTo>
                      <a:pt x="15085" y="6537"/>
                    </a:lnTo>
                    <a:lnTo>
                      <a:pt x="14859" y="6596"/>
                    </a:lnTo>
                    <a:cubicBezTo>
                      <a:pt x="14776" y="6608"/>
                      <a:pt x="14692" y="6644"/>
                      <a:pt x="14597" y="6679"/>
                    </a:cubicBezTo>
                    <a:cubicBezTo>
                      <a:pt x="14883" y="6096"/>
                      <a:pt x="14990" y="5453"/>
                      <a:pt x="14907" y="4822"/>
                    </a:cubicBezTo>
                    <a:lnTo>
                      <a:pt x="14871" y="4596"/>
                    </a:lnTo>
                    <a:lnTo>
                      <a:pt x="14669" y="4715"/>
                    </a:lnTo>
                    <a:lnTo>
                      <a:pt x="14347" y="4882"/>
                    </a:lnTo>
                    <a:cubicBezTo>
                      <a:pt x="14359" y="4822"/>
                      <a:pt x="14359" y="4763"/>
                      <a:pt x="14371" y="4703"/>
                    </a:cubicBezTo>
                    <a:cubicBezTo>
                      <a:pt x="14395" y="4453"/>
                      <a:pt x="14431" y="4215"/>
                      <a:pt x="14442" y="3989"/>
                    </a:cubicBezTo>
                    <a:lnTo>
                      <a:pt x="14454" y="3810"/>
                    </a:lnTo>
                    <a:lnTo>
                      <a:pt x="14276" y="3822"/>
                    </a:lnTo>
                    <a:cubicBezTo>
                      <a:pt x="13835" y="3834"/>
                      <a:pt x="13383" y="4084"/>
                      <a:pt x="12990" y="4346"/>
                    </a:cubicBezTo>
                    <a:cubicBezTo>
                      <a:pt x="13121" y="3727"/>
                      <a:pt x="13157" y="3108"/>
                      <a:pt x="13085" y="2488"/>
                    </a:cubicBezTo>
                    <a:lnTo>
                      <a:pt x="13073" y="2262"/>
                    </a:lnTo>
                    <a:lnTo>
                      <a:pt x="12871" y="2357"/>
                    </a:lnTo>
                    <a:cubicBezTo>
                      <a:pt x="12621" y="2488"/>
                      <a:pt x="12406" y="2643"/>
                      <a:pt x="12204" y="2822"/>
                    </a:cubicBezTo>
                    <a:cubicBezTo>
                      <a:pt x="12168" y="1822"/>
                      <a:pt x="11728" y="738"/>
                      <a:pt x="11037" y="71"/>
                    </a:cubicBezTo>
                    <a:lnTo>
                      <a:pt x="109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4"/>
              <p:cNvSpPr/>
              <p:nvPr/>
            </p:nvSpPr>
            <p:spPr>
              <a:xfrm>
                <a:off x="7579225" y="2263968"/>
                <a:ext cx="43871" cy="2838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156" extrusionOk="0">
                    <a:moveTo>
                      <a:pt x="1644" y="1"/>
                    </a:moveTo>
                    <a:lnTo>
                      <a:pt x="1" y="870"/>
                    </a:lnTo>
                    <a:lnTo>
                      <a:pt x="155" y="1156"/>
                    </a:lnTo>
                    <a:lnTo>
                      <a:pt x="1787" y="275"/>
                    </a:lnTo>
                    <a:lnTo>
                      <a:pt x="1644" y="1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4"/>
              <p:cNvSpPr/>
              <p:nvPr/>
            </p:nvSpPr>
            <p:spPr>
              <a:xfrm>
                <a:off x="7371409" y="1430913"/>
                <a:ext cx="441974" cy="478823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9504" extrusionOk="0">
                    <a:moveTo>
                      <a:pt x="13752" y="358"/>
                    </a:moveTo>
                    <a:cubicBezTo>
                      <a:pt x="14252" y="1263"/>
                      <a:pt x="14359" y="2347"/>
                      <a:pt x="14050" y="3335"/>
                    </a:cubicBezTo>
                    <a:lnTo>
                      <a:pt x="13907" y="3763"/>
                    </a:lnTo>
                    <a:lnTo>
                      <a:pt x="14288" y="3513"/>
                    </a:lnTo>
                    <a:cubicBezTo>
                      <a:pt x="14526" y="3359"/>
                      <a:pt x="14776" y="3228"/>
                      <a:pt x="15038" y="3120"/>
                    </a:cubicBezTo>
                    <a:lnTo>
                      <a:pt x="15038" y="3120"/>
                    </a:lnTo>
                    <a:cubicBezTo>
                      <a:pt x="14931" y="3751"/>
                      <a:pt x="14704" y="4359"/>
                      <a:pt x="14395" y="4918"/>
                    </a:cubicBezTo>
                    <a:lnTo>
                      <a:pt x="14204" y="5299"/>
                    </a:lnTo>
                    <a:lnTo>
                      <a:pt x="14609" y="5133"/>
                    </a:lnTo>
                    <a:cubicBezTo>
                      <a:pt x="15016" y="4986"/>
                      <a:pt x="15497" y="4785"/>
                      <a:pt x="15921" y="4785"/>
                    </a:cubicBezTo>
                    <a:cubicBezTo>
                      <a:pt x="15945" y="4785"/>
                      <a:pt x="15968" y="4786"/>
                      <a:pt x="15990" y="4787"/>
                    </a:cubicBezTo>
                    <a:cubicBezTo>
                      <a:pt x="15943" y="4942"/>
                      <a:pt x="15883" y="5085"/>
                      <a:pt x="15836" y="5240"/>
                    </a:cubicBezTo>
                    <a:cubicBezTo>
                      <a:pt x="15776" y="5406"/>
                      <a:pt x="15705" y="5585"/>
                      <a:pt x="15657" y="5740"/>
                    </a:cubicBezTo>
                    <a:lnTo>
                      <a:pt x="15550" y="6037"/>
                    </a:lnTo>
                    <a:lnTo>
                      <a:pt x="16062" y="5883"/>
                    </a:lnTo>
                    <a:lnTo>
                      <a:pt x="16252" y="5823"/>
                    </a:lnTo>
                    <a:lnTo>
                      <a:pt x="16252" y="5823"/>
                    </a:lnTo>
                    <a:cubicBezTo>
                      <a:pt x="16121" y="6442"/>
                      <a:pt x="15812" y="7002"/>
                      <a:pt x="15359" y="7430"/>
                    </a:cubicBezTo>
                    <a:lnTo>
                      <a:pt x="15074" y="7716"/>
                    </a:lnTo>
                    <a:lnTo>
                      <a:pt x="15478" y="7716"/>
                    </a:lnTo>
                    <a:cubicBezTo>
                      <a:pt x="15597" y="7704"/>
                      <a:pt x="15716" y="7692"/>
                      <a:pt x="15836" y="7681"/>
                    </a:cubicBezTo>
                    <a:lnTo>
                      <a:pt x="15883" y="7681"/>
                    </a:lnTo>
                    <a:cubicBezTo>
                      <a:pt x="15443" y="8514"/>
                      <a:pt x="14431" y="8824"/>
                      <a:pt x="13978" y="8919"/>
                    </a:cubicBezTo>
                    <a:cubicBezTo>
                      <a:pt x="13550" y="9014"/>
                      <a:pt x="13121" y="9074"/>
                      <a:pt x="12680" y="9109"/>
                    </a:cubicBezTo>
                    <a:cubicBezTo>
                      <a:pt x="12204" y="9157"/>
                      <a:pt x="11728" y="9228"/>
                      <a:pt x="11264" y="9324"/>
                    </a:cubicBezTo>
                    <a:cubicBezTo>
                      <a:pt x="10704" y="9455"/>
                      <a:pt x="10168" y="9669"/>
                      <a:pt x="9680" y="9978"/>
                    </a:cubicBezTo>
                    <a:lnTo>
                      <a:pt x="10263" y="8633"/>
                    </a:lnTo>
                    <a:cubicBezTo>
                      <a:pt x="11454" y="8264"/>
                      <a:pt x="12597" y="7764"/>
                      <a:pt x="13681" y="7157"/>
                    </a:cubicBezTo>
                    <a:lnTo>
                      <a:pt x="13538" y="6883"/>
                    </a:lnTo>
                    <a:cubicBezTo>
                      <a:pt x="12549" y="7430"/>
                      <a:pt x="11502" y="7895"/>
                      <a:pt x="10430" y="8252"/>
                    </a:cubicBezTo>
                    <a:lnTo>
                      <a:pt x="11323" y="6228"/>
                    </a:lnTo>
                    <a:cubicBezTo>
                      <a:pt x="11990" y="5930"/>
                      <a:pt x="12645" y="5597"/>
                      <a:pt x="13276" y="5228"/>
                    </a:cubicBezTo>
                    <a:lnTo>
                      <a:pt x="13109" y="4954"/>
                    </a:lnTo>
                    <a:cubicBezTo>
                      <a:pt x="12573" y="5264"/>
                      <a:pt x="12026" y="5561"/>
                      <a:pt x="11514" y="5799"/>
                    </a:cubicBezTo>
                    <a:lnTo>
                      <a:pt x="13133" y="2085"/>
                    </a:lnTo>
                    <a:lnTo>
                      <a:pt x="12847" y="1954"/>
                    </a:lnTo>
                    <a:lnTo>
                      <a:pt x="11240" y="5621"/>
                    </a:lnTo>
                    <a:cubicBezTo>
                      <a:pt x="11097" y="4978"/>
                      <a:pt x="10990" y="4311"/>
                      <a:pt x="10930" y="3656"/>
                    </a:cubicBezTo>
                    <a:lnTo>
                      <a:pt x="10609" y="3680"/>
                    </a:lnTo>
                    <a:cubicBezTo>
                      <a:pt x="10692" y="4502"/>
                      <a:pt x="10835" y="5311"/>
                      <a:pt x="11025" y="6109"/>
                    </a:cubicBezTo>
                    <a:lnTo>
                      <a:pt x="10192" y="8002"/>
                    </a:lnTo>
                    <a:cubicBezTo>
                      <a:pt x="9740" y="6942"/>
                      <a:pt x="9359" y="5847"/>
                      <a:pt x="9049" y="4728"/>
                    </a:cubicBezTo>
                    <a:lnTo>
                      <a:pt x="8751" y="4823"/>
                    </a:lnTo>
                    <a:cubicBezTo>
                      <a:pt x="9097" y="6037"/>
                      <a:pt x="9513" y="7240"/>
                      <a:pt x="10025" y="8407"/>
                    </a:cubicBezTo>
                    <a:lnTo>
                      <a:pt x="9406" y="9812"/>
                    </a:lnTo>
                    <a:cubicBezTo>
                      <a:pt x="9323" y="9252"/>
                      <a:pt x="9144" y="8716"/>
                      <a:pt x="8870" y="8240"/>
                    </a:cubicBezTo>
                    <a:cubicBezTo>
                      <a:pt x="8620" y="7823"/>
                      <a:pt x="8358" y="7419"/>
                      <a:pt x="8061" y="7038"/>
                    </a:cubicBezTo>
                    <a:cubicBezTo>
                      <a:pt x="7787" y="6692"/>
                      <a:pt x="7549" y="6323"/>
                      <a:pt x="7323" y="5942"/>
                    </a:cubicBezTo>
                    <a:cubicBezTo>
                      <a:pt x="6870" y="5144"/>
                      <a:pt x="6739" y="4335"/>
                      <a:pt x="6953" y="3692"/>
                    </a:cubicBezTo>
                    <a:lnTo>
                      <a:pt x="6953" y="3692"/>
                    </a:lnTo>
                    <a:cubicBezTo>
                      <a:pt x="6965" y="3716"/>
                      <a:pt x="6977" y="3728"/>
                      <a:pt x="6989" y="3740"/>
                    </a:cubicBezTo>
                    <a:cubicBezTo>
                      <a:pt x="7061" y="3847"/>
                      <a:pt x="7132" y="3942"/>
                      <a:pt x="7192" y="4025"/>
                    </a:cubicBezTo>
                    <a:lnTo>
                      <a:pt x="7465" y="4335"/>
                    </a:lnTo>
                    <a:lnTo>
                      <a:pt x="7465" y="3930"/>
                    </a:lnTo>
                    <a:cubicBezTo>
                      <a:pt x="7489" y="3299"/>
                      <a:pt x="7692" y="2692"/>
                      <a:pt x="8049" y="2180"/>
                    </a:cubicBezTo>
                    <a:lnTo>
                      <a:pt x="8382" y="2847"/>
                    </a:lnTo>
                    <a:lnTo>
                      <a:pt x="8525" y="2573"/>
                    </a:lnTo>
                    <a:cubicBezTo>
                      <a:pt x="8620" y="2406"/>
                      <a:pt x="8704" y="2227"/>
                      <a:pt x="8799" y="2037"/>
                    </a:cubicBezTo>
                    <a:cubicBezTo>
                      <a:pt x="8870" y="1918"/>
                      <a:pt x="8930" y="1799"/>
                      <a:pt x="8989" y="1680"/>
                    </a:cubicBezTo>
                    <a:cubicBezTo>
                      <a:pt x="9287" y="1989"/>
                      <a:pt x="9490" y="2489"/>
                      <a:pt x="9644" y="2894"/>
                    </a:cubicBezTo>
                    <a:lnTo>
                      <a:pt x="9835" y="3370"/>
                    </a:lnTo>
                    <a:lnTo>
                      <a:pt x="9978" y="2966"/>
                    </a:lnTo>
                    <a:cubicBezTo>
                      <a:pt x="10168" y="2347"/>
                      <a:pt x="10466" y="1775"/>
                      <a:pt x="10847" y="1263"/>
                    </a:cubicBezTo>
                    <a:cubicBezTo>
                      <a:pt x="10966" y="1537"/>
                      <a:pt x="11037" y="1811"/>
                      <a:pt x="11085" y="2096"/>
                    </a:cubicBezTo>
                    <a:lnTo>
                      <a:pt x="11156" y="2537"/>
                    </a:lnTo>
                    <a:lnTo>
                      <a:pt x="11371" y="2144"/>
                    </a:lnTo>
                    <a:cubicBezTo>
                      <a:pt x="11895" y="1251"/>
                      <a:pt x="12752" y="608"/>
                      <a:pt x="13752" y="358"/>
                    </a:cubicBezTo>
                    <a:close/>
                    <a:moveTo>
                      <a:pt x="2953" y="5156"/>
                    </a:moveTo>
                    <a:cubicBezTo>
                      <a:pt x="3405" y="5502"/>
                      <a:pt x="3810" y="5918"/>
                      <a:pt x="4120" y="6395"/>
                    </a:cubicBezTo>
                    <a:lnTo>
                      <a:pt x="4322" y="6704"/>
                    </a:lnTo>
                    <a:lnTo>
                      <a:pt x="4406" y="6347"/>
                    </a:lnTo>
                    <a:cubicBezTo>
                      <a:pt x="4441" y="6228"/>
                      <a:pt x="4489" y="6109"/>
                      <a:pt x="4537" y="5990"/>
                    </a:cubicBezTo>
                    <a:lnTo>
                      <a:pt x="4584" y="5871"/>
                    </a:lnTo>
                    <a:cubicBezTo>
                      <a:pt x="4929" y="6252"/>
                      <a:pt x="5299" y="6668"/>
                      <a:pt x="5465" y="7097"/>
                    </a:cubicBezTo>
                    <a:lnTo>
                      <a:pt x="5596" y="7466"/>
                    </a:lnTo>
                    <a:lnTo>
                      <a:pt x="5751" y="7109"/>
                    </a:lnTo>
                    <a:cubicBezTo>
                      <a:pt x="5834" y="6919"/>
                      <a:pt x="5930" y="6728"/>
                      <a:pt x="6025" y="6549"/>
                    </a:cubicBezTo>
                    <a:cubicBezTo>
                      <a:pt x="6084" y="6442"/>
                      <a:pt x="6144" y="6335"/>
                      <a:pt x="6191" y="6216"/>
                    </a:cubicBezTo>
                    <a:cubicBezTo>
                      <a:pt x="6394" y="6442"/>
                      <a:pt x="6549" y="6692"/>
                      <a:pt x="6668" y="6966"/>
                    </a:cubicBezTo>
                    <a:cubicBezTo>
                      <a:pt x="7263" y="8216"/>
                      <a:pt x="7489" y="9609"/>
                      <a:pt x="7299" y="10979"/>
                    </a:cubicBezTo>
                    <a:lnTo>
                      <a:pt x="7227" y="11526"/>
                    </a:lnTo>
                    <a:lnTo>
                      <a:pt x="7585" y="11109"/>
                    </a:lnTo>
                    <a:cubicBezTo>
                      <a:pt x="7668" y="11002"/>
                      <a:pt x="7751" y="10883"/>
                      <a:pt x="7846" y="10776"/>
                    </a:cubicBezTo>
                    <a:lnTo>
                      <a:pt x="7942" y="10657"/>
                    </a:lnTo>
                    <a:lnTo>
                      <a:pt x="7942" y="10657"/>
                    </a:lnTo>
                    <a:cubicBezTo>
                      <a:pt x="7930" y="11538"/>
                      <a:pt x="7608" y="12455"/>
                      <a:pt x="7287" y="13348"/>
                    </a:cubicBezTo>
                    <a:cubicBezTo>
                      <a:pt x="7061" y="13931"/>
                      <a:pt x="6882" y="14527"/>
                      <a:pt x="6727" y="15134"/>
                    </a:cubicBezTo>
                    <a:cubicBezTo>
                      <a:pt x="6394" y="13872"/>
                      <a:pt x="6037" y="12610"/>
                      <a:pt x="5644" y="11383"/>
                    </a:cubicBezTo>
                    <a:cubicBezTo>
                      <a:pt x="5525" y="11026"/>
                      <a:pt x="5394" y="10669"/>
                      <a:pt x="5239" y="10276"/>
                    </a:cubicBezTo>
                    <a:lnTo>
                      <a:pt x="5263" y="10205"/>
                    </a:lnTo>
                    <a:cubicBezTo>
                      <a:pt x="5394" y="9836"/>
                      <a:pt x="5501" y="9431"/>
                      <a:pt x="5608" y="9050"/>
                    </a:cubicBezTo>
                    <a:cubicBezTo>
                      <a:pt x="5668" y="8835"/>
                      <a:pt x="5715" y="8633"/>
                      <a:pt x="5775" y="8454"/>
                    </a:cubicBezTo>
                    <a:lnTo>
                      <a:pt x="5477" y="8359"/>
                    </a:lnTo>
                    <a:cubicBezTo>
                      <a:pt x="5418" y="8562"/>
                      <a:pt x="5370" y="8764"/>
                      <a:pt x="5310" y="8966"/>
                    </a:cubicBezTo>
                    <a:cubicBezTo>
                      <a:pt x="5227" y="9252"/>
                      <a:pt x="5144" y="9550"/>
                      <a:pt x="5060" y="9836"/>
                    </a:cubicBezTo>
                    <a:cubicBezTo>
                      <a:pt x="4834" y="9300"/>
                      <a:pt x="4596" y="8764"/>
                      <a:pt x="4370" y="8252"/>
                    </a:cubicBezTo>
                    <a:cubicBezTo>
                      <a:pt x="4167" y="7823"/>
                      <a:pt x="3977" y="7395"/>
                      <a:pt x="3786" y="6954"/>
                    </a:cubicBezTo>
                    <a:lnTo>
                      <a:pt x="3489" y="7085"/>
                    </a:lnTo>
                    <a:cubicBezTo>
                      <a:pt x="3679" y="7514"/>
                      <a:pt x="3870" y="7954"/>
                      <a:pt x="4072" y="8383"/>
                    </a:cubicBezTo>
                    <a:cubicBezTo>
                      <a:pt x="4263" y="8800"/>
                      <a:pt x="4441" y="9216"/>
                      <a:pt x="4632" y="9645"/>
                    </a:cubicBezTo>
                    <a:cubicBezTo>
                      <a:pt x="4084" y="9264"/>
                      <a:pt x="3560" y="8883"/>
                      <a:pt x="3108" y="8550"/>
                    </a:cubicBezTo>
                    <a:lnTo>
                      <a:pt x="2917" y="8812"/>
                    </a:lnTo>
                    <a:cubicBezTo>
                      <a:pt x="3489" y="9216"/>
                      <a:pt x="4156" y="9705"/>
                      <a:pt x="4858" y="10169"/>
                    </a:cubicBezTo>
                    <a:cubicBezTo>
                      <a:pt x="5048" y="10645"/>
                      <a:pt x="5203" y="11074"/>
                      <a:pt x="5334" y="11479"/>
                    </a:cubicBezTo>
                    <a:cubicBezTo>
                      <a:pt x="5775" y="12848"/>
                      <a:pt x="6180" y="14241"/>
                      <a:pt x="6537" y="15646"/>
                    </a:cubicBezTo>
                    <a:cubicBezTo>
                      <a:pt x="6370" y="15491"/>
                      <a:pt x="6168" y="15372"/>
                      <a:pt x="5941" y="15312"/>
                    </a:cubicBezTo>
                    <a:cubicBezTo>
                      <a:pt x="5734" y="15250"/>
                      <a:pt x="5517" y="15215"/>
                      <a:pt x="5291" y="15215"/>
                    </a:cubicBezTo>
                    <a:cubicBezTo>
                      <a:pt x="5258" y="15215"/>
                      <a:pt x="5225" y="15216"/>
                      <a:pt x="5191" y="15217"/>
                    </a:cubicBezTo>
                    <a:cubicBezTo>
                      <a:pt x="5013" y="15217"/>
                      <a:pt x="4822" y="15229"/>
                      <a:pt x="4632" y="15241"/>
                    </a:cubicBezTo>
                    <a:cubicBezTo>
                      <a:pt x="4258" y="15274"/>
                      <a:pt x="3862" y="15305"/>
                      <a:pt x="3465" y="15305"/>
                    </a:cubicBezTo>
                    <a:cubicBezTo>
                      <a:pt x="3015" y="15305"/>
                      <a:pt x="2561" y="15266"/>
                      <a:pt x="2131" y="15146"/>
                    </a:cubicBezTo>
                    <a:lnTo>
                      <a:pt x="2239" y="15039"/>
                    </a:lnTo>
                    <a:cubicBezTo>
                      <a:pt x="2310" y="14931"/>
                      <a:pt x="2405" y="14848"/>
                      <a:pt x="2501" y="14765"/>
                    </a:cubicBezTo>
                    <a:lnTo>
                      <a:pt x="2834" y="14527"/>
                    </a:lnTo>
                    <a:lnTo>
                      <a:pt x="2429" y="14479"/>
                    </a:lnTo>
                    <a:cubicBezTo>
                      <a:pt x="2012" y="14431"/>
                      <a:pt x="1536" y="14146"/>
                      <a:pt x="1167" y="13717"/>
                    </a:cubicBezTo>
                    <a:cubicBezTo>
                      <a:pt x="893" y="13384"/>
                      <a:pt x="679" y="13014"/>
                      <a:pt x="512" y="12633"/>
                    </a:cubicBezTo>
                    <a:cubicBezTo>
                      <a:pt x="703" y="12633"/>
                      <a:pt x="905" y="12610"/>
                      <a:pt x="1096" y="12574"/>
                    </a:cubicBezTo>
                    <a:lnTo>
                      <a:pt x="1358" y="12526"/>
                    </a:lnTo>
                    <a:lnTo>
                      <a:pt x="1191" y="12324"/>
                    </a:lnTo>
                    <a:cubicBezTo>
                      <a:pt x="917" y="11955"/>
                      <a:pt x="679" y="11550"/>
                      <a:pt x="500" y="11133"/>
                    </a:cubicBezTo>
                    <a:cubicBezTo>
                      <a:pt x="569" y="11129"/>
                      <a:pt x="637" y="11127"/>
                      <a:pt x="703" y="11127"/>
                    </a:cubicBezTo>
                    <a:cubicBezTo>
                      <a:pt x="1562" y="11127"/>
                      <a:pt x="2200" y="11474"/>
                      <a:pt x="2929" y="11871"/>
                    </a:cubicBezTo>
                    <a:cubicBezTo>
                      <a:pt x="3239" y="12038"/>
                      <a:pt x="3560" y="12205"/>
                      <a:pt x="3917" y="12360"/>
                    </a:cubicBezTo>
                    <a:cubicBezTo>
                      <a:pt x="4010" y="12403"/>
                      <a:pt x="4109" y="12424"/>
                      <a:pt x="4210" y="12424"/>
                    </a:cubicBezTo>
                    <a:cubicBezTo>
                      <a:pt x="4303" y="12424"/>
                      <a:pt x="4397" y="12406"/>
                      <a:pt x="4489" y="12372"/>
                    </a:cubicBezTo>
                    <a:cubicBezTo>
                      <a:pt x="4608" y="12324"/>
                      <a:pt x="4703" y="12229"/>
                      <a:pt x="4751" y="12110"/>
                    </a:cubicBezTo>
                    <a:cubicBezTo>
                      <a:pt x="4834" y="11871"/>
                      <a:pt x="4727" y="11598"/>
                      <a:pt x="4429" y="11371"/>
                    </a:cubicBezTo>
                    <a:cubicBezTo>
                      <a:pt x="4072" y="11109"/>
                      <a:pt x="3691" y="10883"/>
                      <a:pt x="3274" y="10717"/>
                    </a:cubicBezTo>
                    <a:cubicBezTo>
                      <a:pt x="2905" y="10562"/>
                      <a:pt x="2548" y="10371"/>
                      <a:pt x="2215" y="10145"/>
                    </a:cubicBezTo>
                    <a:cubicBezTo>
                      <a:pt x="1679" y="9728"/>
                      <a:pt x="1322" y="9133"/>
                      <a:pt x="1215" y="8466"/>
                    </a:cubicBezTo>
                    <a:lnTo>
                      <a:pt x="1215" y="8466"/>
                    </a:lnTo>
                    <a:cubicBezTo>
                      <a:pt x="1429" y="8538"/>
                      <a:pt x="1643" y="8585"/>
                      <a:pt x="1870" y="8621"/>
                    </a:cubicBezTo>
                    <a:lnTo>
                      <a:pt x="2108" y="8669"/>
                    </a:lnTo>
                    <a:lnTo>
                      <a:pt x="2108" y="8669"/>
                    </a:lnTo>
                    <a:lnTo>
                      <a:pt x="2036" y="8431"/>
                    </a:lnTo>
                    <a:cubicBezTo>
                      <a:pt x="1881" y="7823"/>
                      <a:pt x="1893" y="7180"/>
                      <a:pt x="2072" y="6573"/>
                    </a:cubicBezTo>
                    <a:cubicBezTo>
                      <a:pt x="2131" y="6609"/>
                      <a:pt x="2203" y="6645"/>
                      <a:pt x="2262" y="6668"/>
                    </a:cubicBezTo>
                    <a:cubicBezTo>
                      <a:pt x="2381" y="6716"/>
                      <a:pt x="2477" y="6764"/>
                      <a:pt x="2584" y="6835"/>
                    </a:cubicBezTo>
                    <a:lnTo>
                      <a:pt x="2834" y="7002"/>
                    </a:lnTo>
                    <a:lnTo>
                      <a:pt x="2822" y="6692"/>
                    </a:lnTo>
                    <a:cubicBezTo>
                      <a:pt x="2798" y="6180"/>
                      <a:pt x="2834" y="5656"/>
                      <a:pt x="2953" y="5156"/>
                    </a:cubicBezTo>
                    <a:close/>
                    <a:moveTo>
                      <a:pt x="14562" y="9919"/>
                    </a:moveTo>
                    <a:cubicBezTo>
                      <a:pt x="14502" y="10062"/>
                      <a:pt x="14454" y="10193"/>
                      <a:pt x="14407" y="10324"/>
                    </a:cubicBezTo>
                    <a:cubicBezTo>
                      <a:pt x="14347" y="10502"/>
                      <a:pt x="14288" y="10693"/>
                      <a:pt x="14204" y="10859"/>
                    </a:cubicBezTo>
                    <a:lnTo>
                      <a:pt x="14062" y="11217"/>
                    </a:lnTo>
                    <a:lnTo>
                      <a:pt x="14062" y="11217"/>
                    </a:lnTo>
                    <a:lnTo>
                      <a:pt x="14419" y="11062"/>
                    </a:lnTo>
                    <a:cubicBezTo>
                      <a:pt x="14847" y="10895"/>
                      <a:pt x="15395" y="10883"/>
                      <a:pt x="15907" y="10883"/>
                    </a:cubicBezTo>
                    <a:lnTo>
                      <a:pt x="15847" y="11014"/>
                    </a:lnTo>
                    <a:cubicBezTo>
                      <a:pt x="15800" y="11121"/>
                      <a:pt x="15740" y="11229"/>
                      <a:pt x="15681" y="11336"/>
                    </a:cubicBezTo>
                    <a:lnTo>
                      <a:pt x="15478" y="11645"/>
                    </a:lnTo>
                    <a:lnTo>
                      <a:pt x="15836" y="11574"/>
                    </a:lnTo>
                    <a:cubicBezTo>
                      <a:pt x="16079" y="11538"/>
                      <a:pt x="16323" y="11520"/>
                      <a:pt x="16565" y="11520"/>
                    </a:cubicBezTo>
                    <a:cubicBezTo>
                      <a:pt x="16892" y="11520"/>
                      <a:pt x="17217" y="11553"/>
                      <a:pt x="17538" y="11621"/>
                    </a:cubicBezTo>
                    <a:cubicBezTo>
                      <a:pt x="17240" y="12038"/>
                      <a:pt x="16895" y="12419"/>
                      <a:pt x="16490" y="12741"/>
                    </a:cubicBezTo>
                    <a:lnTo>
                      <a:pt x="16252" y="12943"/>
                    </a:lnTo>
                    <a:lnTo>
                      <a:pt x="16550" y="13014"/>
                    </a:lnTo>
                    <a:cubicBezTo>
                      <a:pt x="16669" y="13050"/>
                      <a:pt x="16776" y="13098"/>
                      <a:pt x="16883" y="13145"/>
                    </a:cubicBezTo>
                    <a:cubicBezTo>
                      <a:pt x="16955" y="13169"/>
                      <a:pt x="17014" y="13193"/>
                      <a:pt x="17086" y="13229"/>
                    </a:cubicBezTo>
                    <a:cubicBezTo>
                      <a:pt x="16764" y="13765"/>
                      <a:pt x="16300" y="14205"/>
                      <a:pt x="15740" y="14503"/>
                    </a:cubicBezTo>
                    <a:lnTo>
                      <a:pt x="15514" y="14610"/>
                    </a:lnTo>
                    <a:lnTo>
                      <a:pt x="15716" y="14753"/>
                    </a:lnTo>
                    <a:cubicBezTo>
                      <a:pt x="15895" y="14896"/>
                      <a:pt x="16074" y="15027"/>
                      <a:pt x="16276" y="15134"/>
                    </a:cubicBezTo>
                    <a:cubicBezTo>
                      <a:pt x="15837" y="15408"/>
                      <a:pt x="15335" y="15556"/>
                      <a:pt x="14829" y="15556"/>
                    </a:cubicBezTo>
                    <a:cubicBezTo>
                      <a:pt x="14676" y="15556"/>
                      <a:pt x="14523" y="15542"/>
                      <a:pt x="14371" y="15515"/>
                    </a:cubicBezTo>
                    <a:cubicBezTo>
                      <a:pt x="13978" y="15431"/>
                      <a:pt x="13597" y="15300"/>
                      <a:pt x="13228" y="15122"/>
                    </a:cubicBezTo>
                    <a:cubicBezTo>
                      <a:pt x="12835" y="14931"/>
                      <a:pt x="12407" y="14789"/>
                      <a:pt x="11966" y="14693"/>
                    </a:cubicBezTo>
                    <a:cubicBezTo>
                      <a:pt x="11901" y="14682"/>
                      <a:pt x="11837" y="14677"/>
                      <a:pt x="11777" y="14677"/>
                    </a:cubicBezTo>
                    <a:cubicBezTo>
                      <a:pt x="11510" y="14677"/>
                      <a:pt x="11301" y="14782"/>
                      <a:pt x="11204" y="14967"/>
                    </a:cubicBezTo>
                    <a:cubicBezTo>
                      <a:pt x="11156" y="15086"/>
                      <a:pt x="11144" y="15217"/>
                      <a:pt x="11192" y="15336"/>
                    </a:cubicBezTo>
                    <a:cubicBezTo>
                      <a:pt x="11264" y="15527"/>
                      <a:pt x="11406" y="15670"/>
                      <a:pt x="11585" y="15753"/>
                    </a:cubicBezTo>
                    <a:cubicBezTo>
                      <a:pt x="11930" y="15908"/>
                      <a:pt x="12276" y="16027"/>
                      <a:pt x="12609" y="16146"/>
                    </a:cubicBezTo>
                    <a:cubicBezTo>
                      <a:pt x="13454" y="16443"/>
                      <a:pt x="14181" y="16705"/>
                      <a:pt x="14788" y="17467"/>
                    </a:cubicBezTo>
                    <a:cubicBezTo>
                      <a:pt x="14359" y="17610"/>
                      <a:pt x="13907" y="17706"/>
                      <a:pt x="13454" y="17741"/>
                    </a:cubicBezTo>
                    <a:lnTo>
                      <a:pt x="13180" y="17753"/>
                    </a:lnTo>
                    <a:lnTo>
                      <a:pt x="13323" y="17991"/>
                    </a:lnTo>
                    <a:cubicBezTo>
                      <a:pt x="13430" y="18158"/>
                      <a:pt x="13550" y="18313"/>
                      <a:pt x="13681" y="18456"/>
                    </a:cubicBezTo>
                    <a:cubicBezTo>
                      <a:pt x="13288" y="18599"/>
                      <a:pt x="12871" y="18682"/>
                      <a:pt x="12442" y="18706"/>
                    </a:cubicBezTo>
                    <a:cubicBezTo>
                      <a:pt x="12423" y="18706"/>
                      <a:pt x="12404" y="18706"/>
                      <a:pt x="12385" y="18706"/>
                    </a:cubicBezTo>
                    <a:cubicBezTo>
                      <a:pt x="11836" y="18706"/>
                      <a:pt x="11336" y="18542"/>
                      <a:pt x="11025" y="18289"/>
                    </a:cubicBezTo>
                    <a:lnTo>
                      <a:pt x="10728" y="18015"/>
                    </a:lnTo>
                    <a:lnTo>
                      <a:pt x="10775" y="18420"/>
                    </a:lnTo>
                    <a:cubicBezTo>
                      <a:pt x="10787" y="18539"/>
                      <a:pt x="10775" y="18658"/>
                      <a:pt x="10752" y="18789"/>
                    </a:cubicBezTo>
                    <a:cubicBezTo>
                      <a:pt x="10752" y="18837"/>
                      <a:pt x="10740" y="18896"/>
                      <a:pt x="10740" y="18956"/>
                    </a:cubicBezTo>
                    <a:cubicBezTo>
                      <a:pt x="10049" y="18515"/>
                      <a:pt x="9513" y="17848"/>
                      <a:pt x="8989" y="17170"/>
                    </a:cubicBezTo>
                    <a:cubicBezTo>
                      <a:pt x="8692" y="16789"/>
                      <a:pt x="8430" y="16455"/>
                      <a:pt x="8049" y="16229"/>
                    </a:cubicBezTo>
                    <a:cubicBezTo>
                      <a:pt x="7835" y="16110"/>
                      <a:pt x="7596" y="16039"/>
                      <a:pt x="7346" y="16027"/>
                    </a:cubicBezTo>
                    <a:cubicBezTo>
                      <a:pt x="8716" y="15146"/>
                      <a:pt x="10156" y="14372"/>
                      <a:pt x="11668" y="13729"/>
                    </a:cubicBezTo>
                    <a:cubicBezTo>
                      <a:pt x="12526" y="13919"/>
                      <a:pt x="13419" y="14062"/>
                      <a:pt x="14097" y="14157"/>
                    </a:cubicBezTo>
                    <a:lnTo>
                      <a:pt x="14133" y="13848"/>
                    </a:lnTo>
                    <a:cubicBezTo>
                      <a:pt x="13585" y="13765"/>
                      <a:pt x="12895" y="13657"/>
                      <a:pt x="12192" y="13526"/>
                    </a:cubicBezTo>
                    <a:cubicBezTo>
                      <a:pt x="13061" y="13181"/>
                      <a:pt x="13966" y="12919"/>
                      <a:pt x="14883" y="12741"/>
                    </a:cubicBezTo>
                    <a:lnTo>
                      <a:pt x="14824" y="12431"/>
                    </a:lnTo>
                    <a:cubicBezTo>
                      <a:pt x="13883" y="12622"/>
                      <a:pt x="12966" y="12884"/>
                      <a:pt x="12061" y="13229"/>
                    </a:cubicBezTo>
                    <a:cubicBezTo>
                      <a:pt x="12359" y="12693"/>
                      <a:pt x="12704" y="12157"/>
                      <a:pt x="13049" y="11657"/>
                    </a:cubicBezTo>
                    <a:lnTo>
                      <a:pt x="12799" y="11467"/>
                    </a:lnTo>
                    <a:cubicBezTo>
                      <a:pt x="12359" y="12098"/>
                      <a:pt x="11966" y="12741"/>
                      <a:pt x="11609" y="13419"/>
                    </a:cubicBezTo>
                    <a:cubicBezTo>
                      <a:pt x="10252" y="13979"/>
                      <a:pt x="8954" y="14658"/>
                      <a:pt x="7715" y="15431"/>
                    </a:cubicBezTo>
                    <a:cubicBezTo>
                      <a:pt x="8037" y="14943"/>
                      <a:pt x="8323" y="14431"/>
                      <a:pt x="8597" y="13907"/>
                    </a:cubicBezTo>
                    <a:lnTo>
                      <a:pt x="8597" y="13919"/>
                    </a:lnTo>
                    <a:cubicBezTo>
                      <a:pt x="9037" y="13086"/>
                      <a:pt x="9490" y="12229"/>
                      <a:pt x="10121" y="11610"/>
                    </a:cubicBezTo>
                    <a:lnTo>
                      <a:pt x="10121" y="11610"/>
                    </a:lnTo>
                    <a:lnTo>
                      <a:pt x="10109" y="11693"/>
                    </a:lnTo>
                    <a:cubicBezTo>
                      <a:pt x="10085" y="11860"/>
                      <a:pt x="10061" y="12038"/>
                      <a:pt x="10037" y="12193"/>
                    </a:cubicBezTo>
                    <a:lnTo>
                      <a:pt x="9966" y="12741"/>
                    </a:lnTo>
                    <a:lnTo>
                      <a:pt x="10311" y="12312"/>
                    </a:lnTo>
                    <a:cubicBezTo>
                      <a:pt x="11192" y="11252"/>
                      <a:pt x="12371" y="10478"/>
                      <a:pt x="13692" y="10074"/>
                    </a:cubicBezTo>
                    <a:cubicBezTo>
                      <a:pt x="13966" y="9978"/>
                      <a:pt x="14264" y="9931"/>
                      <a:pt x="14562" y="9919"/>
                    </a:cubicBezTo>
                    <a:close/>
                    <a:moveTo>
                      <a:pt x="13907" y="1"/>
                    </a:moveTo>
                    <a:lnTo>
                      <a:pt x="13800" y="25"/>
                    </a:lnTo>
                    <a:cubicBezTo>
                      <a:pt x="12859" y="191"/>
                      <a:pt x="11883" y="834"/>
                      <a:pt x="11299" y="1644"/>
                    </a:cubicBezTo>
                    <a:cubicBezTo>
                      <a:pt x="11240" y="1382"/>
                      <a:pt x="11133" y="1120"/>
                      <a:pt x="11002" y="882"/>
                    </a:cubicBezTo>
                    <a:lnTo>
                      <a:pt x="10894" y="692"/>
                    </a:lnTo>
                    <a:lnTo>
                      <a:pt x="10740" y="870"/>
                    </a:lnTo>
                    <a:cubicBezTo>
                      <a:pt x="10347" y="1346"/>
                      <a:pt x="10025" y="1882"/>
                      <a:pt x="9799" y="2466"/>
                    </a:cubicBezTo>
                    <a:cubicBezTo>
                      <a:pt x="9609" y="2025"/>
                      <a:pt x="9382" y="1573"/>
                      <a:pt x="9013" y="1299"/>
                    </a:cubicBezTo>
                    <a:lnTo>
                      <a:pt x="8870" y="1192"/>
                    </a:lnTo>
                    <a:lnTo>
                      <a:pt x="8787" y="1346"/>
                    </a:lnTo>
                    <a:cubicBezTo>
                      <a:pt x="8692" y="1513"/>
                      <a:pt x="8597" y="1704"/>
                      <a:pt x="8501" y="1894"/>
                    </a:cubicBezTo>
                    <a:cubicBezTo>
                      <a:pt x="8454" y="1977"/>
                      <a:pt x="8418" y="2061"/>
                      <a:pt x="8370" y="2144"/>
                    </a:cubicBezTo>
                    <a:lnTo>
                      <a:pt x="8108" y="1608"/>
                    </a:lnTo>
                    <a:lnTo>
                      <a:pt x="7954" y="1775"/>
                    </a:lnTo>
                    <a:cubicBezTo>
                      <a:pt x="7537" y="2263"/>
                      <a:pt x="7263" y="2858"/>
                      <a:pt x="7180" y="3490"/>
                    </a:cubicBezTo>
                    <a:cubicBezTo>
                      <a:pt x="7132" y="3418"/>
                      <a:pt x="7084" y="3347"/>
                      <a:pt x="7049" y="3275"/>
                    </a:cubicBezTo>
                    <a:lnTo>
                      <a:pt x="6894" y="3097"/>
                    </a:lnTo>
                    <a:lnTo>
                      <a:pt x="6787" y="3311"/>
                    </a:lnTo>
                    <a:cubicBezTo>
                      <a:pt x="6227" y="4382"/>
                      <a:pt x="6787" y="5621"/>
                      <a:pt x="7061" y="6097"/>
                    </a:cubicBezTo>
                    <a:cubicBezTo>
                      <a:pt x="7287" y="6478"/>
                      <a:pt x="7537" y="6859"/>
                      <a:pt x="7811" y="7216"/>
                    </a:cubicBezTo>
                    <a:cubicBezTo>
                      <a:pt x="8096" y="7585"/>
                      <a:pt x="8358" y="7978"/>
                      <a:pt x="8597" y="8383"/>
                    </a:cubicBezTo>
                    <a:cubicBezTo>
                      <a:pt x="8823" y="8788"/>
                      <a:pt x="9299" y="9800"/>
                      <a:pt x="9037" y="10633"/>
                    </a:cubicBezTo>
                    <a:cubicBezTo>
                      <a:pt x="8978" y="10728"/>
                      <a:pt x="8930" y="10836"/>
                      <a:pt x="8906" y="10943"/>
                    </a:cubicBezTo>
                    <a:lnTo>
                      <a:pt x="7073" y="15110"/>
                    </a:lnTo>
                    <a:cubicBezTo>
                      <a:pt x="7215" y="14538"/>
                      <a:pt x="7394" y="13991"/>
                      <a:pt x="7596" y="13443"/>
                    </a:cubicBezTo>
                    <a:cubicBezTo>
                      <a:pt x="7977" y="12383"/>
                      <a:pt x="8358" y="11288"/>
                      <a:pt x="8251" y="10205"/>
                    </a:cubicBezTo>
                    <a:lnTo>
                      <a:pt x="8216" y="9836"/>
                    </a:lnTo>
                    <a:lnTo>
                      <a:pt x="7977" y="10121"/>
                    </a:lnTo>
                    <a:lnTo>
                      <a:pt x="7680" y="10490"/>
                    </a:lnTo>
                    <a:cubicBezTo>
                      <a:pt x="7751" y="9228"/>
                      <a:pt x="7513" y="7966"/>
                      <a:pt x="6965" y="6823"/>
                    </a:cubicBezTo>
                    <a:cubicBezTo>
                      <a:pt x="6834" y="6538"/>
                      <a:pt x="6561" y="6037"/>
                      <a:pt x="6239" y="5835"/>
                    </a:cubicBezTo>
                    <a:lnTo>
                      <a:pt x="6084" y="5728"/>
                    </a:lnTo>
                    <a:lnTo>
                      <a:pt x="6013" y="5895"/>
                    </a:lnTo>
                    <a:cubicBezTo>
                      <a:pt x="5941" y="6061"/>
                      <a:pt x="5846" y="6228"/>
                      <a:pt x="5763" y="6395"/>
                    </a:cubicBezTo>
                    <a:cubicBezTo>
                      <a:pt x="5715" y="6478"/>
                      <a:pt x="5668" y="6573"/>
                      <a:pt x="5608" y="6668"/>
                    </a:cubicBezTo>
                    <a:cubicBezTo>
                      <a:pt x="5358" y="6252"/>
                      <a:pt x="5048" y="5871"/>
                      <a:pt x="4703" y="5525"/>
                    </a:cubicBezTo>
                    <a:lnTo>
                      <a:pt x="4453" y="5252"/>
                    </a:lnTo>
                    <a:lnTo>
                      <a:pt x="4370" y="5525"/>
                    </a:lnTo>
                    <a:cubicBezTo>
                      <a:pt x="4346" y="5645"/>
                      <a:pt x="4298" y="5752"/>
                      <a:pt x="4251" y="5859"/>
                    </a:cubicBezTo>
                    <a:cubicBezTo>
                      <a:pt x="4239" y="5895"/>
                      <a:pt x="4227" y="5918"/>
                      <a:pt x="4215" y="5954"/>
                    </a:cubicBezTo>
                    <a:cubicBezTo>
                      <a:pt x="3858" y="5490"/>
                      <a:pt x="3441" y="5085"/>
                      <a:pt x="2953" y="4763"/>
                    </a:cubicBezTo>
                    <a:lnTo>
                      <a:pt x="2798" y="4656"/>
                    </a:lnTo>
                    <a:lnTo>
                      <a:pt x="2727" y="4847"/>
                    </a:lnTo>
                    <a:cubicBezTo>
                      <a:pt x="2572" y="5347"/>
                      <a:pt x="2489" y="5883"/>
                      <a:pt x="2501" y="6418"/>
                    </a:cubicBezTo>
                    <a:lnTo>
                      <a:pt x="2405" y="6371"/>
                    </a:lnTo>
                    <a:cubicBezTo>
                      <a:pt x="2286" y="6323"/>
                      <a:pt x="2179" y="6264"/>
                      <a:pt x="2084" y="6204"/>
                    </a:cubicBezTo>
                    <a:lnTo>
                      <a:pt x="1917" y="6097"/>
                    </a:lnTo>
                    <a:lnTo>
                      <a:pt x="1846" y="6276"/>
                    </a:lnTo>
                    <a:cubicBezTo>
                      <a:pt x="1608" y="6907"/>
                      <a:pt x="1560" y="7597"/>
                      <a:pt x="1691" y="8264"/>
                    </a:cubicBezTo>
                    <a:cubicBezTo>
                      <a:pt x="1489" y="8228"/>
                      <a:pt x="1286" y="8157"/>
                      <a:pt x="1108" y="8073"/>
                    </a:cubicBezTo>
                    <a:lnTo>
                      <a:pt x="857" y="7919"/>
                    </a:lnTo>
                    <a:lnTo>
                      <a:pt x="869" y="8216"/>
                    </a:lnTo>
                    <a:cubicBezTo>
                      <a:pt x="929" y="9074"/>
                      <a:pt x="1346" y="9859"/>
                      <a:pt x="2024" y="10383"/>
                    </a:cubicBezTo>
                    <a:cubicBezTo>
                      <a:pt x="2381" y="10633"/>
                      <a:pt x="2751" y="10836"/>
                      <a:pt x="3143" y="11002"/>
                    </a:cubicBezTo>
                    <a:cubicBezTo>
                      <a:pt x="3536" y="11157"/>
                      <a:pt x="3905" y="11360"/>
                      <a:pt x="4239" y="11610"/>
                    </a:cubicBezTo>
                    <a:cubicBezTo>
                      <a:pt x="4382" y="11717"/>
                      <a:pt x="4501" y="11883"/>
                      <a:pt x="4453" y="12002"/>
                    </a:cubicBezTo>
                    <a:cubicBezTo>
                      <a:pt x="4441" y="12038"/>
                      <a:pt x="4406" y="12074"/>
                      <a:pt x="4370" y="12086"/>
                    </a:cubicBezTo>
                    <a:cubicBezTo>
                      <a:pt x="4325" y="12101"/>
                      <a:pt x="4280" y="12107"/>
                      <a:pt x="4235" y="12107"/>
                    </a:cubicBezTo>
                    <a:cubicBezTo>
                      <a:pt x="4173" y="12107"/>
                      <a:pt x="4111" y="12095"/>
                      <a:pt x="4048" y="12074"/>
                    </a:cubicBezTo>
                    <a:cubicBezTo>
                      <a:pt x="3703" y="11919"/>
                      <a:pt x="3394" y="11752"/>
                      <a:pt x="3084" y="11586"/>
                    </a:cubicBezTo>
                    <a:cubicBezTo>
                      <a:pt x="2357" y="11196"/>
                      <a:pt x="1656" y="10816"/>
                      <a:pt x="723" y="10816"/>
                    </a:cubicBezTo>
                    <a:cubicBezTo>
                      <a:pt x="572" y="10816"/>
                      <a:pt x="415" y="10826"/>
                      <a:pt x="250" y="10848"/>
                    </a:cubicBezTo>
                    <a:lnTo>
                      <a:pt x="36" y="10871"/>
                    </a:lnTo>
                    <a:lnTo>
                      <a:pt x="119" y="11062"/>
                    </a:lnTo>
                    <a:cubicBezTo>
                      <a:pt x="310" y="11490"/>
                      <a:pt x="536" y="11907"/>
                      <a:pt x="786" y="12300"/>
                    </a:cubicBezTo>
                    <a:cubicBezTo>
                      <a:pt x="703" y="12312"/>
                      <a:pt x="622" y="12318"/>
                      <a:pt x="542" y="12318"/>
                    </a:cubicBezTo>
                    <a:cubicBezTo>
                      <a:pt x="462" y="12318"/>
                      <a:pt x="381" y="12312"/>
                      <a:pt x="298" y="12300"/>
                    </a:cubicBezTo>
                    <a:lnTo>
                      <a:pt x="0" y="12241"/>
                    </a:lnTo>
                    <a:lnTo>
                      <a:pt x="119" y="12514"/>
                    </a:lnTo>
                    <a:cubicBezTo>
                      <a:pt x="310" y="13026"/>
                      <a:pt x="584" y="13503"/>
                      <a:pt x="929" y="13919"/>
                    </a:cubicBezTo>
                    <a:cubicBezTo>
                      <a:pt x="1238" y="14288"/>
                      <a:pt x="1631" y="14574"/>
                      <a:pt x="2084" y="14729"/>
                    </a:cubicBezTo>
                    <a:lnTo>
                      <a:pt x="2000" y="14836"/>
                    </a:lnTo>
                    <a:cubicBezTo>
                      <a:pt x="1917" y="14931"/>
                      <a:pt x="1834" y="15015"/>
                      <a:pt x="1739" y="15098"/>
                    </a:cubicBezTo>
                    <a:lnTo>
                      <a:pt x="1500" y="15265"/>
                    </a:lnTo>
                    <a:lnTo>
                      <a:pt x="1774" y="15372"/>
                    </a:lnTo>
                    <a:cubicBezTo>
                      <a:pt x="2310" y="15569"/>
                      <a:pt x="2872" y="15626"/>
                      <a:pt x="3427" y="15626"/>
                    </a:cubicBezTo>
                    <a:cubicBezTo>
                      <a:pt x="3846" y="15626"/>
                      <a:pt x="4261" y="15593"/>
                      <a:pt x="4656" y="15562"/>
                    </a:cubicBezTo>
                    <a:cubicBezTo>
                      <a:pt x="4802" y="15545"/>
                      <a:pt x="4951" y="15535"/>
                      <a:pt x="5102" y="15535"/>
                    </a:cubicBezTo>
                    <a:cubicBezTo>
                      <a:pt x="5355" y="15535"/>
                      <a:pt x="5611" y="15562"/>
                      <a:pt x="5858" y="15622"/>
                    </a:cubicBezTo>
                    <a:cubicBezTo>
                      <a:pt x="6168" y="15705"/>
                      <a:pt x="6442" y="15920"/>
                      <a:pt x="6572" y="16229"/>
                    </a:cubicBezTo>
                    <a:lnTo>
                      <a:pt x="6561" y="16253"/>
                    </a:lnTo>
                    <a:lnTo>
                      <a:pt x="6549" y="16277"/>
                    </a:lnTo>
                    <a:lnTo>
                      <a:pt x="6549" y="16289"/>
                    </a:lnTo>
                    <a:cubicBezTo>
                      <a:pt x="6537" y="16313"/>
                      <a:pt x="6525" y="16324"/>
                      <a:pt x="6525" y="16348"/>
                    </a:cubicBezTo>
                    <a:lnTo>
                      <a:pt x="6489" y="16384"/>
                    </a:lnTo>
                    <a:lnTo>
                      <a:pt x="6489" y="16420"/>
                    </a:lnTo>
                    <a:lnTo>
                      <a:pt x="5406" y="18872"/>
                    </a:lnTo>
                    <a:lnTo>
                      <a:pt x="5691" y="19003"/>
                    </a:lnTo>
                    <a:lnTo>
                      <a:pt x="6799" y="16491"/>
                    </a:lnTo>
                    <a:lnTo>
                      <a:pt x="6858" y="16491"/>
                    </a:lnTo>
                    <a:lnTo>
                      <a:pt x="6858" y="16432"/>
                    </a:lnTo>
                    <a:cubicBezTo>
                      <a:pt x="6997" y="16377"/>
                      <a:pt x="7144" y="16349"/>
                      <a:pt x="7291" y="16349"/>
                    </a:cubicBezTo>
                    <a:cubicBezTo>
                      <a:pt x="7497" y="16349"/>
                      <a:pt x="7702" y="16404"/>
                      <a:pt x="7882" y="16515"/>
                    </a:cubicBezTo>
                    <a:cubicBezTo>
                      <a:pt x="8204" y="16705"/>
                      <a:pt x="8454" y="17015"/>
                      <a:pt x="8751" y="17384"/>
                    </a:cubicBezTo>
                    <a:cubicBezTo>
                      <a:pt x="9347" y="18146"/>
                      <a:pt x="9954" y="18920"/>
                      <a:pt x="10811" y="19372"/>
                    </a:cubicBezTo>
                    <a:lnTo>
                      <a:pt x="11085" y="19503"/>
                    </a:lnTo>
                    <a:lnTo>
                      <a:pt x="11049" y="19206"/>
                    </a:lnTo>
                    <a:cubicBezTo>
                      <a:pt x="11037" y="19087"/>
                      <a:pt x="11037" y="18956"/>
                      <a:pt x="11061" y="18825"/>
                    </a:cubicBezTo>
                    <a:cubicBezTo>
                      <a:pt x="11061" y="18789"/>
                      <a:pt x="11073" y="18753"/>
                      <a:pt x="11073" y="18706"/>
                    </a:cubicBezTo>
                    <a:cubicBezTo>
                      <a:pt x="11480" y="18921"/>
                      <a:pt x="11930" y="19028"/>
                      <a:pt x="12383" y="19028"/>
                    </a:cubicBezTo>
                    <a:cubicBezTo>
                      <a:pt x="12407" y="19028"/>
                      <a:pt x="12430" y="19028"/>
                      <a:pt x="12454" y="19027"/>
                    </a:cubicBezTo>
                    <a:cubicBezTo>
                      <a:pt x="13002" y="18991"/>
                      <a:pt x="13526" y="18872"/>
                      <a:pt x="14038" y="18670"/>
                    </a:cubicBezTo>
                    <a:lnTo>
                      <a:pt x="14323" y="18575"/>
                    </a:lnTo>
                    <a:lnTo>
                      <a:pt x="14073" y="18396"/>
                    </a:lnTo>
                    <a:cubicBezTo>
                      <a:pt x="13942" y="18289"/>
                      <a:pt x="13835" y="18170"/>
                      <a:pt x="13740" y="18039"/>
                    </a:cubicBezTo>
                    <a:cubicBezTo>
                      <a:pt x="14204" y="17967"/>
                      <a:pt x="14645" y="17848"/>
                      <a:pt x="15097" y="17706"/>
                    </a:cubicBezTo>
                    <a:lnTo>
                      <a:pt x="15300" y="17634"/>
                    </a:lnTo>
                    <a:lnTo>
                      <a:pt x="15169" y="17456"/>
                    </a:lnTo>
                    <a:cubicBezTo>
                      <a:pt x="14478" y="16479"/>
                      <a:pt x="13621" y="16182"/>
                      <a:pt x="12716" y="15860"/>
                    </a:cubicBezTo>
                    <a:cubicBezTo>
                      <a:pt x="12383" y="15741"/>
                      <a:pt x="12049" y="15622"/>
                      <a:pt x="11704" y="15467"/>
                    </a:cubicBezTo>
                    <a:cubicBezTo>
                      <a:pt x="11609" y="15420"/>
                      <a:pt x="11525" y="15336"/>
                      <a:pt x="11478" y="15241"/>
                    </a:cubicBezTo>
                    <a:cubicBezTo>
                      <a:pt x="11466" y="15193"/>
                      <a:pt x="11466" y="15158"/>
                      <a:pt x="11478" y="15110"/>
                    </a:cubicBezTo>
                    <a:cubicBezTo>
                      <a:pt x="11522" y="15022"/>
                      <a:pt x="11643" y="14993"/>
                      <a:pt x="11770" y="14993"/>
                    </a:cubicBezTo>
                    <a:cubicBezTo>
                      <a:pt x="11816" y="14993"/>
                      <a:pt x="11863" y="14997"/>
                      <a:pt x="11906" y="15003"/>
                    </a:cubicBezTo>
                    <a:cubicBezTo>
                      <a:pt x="12323" y="15098"/>
                      <a:pt x="12716" y="15229"/>
                      <a:pt x="13097" y="15408"/>
                    </a:cubicBezTo>
                    <a:cubicBezTo>
                      <a:pt x="13490" y="15598"/>
                      <a:pt x="13895" y="15741"/>
                      <a:pt x="14312" y="15824"/>
                    </a:cubicBezTo>
                    <a:cubicBezTo>
                      <a:pt x="14484" y="15856"/>
                      <a:pt x="14658" y="15872"/>
                      <a:pt x="14832" y="15872"/>
                    </a:cubicBezTo>
                    <a:cubicBezTo>
                      <a:pt x="15496" y="15872"/>
                      <a:pt x="16152" y="15642"/>
                      <a:pt x="16681" y="15217"/>
                    </a:cubicBezTo>
                    <a:lnTo>
                      <a:pt x="16907" y="15039"/>
                    </a:lnTo>
                    <a:lnTo>
                      <a:pt x="16621" y="14943"/>
                    </a:lnTo>
                    <a:cubicBezTo>
                      <a:pt x="16431" y="14872"/>
                      <a:pt x="16252" y="14777"/>
                      <a:pt x="16097" y="14646"/>
                    </a:cubicBezTo>
                    <a:cubicBezTo>
                      <a:pt x="16669" y="14300"/>
                      <a:pt x="17145" y="13788"/>
                      <a:pt x="17443" y="13193"/>
                    </a:cubicBezTo>
                    <a:lnTo>
                      <a:pt x="17526" y="13014"/>
                    </a:lnTo>
                    <a:lnTo>
                      <a:pt x="17348" y="12967"/>
                    </a:lnTo>
                    <a:cubicBezTo>
                      <a:pt x="17229" y="12931"/>
                      <a:pt x="17110" y="12895"/>
                      <a:pt x="17002" y="12848"/>
                    </a:cubicBezTo>
                    <a:lnTo>
                      <a:pt x="16895" y="12800"/>
                    </a:lnTo>
                    <a:cubicBezTo>
                      <a:pt x="17300" y="12455"/>
                      <a:pt x="17633" y="12038"/>
                      <a:pt x="17907" y="11574"/>
                    </a:cubicBezTo>
                    <a:lnTo>
                      <a:pt x="18002" y="11407"/>
                    </a:lnTo>
                    <a:lnTo>
                      <a:pt x="17812" y="11360"/>
                    </a:lnTo>
                    <a:cubicBezTo>
                      <a:pt x="17383" y="11252"/>
                      <a:pt x="16948" y="11199"/>
                      <a:pt x="16516" y="11199"/>
                    </a:cubicBezTo>
                    <a:cubicBezTo>
                      <a:pt x="16372" y="11199"/>
                      <a:pt x="16228" y="11205"/>
                      <a:pt x="16086" y="11217"/>
                    </a:cubicBezTo>
                    <a:lnTo>
                      <a:pt x="16086" y="11217"/>
                    </a:lnTo>
                    <a:lnTo>
                      <a:pt x="16121" y="11133"/>
                    </a:lnTo>
                    <a:cubicBezTo>
                      <a:pt x="16169" y="11026"/>
                      <a:pt x="16228" y="10907"/>
                      <a:pt x="16288" y="10812"/>
                    </a:cubicBezTo>
                    <a:lnTo>
                      <a:pt x="16443" y="10562"/>
                    </a:lnTo>
                    <a:lnTo>
                      <a:pt x="16038" y="10562"/>
                    </a:lnTo>
                    <a:cubicBezTo>
                      <a:pt x="15943" y="10557"/>
                      <a:pt x="15847" y="10555"/>
                      <a:pt x="15752" y="10555"/>
                    </a:cubicBezTo>
                    <a:cubicBezTo>
                      <a:pt x="15372" y="10555"/>
                      <a:pt x="14993" y="10593"/>
                      <a:pt x="14621" y="10669"/>
                    </a:cubicBezTo>
                    <a:cubicBezTo>
                      <a:pt x="14645" y="10586"/>
                      <a:pt x="14681" y="10502"/>
                      <a:pt x="14704" y="10419"/>
                    </a:cubicBezTo>
                    <a:cubicBezTo>
                      <a:pt x="14776" y="10217"/>
                      <a:pt x="14835" y="10038"/>
                      <a:pt x="14919" y="9859"/>
                    </a:cubicBezTo>
                    <a:lnTo>
                      <a:pt x="15002" y="9681"/>
                    </a:lnTo>
                    <a:lnTo>
                      <a:pt x="14812" y="9633"/>
                    </a:lnTo>
                    <a:cubicBezTo>
                      <a:pt x="14722" y="9611"/>
                      <a:pt x="14624" y="9602"/>
                      <a:pt x="14522" y="9602"/>
                    </a:cubicBezTo>
                    <a:cubicBezTo>
                      <a:pt x="14188" y="9602"/>
                      <a:pt x="13816" y="9700"/>
                      <a:pt x="13597" y="9764"/>
                    </a:cubicBezTo>
                    <a:cubicBezTo>
                      <a:pt x="12383" y="10133"/>
                      <a:pt x="11299" y="10800"/>
                      <a:pt x="10418" y="11717"/>
                    </a:cubicBezTo>
                    <a:cubicBezTo>
                      <a:pt x="10442" y="11550"/>
                      <a:pt x="10466" y="11383"/>
                      <a:pt x="10490" y="11240"/>
                    </a:cubicBezTo>
                    <a:lnTo>
                      <a:pt x="10537" y="10859"/>
                    </a:lnTo>
                    <a:lnTo>
                      <a:pt x="10240" y="11086"/>
                    </a:lnTo>
                    <a:cubicBezTo>
                      <a:pt x="9382" y="11741"/>
                      <a:pt x="8835" y="12776"/>
                      <a:pt x="8311" y="13765"/>
                    </a:cubicBezTo>
                    <a:cubicBezTo>
                      <a:pt x="7989" y="14431"/>
                      <a:pt x="7608" y="15050"/>
                      <a:pt x="7168" y="15646"/>
                    </a:cubicBezTo>
                    <a:lnTo>
                      <a:pt x="9168" y="11086"/>
                    </a:lnTo>
                    <a:cubicBezTo>
                      <a:pt x="9228" y="10979"/>
                      <a:pt x="9263" y="10871"/>
                      <a:pt x="9311" y="10764"/>
                    </a:cubicBezTo>
                    <a:cubicBezTo>
                      <a:pt x="9704" y="10133"/>
                      <a:pt x="10633" y="9788"/>
                      <a:pt x="11347" y="9609"/>
                    </a:cubicBezTo>
                    <a:cubicBezTo>
                      <a:pt x="11799" y="9514"/>
                      <a:pt x="12252" y="9443"/>
                      <a:pt x="12716" y="9407"/>
                    </a:cubicBezTo>
                    <a:cubicBezTo>
                      <a:pt x="13169" y="9371"/>
                      <a:pt x="13609" y="9300"/>
                      <a:pt x="14062" y="9205"/>
                    </a:cubicBezTo>
                    <a:cubicBezTo>
                      <a:pt x="14585" y="9085"/>
                      <a:pt x="15883" y="8681"/>
                      <a:pt x="16288" y="7526"/>
                    </a:cubicBezTo>
                    <a:lnTo>
                      <a:pt x="16371" y="7311"/>
                    </a:lnTo>
                    <a:lnTo>
                      <a:pt x="16133" y="7323"/>
                    </a:lnTo>
                    <a:cubicBezTo>
                      <a:pt x="16050" y="7323"/>
                      <a:pt x="15955" y="7323"/>
                      <a:pt x="15871" y="7347"/>
                    </a:cubicBezTo>
                    <a:cubicBezTo>
                      <a:pt x="16276" y="6847"/>
                      <a:pt x="16526" y="6240"/>
                      <a:pt x="16598" y="5609"/>
                    </a:cubicBezTo>
                    <a:lnTo>
                      <a:pt x="16621" y="5383"/>
                    </a:lnTo>
                    <a:lnTo>
                      <a:pt x="16395" y="5442"/>
                    </a:lnTo>
                    <a:cubicBezTo>
                      <a:pt x="16288" y="5478"/>
                      <a:pt x="16169" y="5514"/>
                      <a:pt x="16050" y="5549"/>
                    </a:cubicBezTo>
                    <a:cubicBezTo>
                      <a:pt x="16074" y="5490"/>
                      <a:pt x="16097" y="5418"/>
                      <a:pt x="16121" y="5347"/>
                    </a:cubicBezTo>
                    <a:cubicBezTo>
                      <a:pt x="16205" y="5133"/>
                      <a:pt x="16288" y="4906"/>
                      <a:pt x="16348" y="4704"/>
                    </a:cubicBezTo>
                    <a:lnTo>
                      <a:pt x="16407" y="4525"/>
                    </a:lnTo>
                    <a:lnTo>
                      <a:pt x="16228" y="4502"/>
                    </a:lnTo>
                    <a:cubicBezTo>
                      <a:pt x="16134" y="4484"/>
                      <a:pt x="16037" y="4476"/>
                      <a:pt x="15939" y="4476"/>
                    </a:cubicBezTo>
                    <a:cubicBezTo>
                      <a:pt x="15580" y="4476"/>
                      <a:pt x="15205" y="4582"/>
                      <a:pt x="14859" y="4704"/>
                    </a:cubicBezTo>
                    <a:cubicBezTo>
                      <a:pt x="15121" y="4144"/>
                      <a:pt x="15300" y="3537"/>
                      <a:pt x="15383" y="2918"/>
                    </a:cubicBezTo>
                    <a:lnTo>
                      <a:pt x="15419" y="2704"/>
                    </a:lnTo>
                    <a:lnTo>
                      <a:pt x="15205" y="2751"/>
                    </a:lnTo>
                    <a:cubicBezTo>
                      <a:pt x="14943" y="2811"/>
                      <a:pt x="14681" y="2906"/>
                      <a:pt x="14443" y="3049"/>
                    </a:cubicBezTo>
                    <a:cubicBezTo>
                      <a:pt x="14657" y="2061"/>
                      <a:pt x="14466" y="894"/>
                      <a:pt x="13954" y="96"/>
                    </a:cubicBezTo>
                    <a:lnTo>
                      <a:pt x="139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4"/>
              <p:cNvSpPr/>
              <p:nvPr/>
            </p:nvSpPr>
            <p:spPr>
              <a:xfrm>
                <a:off x="7434822" y="1750701"/>
                <a:ext cx="46498" cy="19026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775" extrusionOk="0">
                    <a:moveTo>
                      <a:pt x="1811" y="0"/>
                    </a:moveTo>
                    <a:lnTo>
                      <a:pt x="1049" y="203"/>
                    </a:lnTo>
                    <a:lnTo>
                      <a:pt x="1" y="477"/>
                    </a:lnTo>
                    <a:lnTo>
                      <a:pt x="84" y="774"/>
                    </a:lnTo>
                    <a:cubicBezTo>
                      <a:pt x="430" y="679"/>
                      <a:pt x="775" y="596"/>
                      <a:pt x="1132" y="500"/>
                    </a:cubicBezTo>
                    <a:lnTo>
                      <a:pt x="1894" y="298"/>
                    </a:lnTo>
                    <a:lnTo>
                      <a:pt x="1811" y="0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4"/>
              <p:cNvSpPr/>
              <p:nvPr/>
            </p:nvSpPr>
            <p:spPr>
              <a:xfrm>
                <a:off x="6534254" y="1985129"/>
                <a:ext cx="448995" cy="439052"/>
              </a:xfrm>
              <a:custGeom>
                <a:avLst/>
                <a:gdLst/>
                <a:ahLst/>
                <a:cxnLst/>
                <a:rect l="l" t="t" r="r" b="b"/>
                <a:pathLst>
                  <a:path w="18289" h="17884" extrusionOk="0">
                    <a:moveTo>
                      <a:pt x="5418" y="453"/>
                    </a:moveTo>
                    <a:cubicBezTo>
                      <a:pt x="5537" y="536"/>
                      <a:pt x="5656" y="619"/>
                      <a:pt x="5775" y="703"/>
                    </a:cubicBezTo>
                    <a:cubicBezTo>
                      <a:pt x="5930" y="822"/>
                      <a:pt x="6097" y="941"/>
                      <a:pt x="6240" y="1048"/>
                    </a:cubicBezTo>
                    <a:lnTo>
                      <a:pt x="6502" y="1215"/>
                    </a:lnTo>
                    <a:lnTo>
                      <a:pt x="6490" y="691"/>
                    </a:lnTo>
                    <a:lnTo>
                      <a:pt x="6490" y="476"/>
                    </a:lnTo>
                    <a:cubicBezTo>
                      <a:pt x="7037" y="774"/>
                      <a:pt x="7490" y="1227"/>
                      <a:pt x="7787" y="1774"/>
                    </a:cubicBezTo>
                    <a:lnTo>
                      <a:pt x="7978" y="2119"/>
                    </a:lnTo>
                    <a:lnTo>
                      <a:pt x="8085" y="1738"/>
                    </a:lnTo>
                    <a:cubicBezTo>
                      <a:pt x="8109" y="1631"/>
                      <a:pt x="8133" y="1500"/>
                      <a:pt x="8145" y="1381"/>
                    </a:cubicBezTo>
                    <a:cubicBezTo>
                      <a:pt x="8145" y="1369"/>
                      <a:pt x="8145" y="1346"/>
                      <a:pt x="8157" y="1334"/>
                    </a:cubicBezTo>
                    <a:cubicBezTo>
                      <a:pt x="8835" y="1989"/>
                      <a:pt x="8859" y="3048"/>
                      <a:pt x="8835" y="3513"/>
                    </a:cubicBezTo>
                    <a:cubicBezTo>
                      <a:pt x="8799" y="3953"/>
                      <a:pt x="8740" y="4382"/>
                      <a:pt x="8657" y="4810"/>
                    </a:cubicBezTo>
                    <a:cubicBezTo>
                      <a:pt x="8561" y="5287"/>
                      <a:pt x="8502" y="5763"/>
                      <a:pt x="8478" y="6239"/>
                    </a:cubicBezTo>
                    <a:cubicBezTo>
                      <a:pt x="8442" y="6822"/>
                      <a:pt x="8514" y="7394"/>
                      <a:pt x="8680" y="7954"/>
                    </a:cubicBezTo>
                    <a:lnTo>
                      <a:pt x="7561" y="7025"/>
                    </a:lnTo>
                    <a:cubicBezTo>
                      <a:pt x="7525" y="5787"/>
                      <a:pt x="7359" y="4548"/>
                      <a:pt x="7073" y="3334"/>
                    </a:cubicBezTo>
                    <a:lnTo>
                      <a:pt x="6763" y="3405"/>
                    </a:lnTo>
                    <a:cubicBezTo>
                      <a:pt x="7025" y="4501"/>
                      <a:pt x="7180" y="5632"/>
                      <a:pt x="7240" y="6763"/>
                    </a:cubicBezTo>
                    <a:lnTo>
                      <a:pt x="5537" y="5358"/>
                    </a:lnTo>
                    <a:cubicBezTo>
                      <a:pt x="5430" y="4632"/>
                      <a:pt x="5287" y="3917"/>
                      <a:pt x="5097" y="3215"/>
                    </a:cubicBezTo>
                    <a:lnTo>
                      <a:pt x="4799" y="3286"/>
                    </a:lnTo>
                    <a:cubicBezTo>
                      <a:pt x="4966" y="3905"/>
                      <a:pt x="5097" y="4513"/>
                      <a:pt x="5180" y="5060"/>
                    </a:cubicBezTo>
                    <a:lnTo>
                      <a:pt x="2049" y="2477"/>
                    </a:lnTo>
                    <a:lnTo>
                      <a:pt x="1846" y="2715"/>
                    </a:lnTo>
                    <a:lnTo>
                      <a:pt x="4942" y="5263"/>
                    </a:lnTo>
                    <a:cubicBezTo>
                      <a:pt x="4275" y="5227"/>
                      <a:pt x="3608" y="5144"/>
                      <a:pt x="2953" y="5025"/>
                    </a:cubicBezTo>
                    <a:lnTo>
                      <a:pt x="2906" y="5334"/>
                    </a:lnTo>
                    <a:cubicBezTo>
                      <a:pt x="3704" y="5489"/>
                      <a:pt x="4525" y="5572"/>
                      <a:pt x="5347" y="5608"/>
                    </a:cubicBezTo>
                    <a:lnTo>
                      <a:pt x="6942" y="6930"/>
                    </a:lnTo>
                    <a:cubicBezTo>
                      <a:pt x="5799" y="7061"/>
                      <a:pt x="4632" y="7132"/>
                      <a:pt x="3477" y="7132"/>
                    </a:cubicBezTo>
                    <a:lnTo>
                      <a:pt x="3477" y="7453"/>
                    </a:lnTo>
                    <a:cubicBezTo>
                      <a:pt x="4751" y="7453"/>
                      <a:pt x="6025" y="7370"/>
                      <a:pt x="7275" y="7203"/>
                    </a:cubicBezTo>
                    <a:lnTo>
                      <a:pt x="8466" y="8180"/>
                    </a:lnTo>
                    <a:cubicBezTo>
                      <a:pt x="8261" y="8154"/>
                      <a:pt x="8054" y="8140"/>
                      <a:pt x="7848" y="8140"/>
                    </a:cubicBezTo>
                    <a:cubicBezTo>
                      <a:pt x="7491" y="8140"/>
                      <a:pt x="7134" y="8180"/>
                      <a:pt x="6787" y="8263"/>
                    </a:cubicBezTo>
                    <a:lnTo>
                      <a:pt x="6775" y="8263"/>
                    </a:lnTo>
                    <a:cubicBezTo>
                      <a:pt x="6311" y="8382"/>
                      <a:pt x="5847" y="8525"/>
                      <a:pt x="5406" y="8716"/>
                    </a:cubicBezTo>
                    <a:cubicBezTo>
                      <a:pt x="5001" y="8870"/>
                      <a:pt x="4585" y="9013"/>
                      <a:pt x="4156" y="9132"/>
                    </a:cubicBezTo>
                    <a:cubicBezTo>
                      <a:pt x="3953" y="9176"/>
                      <a:pt x="3621" y="9238"/>
                      <a:pt x="3246" y="9238"/>
                    </a:cubicBezTo>
                    <a:cubicBezTo>
                      <a:pt x="2808" y="9238"/>
                      <a:pt x="2311" y="9154"/>
                      <a:pt x="1894" y="8858"/>
                    </a:cubicBezTo>
                    <a:lnTo>
                      <a:pt x="1930" y="8847"/>
                    </a:lnTo>
                    <a:cubicBezTo>
                      <a:pt x="2049" y="8811"/>
                      <a:pt x="2168" y="8763"/>
                      <a:pt x="2275" y="8716"/>
                    </a:cubicBezTo>
                    <a:lnTo>
                      <a:pt x="2644" y="8537"/>
                    </a:lnTo>
                    <a:lnTo>
                      <a:pt x="2251" y="8418"/>
                    </a:lnTo>
                    <a:cubicBezTo>
                      <a:pt x="1656" y="8227"/>
                      <a:pt x="1132" y="7870"/>
                      <a:pt x="739" y="7382"/>
                    </a:cubicBezTo>
                    <a:lnTo>
                      <a:pt x="965" y="7346"/>
                    </a:lnTo>
                    <a:lnTo>
                      <a:pt x="1465" y="7251"/>
                    </a:lnTo>
                    <a:lnTo>
                      <a:pt x="1239" y="7049"/>
                    </a:lnTo>
                    <a:cubicBezTo>
                      <a:pt x="1120" y="6918"/>
                      <a:pt x="977" y="6799"/>
                      <a:pt x="846" y="6668"/>
                    </a:cubicBezTo>
                    <a:cubicBezTo>
                      <a:pt x="727" y="6561"/>
                      <a:pt x="620" y="6453"/>
                      <a:pt x="513" y="6358"/>
                    </a:cubicBezTo>
                    <a:cubicBezTo>
                      <a:pt x="894" y="6156"/>
                      <a:pt x="1429" y="6096"/>
                      <a:pt x="1870" y="6060"/>
                    </a:cubicBezTo>
                    <a:lnTo>
                      <a:pt x="2370" y="6001"/>
                    </a:lnTo>
                    <a:lnTo>
                      <a:pt x="2013" y="5763"/>
                    </a:lnTo>
                    <a:cubicBezTo>
                      <a:pt x="1477" y="5406"/>
                      <a:pt x="1001" y="4965"/>
                      <a:pt x="620" y="4453"/>
                    </a:cubicBezTo>
                    <a:cubicBezTo>
                      <a:pt x="749" y="4437"/>
                      <a:pt x="878" y="4431"/>
                      <a:pt x="1007" y="4431"/>
                    </a:cubicBezTo>
                    <a:cubicBezTo>
                      <a:pt x="1164" y="4431"/>
                      <a:pt x="1320" y="4440"/>
                      <a:pt x="1477" y="4453"/>
                    </a:cubicBezTo>
                    <a:lnTo>
                      <a:pt x="1918" y="4513"/>
                    </a:lnTo>
                    <a:lnTo>
                      <a:pt x="1918" y="4513"/>
                    </a:lnTo>
                    <a:lnTo>
                      <a:pt x="1596" y="4191"/>
                    </a:lnTo>
                    <a:cubicBezTo>
                      <a:pt x="882" y="3441"/>
                      <a:pt x="501" y="2441"/>
                      <a:pt x="537" y="1417"/>
                    </a:cubicBezTo>
                    <a:cubicBezTo>
                      <a:pt x="823" y="1350"/>
                      <a:pt x="1115" y="1316"/>
                      <a:pt x="1405" y="1316"/>
                    </a:cubicBezTo>
                    <a:cubicBezTo>
                      <a:pt x="2140" y="1316"/>
                      <a:pt x="2866" y="1528"/>
                      <a:pt x="3489" y="1929"/>
                    </a:cubicBezTo>
                    <a:lnTo>
                      <a:pt x="3858" y="2179"/>
                    </a:lnTo>
                    <a:lnTo>
                      <a:pt x="3727" y="1750"/>
                    </a:lnTo>
                    <a:cubicBezTo>
                      <a:pt x="3644" y="1477"/>
                      <a:pt x="3585" y="1203"/>
                      <a:pt x="3561" y="917"/>
                    </a:cubicBezTo>
                    <a:lnTo>
                      <a:pt x="3561" y="917"/>
                    </a:lnTo>
                    <a:cubicBezTo>
                      <a:pt x="4132" y="1203"/>
                      <a:pt x="4656" y="1572"/>
                      <a:pt x="5109" y="2024"/>
                    </a:cubicBezTo>
                    <a:lnTo>
                      <a:pt x="5418" y="2334"/>
                    </a:lnTo>
                    <a:lnTo>
                      <a:pt x="5382" y="1869"/>
                    </a:lnTo>
                    <a:cubicBezTo>
                      <a:pt x="5335" y="1417"/>
                      <a:pt x="5287" y="869"/>
                      <a:pt x="5418" y="453"/>
                    </a:cubicBezTo>
                    <a:close/>
                    <a:moveTo>
                      <a:pt x="12395" y="846"/>
                    </a:moveTo>
                    <a:cubicBezTo>
                      <a:pt x="12729" y="1250"/>
                      <a:pt x="13002" y="1679"/>
                      <a:pt x="13205" y="2155"/>
                    </a:cubicBezTo>
                    <a:lnTo>
                      <a:pt x="13336" y="2453"/>
                    </a:lnTo>
                    <a:lnTo>
                      <a:pt x="13479" y="2167"/>
                    </a:lnTo>
                    <a:cubicBezTo>
                      <a:pt x="13538" y="2072"/>
                      <a:pt x="13610" y="1977"/>
                      <a:pt x="13693" y="1881"/>
                    </a:cubicBezTo>
                    <a:cubicBezTo>
                      <a:pt x="13729" y="1834"/>
                      <a:pt x="13776" y="1774"/>
                      <a:pt x="13812" y="1727"/>
                    </a:cubicBezTo>
                    <a:cubicBezTo>
                      <a:pt x="14253" y="2179"/>
                      <a:pt x="14550" y="2739"/>
                      <a:pt x="14669" y="3358"/>
                    </a:cubicBezTo>
                    <a:lnTo>
                      <a:pt x="14717" y="3608"/>
                    </a:lnTo>
                    <a:lnTo>
                      <a:pt x="14919" y="3453"/>
                    </a:lnTo>
                    <a:cubicBezTo>
                      <a:pt x="15110" y="3322"/>
                      <a:pt x="15276" y="3179"/>
                      <a:pt x="15443" y="3024"/>
                    </a:cubicBezTo>
                    <a:lnTo>
                      <a:pt x="15443" y="3024"/>
                    </a:lnTo>
                    <a:cubicBezTo>
                      <a:pt x="15634" y="3667"/>
                      <a:pt x="15586" y="4358"/>
                      <a:pt x="15288" y="4953"/>
                    </a:cubicBezTo>
                    <a:cubicBezTo>
                      <a:pt x="15098" y="5310"/>
                      <a:pt x="14860" y="5644"/>
                      <a:pt x="14598" y="5941"/>
                    </a:cubicBezTo>
                    <a:cubicBezTo>
                      <a:pt x="14300" y="6275"/>
                      <a:pt x="14050" y="6644"/>
                      <a:pt x="13848" y="7049"/>
                    </a:cubicBezTo>
                    <a:cubicBezTo>
                      <a:pt x="13705" y="7370"/>
                      <a:pt x="13717" y="7680"/>
                      <a:pt x="13907" y="7846"/>
                    </a:cubicBezTo>
                    <a:cubicBezTo>
                      <a:pt x="13993" y="7921"/>
                      <a:pt x="14097" y="7967"/>
                      <a:pt x="14213" y="7967"/>
                    </a:cubicBezTo>
                    <a:cubicBezTo>
                      <a:pt x="14226" y="7967"/>
                      <a:pt x="14239" y="7967"/>
                      <a:pt x="14253" y="7965"/>
                    </a:cubicBezTo>
                    <a:cubicBezTo>
                      <a:pt x="14443" y="7954"/>
                      <a:pt x="14634" y="7858"/>
                      <a:pt x="14753" y="7704"/>
                    </a:cubicBezTo>
                    <a:cubicBezTo>
                      <a:pt x="15015" y="7406"/>
                      <a:pt x="15217" y="7108"/>
                      <a:pt x="15419" y="6822"/>
                    </a:cubicBezTo>
                    <a:cubicBezTo>
                      <a:pt x="15943" y="6096"/>
                      <a:pt x="16384" y="5465"/>
                      <a:pt x="17289" y="5084"/>
                    </a:cubicBezTo>
                    <a:lnTo>
                      <a:pt x="17289" y="5084"/>
                    </a:lnTo>
                    <a:cubicBezTo>
                      <a:pt x="17312" y="5537"/>
                      <a:pt x="17277" y="6001"/>
                      <a:pt x="17193" y="6441"/>
                    </a:cubicBezTo>
                    <a:lnTo>
                      <a:pt x="17134" y="6715"/>
                    </a:lnTo>
                    <a:lnTo>
                      <a:pt x="17396" y="6632"/>
                    </a:lnTo>
                    <a:cubicBezTo>
                      <a:pt x="17586" y="6572"/>
                      <a:pt x="17765" y="6501"/>
                      <a:pt x="17943" y="6418"/>
                    </a:cubicBezTo>
                    <a:lnTo>
                      <a:pt x="17943" y="6418"/>
                    </a:lnTo>
                    <a:cubicBezTo>
                      <a:pt x="17967" y="6846"/>
                      <a:pt x="17932" y="7263"/>
                      <a:pt x="17836" y="7680"/>
                    </a:cubicBezTo>
                    <a:lnTo>
                      <a:pt x="17824" y="7680"/>
                    </a:lnTo>
                    <a:cubicBezTo>
                      <a:pt x="17693" y="8227"/>
                      <a:pt x="17396" y="8692"/>
                      <a:pt x="17039" y="8930"/>
                    </a:cubicBezTo>
                    <a:lnTo>
                      <a:pt x="16705" y="9144"/>
                    </a:lnTo>
                    <a:lnTo>
                      <a:pt x="17098" y="9216"/>
                    </a:lnTo>
                    <a:cubicBezTo>
                      <a:pt x="17229" y="9239"/>
                      <a:pt x="17348" y="9275"/>
                      <a:pt x="17455" y="9335"/>
                    </a:cubicBezTo>
                    <a:lnTo>
                      <a:pt x="17610" y="9394"/>
                    </a:lnTo>
                    <a:cubicBezTo>
                      <a:pt x="17003" y="9942"/>
                      <a:pt x="16193" y="10263"/>
                      <a:pt x="15419" y="10597"/>
                    </a:cubicBezTo>
                    <a:cubicBezTo>
                      <a:pt x="14991" y="10728"/>
                      <a:pt x="14598" y="10954"/>
                      <a:pt x="14264" y="11240"/>
                    </a:cubicBezTo>
                    <a:cubicBezTo>
                      <a:pt x="14074" y="11406"/>
                      <a:pt x="13943" y="11621"/>
                      <a:pt x="13872" y="11859"/>
                    </a:cubicBezTo>
                    <a:cubicBezTo>
                      <a:pt x="13395" y="10299"/>
                      <a:pt x="13050" y="8704"/>
                      <a:pt x="12836" y="7084"/>
                    </a:cubicBezTo>
                    <a:cubicBezTo>
                      <a:pt x="13252" y="6322"/>
                      <a:pt x="13633" y="5501"/>
                      <a:pt x="13907" y="4858"/>
                    </a:cubicBezTo>
                    <a:lnTo>
                      <a:pt x="13621" y="4739"/>
                    </a:lnTo>
                    <a:cubicBezTo>
                      <a:pt x="13395" y="5251"/>
                      <a:pt x="13098" y="5894"/>
                      <a:pt x="12776" y="6525"/>
                    </a:cubicBezTo>
                    <a:cubicBezTo>
                      <a:pt x="12693" y="5584"/>
                      <a:pt x="12681" y="4644"/>
                      <a:pt x="12764" y="3715"/>
                    </a:cubicBezTo>
                    <a:lnTo>
                      <a:pt x="12443" y="3679"/>
                    </a:lnTo>
                    <a:lnTo>
                      <a:pt x="12443" y="3679"/>
                    </a:lnTo>
                    <a:cubicBezTo>
                      <a:pt x="12371" y="4644"/>
                      <a:pt x="12371" y="5596"/>
                      <a:pt x="12467" y="6561"/>
                    </a:cubicBezTo>
                    <a:cubicBezTo>
                      <a:pt x="12026" y="6120"/>
                      <a:pt x="11609" y="5656"/>
                      <a:pt x="11216" y="5179"/>
                    </a:cubicBezTo>
                    <a:lnTo>
                      <a:pt x="10966" y="5370"/>
                    </a:lnTo>
                    <a:cubicBezTo>
                      <a:pt x="11455" y="5965"/>
                      <a:pt x="11967" y="6513"/>
                      <a:pt x="12526" y="7049"/>
                    </a:cubicBezTo>
                    <a:cubicBezTo>
                      <a:pt x="12705" y="8489"/>
                      <a:pt x="12990" y="9930"/>
                      <a:pt x="13395" y="11335"/>
                    </a:cubicBezTo>
                    <a:cubicBezTo>
                      <a:pt x="13014" y="10894"/>
                      <a:pt x="12598" y="10466"/>
                      <a:pt x="12169" y="10073"/>
                    </a:cubicBezTo>
                    <a:cubicBezTo>
                      <a:pt x="11490" y="9418"/>
                      <a:pt x="10788" y="8751"/>
                      <a:pt x="10371" y="7977"/>
                    </a:cubicBezTo>
                    <a:lnTo>
                      <a:pt x="10371" y="7977"/>
                    </a:lnTo>
                    <a:cubicBezTo>
                      <a:pt x="10562" y="8049"/>
                      <a:pt x="10740" y="8132"/>
                      <a:pt x="10907" y="8204"/>
                    </a:cubicBezTo>
                    <a:lnTo>
                      <a:pt x="11407" y="8418"/>
                    </a:lnTo>
                    <a:lnTo>
                      <a:pt x="11097" y="7977"/>
                    </a:lnTo>
                    <a:cubicBezTo>
                      <a:pt x="10323" y="6834"/>
                      <a:pt x="9883" y="5501"/>
                      <a:pt x="9859" y="4120"/>
                    </a:cubicBezTo>
                    <a:cubicBezTo>
                      <a:pt x="9847" y="3822"/>
                      <a:pt x="9883" y="3524"/>
                      <a:pt x="9954" y="3251"/>
                    </a:cubicBezTo>
                    <a:cubicBezTo>
                      <a:pt x="10073" y="3322"/>
                      <a:pt x="10181" y="3405"/>
                      <a:pt x="10288" y="3477"/>
                    </a:cubicBezTo>
                    <a:cubicBezTo>
                      <a:pt x="10443" y="3596"/>
                      <a:pt x="10609" y="3703"/>
                      <a:pt x="10764" y="3834"/>
                    </a:cubicBezTo>
                    <a:lnTo>
                      <a:pt x="11062" y="4072"/>
                    </a:lnTo>
                    <a:lnTo>
                      <a:pt x="11014" y="3691"/>
                    </a:lnTo>
                    <a:cubicBezTo>
                      <a:pt x="10966" y="3239"/>
                      <a:pt x="11109" y="2703"/>
                      <a:pt x="11252" y="2215"/>
                    </a:cubicBezTo>
                    <a:cubicBezTo>
                      <a:pt x="11288" y="2250"/>
                      <a:pt x="11324" y="2274"/>
                      <a:pt x="11359" y="2310"/>
                    </a:cubicBezTo>
                    <a:cubicBezTo>
                      <a:pt x="11455" y="2393"/>
                      <a:pt x="11550" y="2465"/>
                      <a:pt x="11633" y="2560"/>
                    </a:cubicBezTo>
                    <a:lnTo>
                      <a:pt x="11871" y="2822"/>
                    </a:lnTo>
                    <a:lnTo>
                      <a:pt x="11907" y="2465"/>
                    </a:lnTo>
                    <a:cubicBezTo>
                      <a:pt x="11978" y="1905"/>
                      <a:pt x="12145" y="1358"/>
                      <a:pt x="12395" y="846"/>
                    </a:cubicBezTo>
                    <a:close/>
                    <a:moveTo>
                      <a:pt x="8847" y="9799"/>
                    </a:moveTo>
                    <a:lnTo>
                      <a:pt x="8847" y="9799"/>
                    </a:lnTo>
                    <a:cubicBezTo>
                      <a:pt x="9692" y="10061"/>
                      <a:pt x="10490" y="10621"/>
                      <a:pt x="11252" y="11168"/>
                    </a:cubicBezTo>
                    <a:cubicBezTo>
                      <a:pt x="11752" y="11549"/>
                      <a:pt x="12288" y="11883"/>
                      <a:pt x="12824" y="12192"/>
                    </a:cubicBezTo>
                    <a:cubicBezTo>
                      <a:pt x="12368" y="12184"/>
                      <a:pt x="11910" y="12180"/>
                      <a:pt x="11449" y="12180"/>
                    </a:cubicBezTo>
                    <a:cubicBezTo>
                      <a:pt x="10610" y="12180"/>
                      <a:pt x="9764" y="12193"/>
                      <a:pt x="8919" y="12216"/>
                    </a:cubicBezTo>
                    <a:cubicBezTo>
                      <a:pt x="8549" y="12228"/>
                      <a:pt x="8168" y="12264"/>
                      <a:pt x="7752" y="12299"/>
                    </a:cubicBezTo>
                    <a:lnTo>
                      <a:pt x="7692" y="12264"/>
                    </a:lnTo>
                    <a:cubicBezTo>
                      <a:pt x="7371" y="12037"/>
                      <a:pt x="7025" y="11823"/>
                      <a:pt x="6680" y="11621"/>
                    </a:cubicBezTo>
                    <a:cubicBezTo>
                      <a:pt x="6490" y="11514"/>
                      <a:pt x="6311" y="11394"/>
                      <a:pt x="6132" y="11287"/>
                    </a:cubicBezTo>
                    <a:lnTo>
                      <a:pt x="5966" y="11549"/>
                    </a:lnTo>
                    <a:cubicBezTo>
                      <a:pt x="6144" y="11668"/>
                      <a:pt x="6335" y="11775"/>
                      <a:pt x="6513" y="11895"/>
                    </a:cubicBezTo>
                    <a:cubicBezTo>
                      <a:pt x="6763" y="12037"/>
                      <a:pt x="7025" y="12204"/>
                      <a:pt x="7275" y="12359"/>
                    </a:cubicBezTo>
                    <a:cubicBezTo>
                      <a:pt x="6692" y="12430"/>
                      <a:pt x="6097" y="12514"/>
                      <a:pt x="5525" y="12609"/>
                    </a:cubicBezTo>
                    <a:cubicBezTo>
                      <a:pt x="5061" y="12668"/>
                      <a:pt x="4608" y="12740"/>
                      <a:pt x="4156" y="12799"/>
                    </a:cubicBezTo>
                    <a:lnTo>
                      <a:pt x="4192" y="13109"/>
                    </a:lnTo>
                    <a:cubicBezTo>
                      <a:pt x="4656" y="13049"/>
                      <a:pt x="5109" y="12990"/>
                      <a:pt x="5573" y="12918"/>
                    </a:cubicBezTo>
                    <a:cubicBezTo>
                      <a:pt x="6025" y="12847"/>
                      <a:pt x="6502" y="12776"/>
                      <a:pt x="6966" y="12716"/>
                    </a:cubicBezTo>
                    <a:lnTo>
                      <a:pt x="6966" y="12716"/>
                    </a:lnTo>
                    <a:cubicBezTo>
                      <a:pt x="6466" y="13121"/>
                      <a:pt x="5978" y="13514"/>
                      <a:pt x="5513" y="13883"/>
                    </a:cubicBezTo>
                    <a:lnTo>
                      <a:pt x="5704" y="14133"/>
                    </a:lnTo>
                    <a:cubicBezTo>
                      <a:pt x="6299" y="13669"/>
                      <a:pt x="6918" y="13157"/>
                      <a:pt x="7537" y="12645"/>
                    </a:cubicBezTo>
                    <a:cubicBezTo>
                      <a:pt x="8037" y="12585"/>
                      <a:pt x="8502" y="12549"/>
                      <a:pt x="8930" y="12537"/>
                    </a:cubicBezTo>
                    <a:cubicBezTo>
                      <a:pt x="9709" y="12512"/>
                      <a:pt x="10487" y="12500"/>
                      <a:pt x="11264" y="12500"/>
                    </a:cubicBezTo>
                    <a:cubicBezTo>
                      <a:pt x="11936" y="12500"/>
                      <a:pt x="12608" y="12509"/>
                      <a:pt x="13276" y="12526"/>
                    </a:cubicBezTo>
                    <a:cubicBezTo>
                      <a:pt x="13074" y="12645"/>
                      <a:pt x="12907" y="12811"/>
                      <a:pt x="12788" y="13002"/>
                    </a:cubicBezTo>
                    <a:cubicBezTo>
                      <a:pt x="12538" y="13395"/>
                      <a:pt x="12443" y="13847"/>
                      <a:pt x="12359" y="14252"/>
                    </a:cubicBezTo>
                    <a:cubicBezTo>
                      <a:pt x="12193" y="15073"/>
                      <a:pt x="12026" y="15919"/>
                      <a:pt x="11586" y="16621"/>
                    </a:cubicBezTo>
                    <a:cubicBezTo>
                      <a:pt x="11562" y="16586"/>
                      <a:pt x="11538" y="16538"/>
                      <a:pt x="11502" y="16502"/>
                    </a:cubicBezTo>
                    <a:cubicBezTo>
                      <a:pt x="11431" y="16395"/>
                      <a:pt x="11371" y="16288"/>
                      <a:pt x="11324" y="16169"/>
                    </a:cubicBezTo>
                    <a:lnTo>
                      <a:pt x="11181" y="15776"/>
                    </a:lnTo>
                    <a:lnTo>
                      <a:pt x="11026" y="16157"/>
                    </a:lnTo>
                    <a:cubicBezTo>
                      <a:pt x="10859" y="16550"/>
                      <a:pt x="10454" y="16919"/>
                      <a:pt x="9942" y="17169"/>
                    </a:cubicBezTo>
                    <a:cubicBezTo>
                      <a:pt x="9550" y="17336"/>
                      <a:pt x="9133" y="17443"/>
                      <a:pt x="8716" y="17502"/>
                    </a:cubicBezTo>
                    <a:cubicBezTo>
                      <a:pt x="8776" y="17312"/>
                      <a:pt x="8811" y="17121"/>
                      <a:pt x="8823" y="16919"/>
                    </a:cubicBezTo>
                    <a:lnTo>
                      <a:pt x="8859" y="16657"/>
                    </a:lnTo>
                    <a:lnTo>
                      <a:pt x="8609" y="16764"/>
                    </a:lnTo>
                    <a:cubicBezTo>
                      <a:pt x="8180" y="16931"/>
                      <a:pt x="7728" y="17038"/>
                      <a:pt x="7275" y="17109"/>
                    </a:cubicBezTo>
                    <a:cubicBezTo>
                      <a:pt x="7490" y="16157"/>
                      <a:pt x="8026" y="15597"/>
                      <a:pt x="8645" y="14966"/>
                    </a:cubicBezTo>
                    <a:cubicBezTo>
                      <a:pt x="8895" y="14704"/>
                      <a:pt x="9145" y="14442"/>
                      <a:pt x="9395" y="14145"/>
                    </a:cubicBezTo>
                    <a:cubicBezTo>
                      <a:pt x="9514" y="13990"/>
                      <a:pt x="9573" y="13800"/>
                      <a:pt x="9561" y="13609"/>
                    </a:cubicBezTo>
                    <a:cubicBezTo>
                      <a:pt x="9550" y="13478"/>
                      <a:pt x="9478" y="13359"/>
                      <a:pt x="9371" y="13288"/>
                    </a:cubicBezTo>
                    <a:cubicBezTo>
                      <a:pt x="9288" y="13224"/>
                      <a:pt x="9188" y="13192"/>
                      <a:pt x="9079" y="13192"/>
                    </a:cubicBezTo>
                    <a:cubicBezTo>
                      <a:pt x="8924" y="13192"/>
                      <a:pt x="8748" y="13257"/>
                      <a:pt x="8573" y="13383"/>
                    </a:cubicBezTo>
                    <a:cubicBezTo>
                      <a:pt x="8228" y="13657"/>
                      <a:pt x="7906" y="13966"/>
                      <a:pt x="7633" y="14323"/>
                    </a:cubicBezTo>
                    <a:cubicBezTo>
                      <a:pt x="7383" y="14633"/>
                      <a:pt x="7097" y="14931"/>
                      <a:pt x="6787" y="15181"/>
                    </a:cubicBezTo>
                    <a:cubicBezTo>
                      <a:pt x="6315" y="15519"/>
                      <a:pt x="5755" y="15707"/>
                      <a:pt x="5183" y="15707"/>
                    </a:cubicBezTo>
                    <a:cubicBezTo>
                      <a:pt x="5091" y="15707"/>
                      <a:pt x="4998" y="15702"/>
                      <a:pt x="4906" y="15693"/>
                    </a:cubicBezTo>
                    <a:cubicBezTo>
                      <a:pt x="5037" y="15502"/>
                      <a:pt x="5144" y="15300"/>
                      <a:pt x="5239" y="15097"/>
                    </a:cubicBezTo>
                    <a:lnTo>
                      <a:pt x="5335" y="14871"/>
                    </a:lnTo>
                    <a:lnTo>
                      <a:pt x="5085" y="14871"/>
                    </a:lnTo>
                    <a:cubicBezTo>
                      <a:pt x="4466" y="14859"/>
                      <a:pt x="3846" y="14681"/>
                      <a:pt x="3323" y="14335"/>
                    </a:cubicBezTo>
                    <a:cubicBezTo>
                      <a:pt x="3370" y="14276"/>
                      <a:pt x="3418" y="14228"/>
                      <a:pt x="3465" y="14169"/>
                    </a:cubicBezTo>
                    <a:cubicBezTo>
                      <a:pt x="3537" y="14085"/>
                      <a:pt x="3620" y="14002"/>
                      <a:pt x="3704" y="13919"/>
                    </a:cubicBezTo>
                    <a:lnTo>
                      <a:pt x="3942" y="13716"/>
                    </a:lnTo>
                    <a:lnTo>
                      <a:pt x="3644" y="13645"/>
                    </a:lnTo>
                    <a:cubicBezTo>
                      <a:pt x="3144" y="13526"/>
                      <a:pt x="2656" y="13347"/>
                      <a:pt x="2203" y="13097"/>
                    </a:cubicBezTo>
                    <a:cubicBezTo>
                      <a:pt x="2656" y="12752"/>
                      <a:pt x="3168" y="12490"/>
                      <a:pt x="3704" y="12311"/>
                    </a:cubicBezTo>
                    <a:lnTo>
                      <a:pt x="4061" y="12204"/>
                    </a:lnTo>
                    <a:lnTo>
                      <a:pt x="3739" y="12025"/>
                    </a:lnTo>
                    <a:cubicBezTo>
                      <a:pt x="3632" y="11954"/>
                      <a:pt x="3537" y="11883"/>
                      <a:pt x="3442" y="11811"/>
                    </a:cubicBezTo>
                    <a:lnTo>
                      <a:pt x="3334" y="11728"/>
                    </a:lnTo>
                    <a:cubicBezTo>
                      <a:pt x="3787" y="11490"/>
                      <a:pt x="4287" y="11252"/>
                      <a:pt x="4751" y="11216"/>
                    </a:cubicBezTo>
                    <a:lnTo>
                      <a:pt x="5144" y="11192"/>
                    </a:lnTo>
                    <a:lnTo>
                      <a:pt x="4847" y="10942"/>
                    </a:lnTo>
                    <a:cubicBezTo>
                      <a:pt x="4692" y="10811"/>
                      <a:pt x="4549" y="10680"/>
                      <a:pt x="4394" y="10537"/>
                    </a:cubicBezTo>
                    <a:cubicBezTo>
                      <a:pt x="4299" y="10442"/>
                      <a:pt x="4216" y="10359"/>
                      <a:pt x="4108" y="10263"/>
                    </a:cubicBezTo>
                    <a:cubicBezTo>
                      <a:pt x="4382" y="10132"/>
                      <a:pt x="4668" y="10049"/>
                      <a:pt x="4954" y="10013"/>
                    </a:cubicBezTo>
                    <a:cubicBezTo>
                      <a:pt x="5350" y="9944"/>
                      <a:pt x="5749" y="9910"/>
                      <a:pt x="6147" y="9910"/>
                    </a:cubicBezTo>
                    <a:cubicBezTo>
                      <a:pt x="7125" y="9910"/>
                      <a:pt x="8096" y="10116"/>
                      <a:pt x="9002" y="10513"/>
                    </a:cubicBezTo>
                    <a:lnTo>
                      <a:pt x="9514" y="10740"/>
                    </a:lnTo>
                    <a:lnTo>
                      <a:pt x="9192" y="10275"/>
                    </a:lnTo>
                    <a:lnTo>
                      <a:pt x="8847" y="9799"/>
                    </a:lnTo>
                    <a:close/>
                    <a:moveTo>
                      <a:pt x="5275" y="0"/>
                    </a:moveTo>
                    <a:lnTo>
                      <a:pt x="5192" y="155"/>
                    </a:lnTo>
                    <a:cubicBezTo>
                      <a:pt x="5001" y="560"/>
                      <a:pt x="4989" y="1072"/>
                      <a:pt x="5025" y="1536"/>
                    </a:cubicBezTo>
                    <a:cubicBezTo>
                      <a:pt x="4549" y="1131"/>
                      <a:pt x="4025" y="786"/>
                      <a:pt x="3454" y="536"/>
                    </a:cubicBezTo>
                    <a:lnTo>
                      <a:pt x="3251" y="453"/>
                    </a:lnTo>
                    <a:lnTo>
                      <a:pt x="3227" y="667"/>
                    </a:lnTo>
                    <a:cubicBezTo>
                      <a:pt x="3227" y="941"/>
                      <a:pt x="3251" y="1215"/>
                      <a:pt x="3311" y="1477"/>
                    </a:cubicBezTo>
                    <a:cubicBezTo>
                      <a:pt x="2723" y="1171"/>
                      <a:pt x="2017" y="1005"/>
                      <a:pt x="1341" y="1005"/>
                    </a:cubicBezTo>
                    <a:cubicBezTo>
                      <a:pt x="990" y="1005"/>
                      <a:pt x="648" y="1050"/>
                      <a:pt x="334" y="1143"/>
                    </a:cubicBezTo>
                    <a:lnTo>
                      <a:pt x="239" y="1179"/>
                    </a:lnTo>
                    <a:lnTo>
                      <a:pt x="227" y="1286"/>
                    </a:lnTo>
                    <a:cubicBezTo>
                      <a:pt x="132" y="2227"/>
                      <a:pt x="489" y="3346"/>
                      <a:pt x="1108" y="4120"/>
                    </a:cubicBezTo>
                    <a:cubicBezTo>
                      <a:pt x="1064" y="4118"/>
                      <a:pt x="1019" y="4117"/>
                      <a:pt x="975" y="4117"/>
                    </a:cubicBezTo>
                    <a:cubicBezTo>
                      <a:pt x="746" y="4117"/>
                      <a:pt x="518" y="4143"/>
                      <a:pt x="298" y="4203"/>
                    </a:cubicBezTo>
                    <a:lnTo>
                      <a:pt x="84" y="4263"/>
                    </a:lnTo>
                    <a:lnTo>
                      <a:pt x="203" y="4441"/>
                    </a:lnTo>
                    <a:cubicBezTo>
                      <a:pt x="560" y="4953"/>
                      <a:pt x="989" y="5406"/>
                      <a:pt x="1489" y="5787"/>
                    </a:cubicBezTo>
                    <a:cubicBezTo>
                      <a:pt x="1025" y="5846"/>
                      <a:pt x="513" y="5941"/>
                      <a:pt x="144" y="6215"/>
                    </a:cubicBezTo>
                    <a:lnTo>
                      <a:pt x="1" y="6322"/>
                    </a:lnTo>
                    <a:lnTo>
                      <a:pt x="132" y="6453"/>
                    </a:lnTo>
                    <a:cubicBezTo>
                      <a:pt x="275" y="6608"/>
                      <a:pt x="441" y="6751"/>
                      <a:pt x="608" y="6906"/>
                    </a:cubicBezTo>
                    <a:lnTo>
                      <a:pt x="775" y="7061"/>
                    </a:lnTo>
                    <a:cubicBezTo>
                      <a:pt x="656" y="7084"/>
                      <a:pt x="537" y="7108"/>
                      <a:pt x="417" y="7120"/>
                    </a:cubicBezTo>
                    <a:lnTo>
                      <a:pt x="179" y="7168"/>
                    </a:lnTo>
                    <a:lnTo>
                      <a:pt x="310" y="7370"/>
                    </a:lnTo>
                    <a:cubicBezTo>
                      <a:pt x="667" y="7894"/>
                      <a:pt x="1168" y="8323"/>
                      <a:pt x="1751" y="8585"/>
                    </a:cubicBezTo>
                    <a:cubicBezTo>
                      <a:pt x="1656" y="8608"/>
                      <a:pt x="1572" y="8644"/>
                      <a:pt x="1489" y="8680"/>
                    </a:cubicBezTo>
                    <a:lnTo>
                      <a:pt x="1275" y="8775"/>
                    </a:lnTo>
                    <a:lnTo>
                      <a:pt x="1453" y="8942"/>
                    </a:lnTo>
                    <a:cubicBezTo>
                      <a:pt x="1977" y="9430"/>
                      <a:pt x="2644" y="9561"/>
                      <a:pt x="3227" y="9561"/>
                    </a:cubicBezTo>
                    <a:cubicBezTo>
                      <a:pt x="3561" y="9549"/>
                      <a:pt x="3906" y="9513"/>
                      <a:pt x="4239" y="9430"/>
                    </a:cubicBezTo>
                    <a:cubicBezTo>
                      <a:pt x="4668" y="9311"/>
                      <a:pt x="5097" y="9168"/>
                      <a:pt x="5513" y="9001"/>
                    </a:cubicBezTo>
                    <a:cubicBezTo>
                      <a:pt x="5954" y="8823"/>
                      <a:pt x="6406" y="8680"/>
                      <a:pt x="6859" y="8573"/>
                    </a:cubicBezTo>
                    <a:cubicBezTo>
                      <a:pt x="7077" y="8520"/>
                      <a:pt x="7461" y="8449"/>
                      <a:pt x="7881" y="8449"/>
                    </a:cubicBezTo>
                    <a:cubicBezTo>
                      <a:pt x="8311" y="8449"/>
                      <a:pt x="8778" y="8523"/>
                      <a:pt x="9145" y="8763"/>
                    </a:cubicBezTo>
                    <a:cubicBezTo>
                      <a:pt x="9216" y="8847"/>
                      <a:pt x="9311" y="8918"/>
                      <a:pt x="9395" y="8977"/>
                    </a:cubicBezTo>
                    <a:lnTo>
                      <a:pt x="12907" y="11871"/>
                    </a:lnTo>
                    <a:cubicBezTo>
                      <a:pt x="12395" y="11573"/>
                      <a:pt x="11907" y="11263"/>
                      <a:pt x="11443" y="10918"/>
                    </a:cubicBezTo>
                    <a:cubicBezTo>
                      <a:pt x="10526" y="10263"/>
                      <a:pt x="9585" y="9585"/>
                      <a:pt x="8514" y="9394"/>
                    </a:cubicBezTo>
                    <a:lnTo>
                      <a:pt x="8145" y="9323"/>
                    </a:lnTo>
                    <a:lnTo>
                      <a:pt x="8145" y="9323"/>
                    </a:lnTo>
                    <a:lnTo>
                      <a:pt x="8359" y="9632"/>
                    </a:lnTo>
                    <a:cubicBezTo>
                      <a:pt x="8442" y="9751"/>
                      <a:pt x="8538" y="9894"/>
                      <a:pt x="8633" y="10025"/>
                    </a:cubicBezTo>
                    <a:cubicBezTo>
                      <a:pt x="7831" y="9745"/>
                      <a:pt x="6987" y="9605"/>
                      <a:pt x="6139" y="9605"/>
                    </a:cubicBezTo>
                    <a:cubicBezTo>
                      <a:pt x="5727" y="9605"/>
                      <a:pt x="5315" y="9638"/>
                      <a:pt x="4906" y="9704"/>
                    </a:cubicBezTo>
                    <a:cubicBezTo>
                      <a:pt x="4537" y="9775"/>
                      <a:pt x="4037" y="9894"/>
                      <a:pt x="3763" y="10132"/>
                    </a:cubicBezTo>
                    <a:lnTo>
                      <a:pt x="3620" y="10263"/>
                    </a:lnTo>
                    <a:lnTo>
                      <a:pt x="3763" y="10382"/>
                    </a:lnTo>
                    <a:cubicBezTo>
                      <a:pt x="3906" y="10501"/>
                      <a:pt x="4049" y="10632"/>
                      <a:pt x="4192" y="10763"/>
                    </a:cubicBezTo>
                    <a:cubicBezTo>
                      <a:pt x="4251" y="10835"/>
                      <a:pt x="4323" y="10894"/>
                      <a:pt x="4394" y="10966"/>
                    </a:cubicBezTo>
                    <a:cubicBezTo>
                      <a:pt x="3930" y="11097"/>
                      <a:pt x="3489" y="11287"/>
                      <a:pt x="3073" y="11514"/>
                    </a:cubicBezTo>
                    <a:lnTo>
                      <a:pt x="2715" y="11692"/>
                    </a:lnTo>
                    <a:lnTo>
                      <a:pt x="2965" y="11847"/>
                    </a:lnTo>
                    <a:cubicBezTo>
                      <a:pt x="3061" y="11906"/>
                      <a:pt x="3168" y="11978"/>
                      <a:pt x="3263" y="12061"/>
                    </a:cubicBezTo>
                    <a:lnTo>
                      <a:pt x="3334" y="12121"/>
                    </a:lnTo>
                    <a:cubicBezTo>
                      <a:pt x="2787" y="12335"/>
                      <a:pt x="2287" y="12633"/>
                      <a:pt x="1846" y="13002"/>
                    </a:cubicBezTo>
                    <a:lnTo>
                      <a:pt x="1691" y="13133"/>
                    </a:lnTo>
                    <a:lnTo>
                      <a:pt x="1858" y="13252"/>
                    </a:lnTo>
                    <a:cubicBezTo>
                      <a:pt x="2299" y="13538"/>
                      <a:pt x="2787" y="13752"/>
                      <a:pt x="3311" y="13895"/>
                    </a:cubicBezTo>
                    <a:lnTo>
                      <a:pt x="3239" y="13978"/>
                    </a:lnTo>
                    <a:cubicBezTo>
                      <a:pt x="3156" y="14073"/>
                      <a:pt x="3073" y="14157"/>
                      <a:pt x="2989" y="14240"/>
                    </a:cubicBezTo>
                    <a:lnTo>
                      <a:pt x="2834" y="14359"/>
                    </a:lnTo>
                    <a:lnTo>
                      <a:pt x="2989" y="14478"/>
                    </a:lnTo>
                    <a:cubicBezTo>
                      <a:pt x="3525" y="14883"/>
                      <a:pt x="4180" y="15121"/>
                      <a:pt x="4847" y="15181"/>
                    </a:cubicBezTo>
                    <a:cubicBezTo>
                      <a:pt x="4763" y="15359"/>
                      <a:pt x="4644" y="15538"/>
                      <a:pt x="4501" y="15681"/>
                    </a:cubicBezTo>
                    <a:lnTo>
                      <a:pt x="4287" y="15883"/>
                    </a:lnTo>
                    <a:lnTo>
                      <a:pt x="4585" y="15955"/>
                    </a:lnTo>
                    <a:cubicBezTo>
                      <a:pt x="4790" y="15998"/>
                      <a:pt x="4997" y="16020"/>
                      <a:pt x="5203" y="16020"/>
                    </a:cubicBezTo>
                    <a:cubicBezTo>
                      <a:pt x="5835" y="16020"/>
                      <a:pt x="6457" y="15817"/>
                      <a:pt x="6978" y="15431"/>
                    </a:cubicBezTo>
                    <a:cubicBezTo>
                      <a:pt x="7311" y="15169"/>
                      <a:pt x="7609" y="14859"/>
                      <a:pt x="7883" y="14526"/>
                    </a:cubicBezTo>
                    <a:cubicBezTo>
                      <a:pt x="8133" y="14192"/>
                      <a:pt x="8430" y="13895"/>
                      <a:pt x="8764" y="13633"/>
                    </a:cubicBezTo>
                    <a:cubicBezTo>
                      <a:pt x="8857" y="13565"/>
                      <a:pt x="8980" y="13503"/>
                      <a:pt x="9082" y="13503"/>
                    </a:cubicBezTo>
                    <a:cubicBezTo>
                      <a:pt x="9124" y="13503"/>
                      <a:pt x="9161" y="13514"/>
                      <a:pt x="9192" y="13538"/>
                    </a:cubicBezTo>
                    <a:cubicBezTo>
                      <a:pt x="9228" y="13561"/>
                      <a:pt x="9252" y="13597"/>
                      <a:pt x="9252" y="13645"/>
                    </a:cubicBezTo>
                    <a:cubicBezTo>
                      <a:pt x="9264" y="13752"/>
                      <a:pt x="9228" y="13859"/>
                      <a:pt x="9157" y="13942"/>
                    </a:cubicBezTo>
                    <a:cubicBezTo>
                      <a:pt x="8919" y="14228"/>
                      <a:pt x="8668" y="14490"/>
                      <a:pt x="8430" y="14740"/>
                    </a:cubicBezTo>
                    <a:cubicBezTo>
                      <a:pt x="7752" y="15431"/>
                      <a:pt x="7121" y="16085"/>
                      <a:pt x="6942" y="17264"/>
                    </a:cubicBezTo>
                    <a:lnTo>
                      <a:pt x="6906" y="17479"/>
                    </a:lnTo>
                    <a:lnTo>
                      <a:pt x="6906" y="17479"/>
                    </a:lnTo>
                    <a:lnTo>
                      <a:pt x="7121" y="17443"/>
                    </a:lnTo>
                    <a:cubicBezTo>
                      <a:pt x="7585" y="17383"/>
                      <a:pt x="8037" y="17288"/>
                      <a:pt x="8490" y="17145"/>
                    </a:cubicBezTo>
                    <a:lnTo>
                      <a:pt x="8490" y="17145"/>
                    </a:lnTo>
                    <a:cubicBezTo>
                      <a:pt x="8466" y="17312"/>
                      <a:pt x="8418" y="17467"/>
                      <a:pt x="8347" y="17609"/>
                    </a:cubicBezTo>
                    <a:lnTo>
                      <a:pt x="8204" y="17883"/>
                    </a:lnTo>
                    <a:lnTo>
                      <a:pt x="8204" y="17883"/>
                    </a:lnTo>
                    <a:lnTo>
                      <a:pt x="8502" y="17848"/>
                    </a:lnTo>
                    <a:cubicBezTo>
                      <a:pt x="9049" y="17800"/>
                      <a:pt x="9573" y="17657"/>
                      <a:pt x="10085" y="17443"/>
                    </a:cubicBezTo>
                    <a:cubicBezTo>
                      <a:pt x="10514" y="17252"/>
                      <a:pt x="10895" y="16943"/>
                      <a:pt x="11181" y="16550"/>
                    </a:cubicBezTo>
                    <a:cubicBezTo>
                      <a:pt x="11205" y="16597"/>
                      <a:pt x="11228" y="16633"/>
                      <a:pt x="11252" y="16669"/>
                    </a:cubicBezTo>
                    <a:cubicBezTo>
                      <a:pt x="11324" y="16776"/>
                      <a:pt x="11383" y="16883"/>
                      <a:pt x="11431" y="16990"/>
                    </a:cubicBezTo>
                    <a:lnTo>
                      <a:pt x="11538" y="17264"/>
                    </a:lnTo>
                    <a:lnTo>
                      <a:pt x="11705" y="17026"/>
                    </a:lnTo>
                    <a:cubicBezTo>
                      <a:pt x="12288" y="16228"/>
                      <a:pt x="12490" y="15204"/>
                      <a:pt x="12681" y="14311"/>
                    </a:cubicBezTo>
                    <a:cubicBezTo>
                      <a:pt x="12764" y="13919"/>
                      <a:pt x="12848" y="13514"/>
                      <a:pt x="13062" y="13168"/>
                    </a:cubicBezTo>
                    <a:cubicBezTo>
                      <a:pt x="13229" y="12883"/>
                      <a:pt x="13514" y="12692"/>
                      <a:pt x="13848" y="12645"/>
                    </a:cubicBezTo>
                    <a:lnTo>
                      <a:pt x="13872" y="12668"/>
                    </a:lnTo>
                    <a:cubicBezTo>
                      <a:pt x="13895" y="12692"/>
                      <a:pt x="13919" y="12716"/>
                      <a:pt x="13943" y="12728"/>
                    </a:cubicBezTo>
                    <a:lnTo>
                      <a:pt x="14002" y="12787"/>
                    </a:lnTo>
                    <a:lnTo>
                      <a:pt x="14014" y="12787"/>
                    </a:lnTo>
                    <a:lnTo>
                      <a:pt x="16074" y="14490"/>
                    </a:lnTo>
                    <a:lnTo>
                      <a:pt x="16277" y="14252"/>
                    </a:lnTo>
                    <a:lnTo>
                      <a:pt x="14193" y="12526"/>
                    </a:lnTo>
                    <a:lnTo>
                      <a:pt x="14133" y="12478"/>
                    </a:lnTo>
                    <a:cubicBezTo>
                      <a:pt x="14074" y="12097"/>
                      <a:pt x="14205" y="11728"/>
                      <a:pt x="14479" y="11466"/>
                    </a:cubicBezTo>
                    <a:cubicBezTo>
                      <a:pt x="14776" y="11180"/>
                      <a:pt x="15181" y="11013"/>
                      <a:pt x="15538" y="10882"/>
                    </a:cubicBezTo>
                    <a:cubicBezTo>
                      <a:pt x="16431" y="10513"/>
                      <a:pt x="17360" y="10132"/>
                      <a:pt x="18027" y="9418"/>
                    </a:cubicBezTo>
                    <a:lnTo>
                      <a:pt x="18229" y="9204"/>
                    </a:lnTo>
                    <a:lnTo>
                      <a:pt x="17932" y="9156"/>
                    </a:lnTo>
                    <a:cubicBezTo>
                      <a:pt x="17812" y="9132"/>
                      <a:pt x="17693" y="9097"/>
                      <a:pt x="17574" y="9037"/>
                    </a:cubicBezTo>
                    <a:lnTo>
                      <a:pt x="17455" y="8989"/>
                    </a:lnTo>
                    <a:cubicBezTo>
                      <a:pt x="17789" y="8644"/>
                      <a:pt x="18027" y="8215"/>
                      <a:pt x="18134" y="7751"/>
                    </a:cubicBezTo>
                    <a:cubicBezTo>
                      <a:pt x="18253" y="7227"/>
                      <a:pt x="18289" y="6680"/>
                      <a:pt x="18241" y="6144"/>
                    </a:cubicBezTo>
                    <a:lnTo>
                      <a:pt x="18217" y="5846"/>
                    </a:lnTo>
                    <a:lnTo>
                      <a:pt x="17991" y="6025"/>
                    </a:lnTo>
                    <a:cubicBezTo>
                      <a:pt x="17848" y="6120"/>
                      <a:pt x="17705" y="6191"/>
                      <a:pt x="17551" y="6251"/>
                    </a:cubicBezTo>
                    <a:cubicBezTo>
                      <a:pt x="17598" y="5787"/>
                      <a:pt x="17622" y="5322"/>
                      <a:pt x="17598" y="4858"/>
                    </a:cubicBezTo>
                    <a:lnTo>
                      <a:pt x="17598" y="4644"/>
                    </a:lnTo>
                    <a:lnTo>
                      <a:pt x="17396" y="4715"/>
                    </a:lnTo>
                    <a:cubicBezTo>
                      <a:pt x="16265" y="5108"/>
                      <a:pt x="15729" y="5858"/>
                      <a:pt x="15169" y="6644"/>
                    </a:cubicBezTo>
                    <a:cubicBezTo>
                      <a:pt x="14979" y="6930"/>
                      <a:pt x="14764" y="7215"/>
                      <a:pt x="14526" y="7501"/>
                    </a:cubicBezTo>
                    <a:cubicBezTo>
                      <a:pt x="14455" y="7584"/>
                      <a:pt x="14348" y="7644"/>
                      <a:pt x="14241" y="7656"/>
                    </a:cubicBezTo>
                    <a:cubicBezTo>
                      <a:pt x="14193" y="7656"/>
                      <a:pt x="14157" y="7644"/>
                      <a:pt x="14122" y="7620"/>
                    </a:cubicBezTo>
                    <a:cubicBezTo>
                      <a:pt x="14026" y="7525"/>
                      <a:pt x="14074" y="7334"/>
                      <a:pt x="14145" y="7180"/>
                    </a:cubicBezTo>
                    <a:cubicBezTo>
                      <a:pt x="14336" y="6811"/>
                      <a:pt x="14574" y="6453"/>
                      <a:pt x="14860" y="6144"/>
                    </a:cubicBezTo>
                    <a:cubicBezTo>
                      <a:pt x="15134" y="5822"/>
                      <a:pt x="15384" y="5477"/>
                      <a:pt x="15586" y="5108"/>
                    </a:cubicBezTo>
                    <a:cubicBezTo>
                      <a:pt x="15955" y="4334"/>
                      <a:pt x="15979" y="3441"/>
                      <a:pt x="15646" y="2655"/>
                    </a:cubicBezTo>
                    <a:lnTo>
                      <a:pt x="15538" y="2381"/>
                    </a:lnTo>
                    <a:lnTo>
                      <a:pt x="15372" y="2631"/>
                    </a:lnTo>
                    <a:cubicBezTo>
                      <a:pt x="15253" y="2786"/>
                      <a:pt x="15110" y="2929"/>
                      <a:pt x="14943" y="3060"/>
                    </a:cubicBezTo>
                    <a:cubicBezTo>
                      <a:pt x="14753" y="2405"/>
                      <a:pt x="14395" y="1822"/>
                      <a:pt x="13895" y="1358"/>
                    </a:cubicBezTo>
                    <a:lnTo>
                      <a:pt x="13752" y="1238"/>
                    </a:lnTo>
                    <a:lnTo>
                      <a:pt x="13657" y="1405"/>
                    </a:lnTo>
                    <a:cubicBezTo>
                      <a:pt x="13598" y="1500"/>
                      <a:pt x="13526" y="1596"/>
                      <a:pt x="13455" y="1691"/>
                    </a:cubicBezTo>
                    <a:lnTo>
                      <a:pt x="13371" y="1786"/>
                    </a:lnTo>
                    <a:cubicBezTo>
                      <a:pt x="13145" y="1298"/>
                      <a:pt x="12848" y="857"/>
                      <a:pt x="12478" y="476"/>
                    </a:cubicBezTo>
                    <a:lnTo>
                      <a:pt x="12336" y="345"/>
                    </a:lnTo>
                    <a:lnTo>
                      <a:pt x="12240" y="512"/>
                    </a:lnTo>
                    <a:cubicBezTo>
                      <a:pt x="11955" y="1012"/>
                      <a:pt x="11752" y="1560"/>
                      <a:pt x="11645" y="2131"/>
                    </a:cubicBezTo>
                    <a:lnTo>
                      <a:pt x="11574" y="2072"/>
                    </a:lnTo>
                    <a:cubicBezTo>
                      <a:pt x="11478" y="2000"/>
                      <a:pt x="11383" y="1917"/>
                      <a:pt x="11300" y="1822"/>
                    </a:cubicBezTo>
                    <a:lnTo>
                      <a:pt x="11109" y="1608"/>
                    </a:lnTo>
                    <a:lnTo>
                      <a:pt x="11002" y="2000"/>
                    </a:lnTo>
                    <a:cubicBezTo>
                      <a:pt x="10847" y="2453"/>
                      <a:pt x="10740" y="2917"/>
                      <a:pt x="10704" y="3393"/>
                    </a:cubicBezTo>
                    <a:cubicBezTo>
                      <a:pt x="10621" y="3334"/>
                      <a:pt x="10550" y="3286"/>
                      <a:pt x="10478" y="3227"/>
                    </a:cubicBezTo>
                    <a:cubicBezTo>
                      <a:pt x="10312" y="3120"/>
                      <a:pt x="10145" y="3001"/>
                      <a:pt x="10002" y="2881"/>
                    </a:cubicBezTo>
                    <a:lnTo>
                      <a:pt x="9859" y="2762"/>
                    </a:lnTo>
                    <a:lnTo>
                      <a:pt x="9764" y="2917"/>
                    </a:lnTo>
                    <a:cubicBezTo>
                      <a:pt x="9561" y="3262"/>
                      <a:pt x="9538" y="3822"/>
                      <a:pt x="9550" y="4132"/>
                    </a:cubicBezTo>
                    <a:cubicBezTo>
                      <a:pt x="9573" y="5394"/>
                      <a:pt x="9919" y="6620"/>
                      <a:pt x="10562" y="7715"/>
                    </a:cubicBezTo>
                    <a:lnTo>
                      <a:pt x="10466" y="7668"/>
                    </a:lnTo>
                    <a:lnTo>
                      <a:pt x="10121" y="7525"/>
                    </a:lnTo>
                    <a:lnTo>
                      <a:pt x="9776" y="7370"/>
                    </a:lnTo>
                    <a:lnTo>
                      <a:pt x="9907" y="7727"/>
                    </a:lnTo>
                    <a:cubicBezTo>
                      <a:pt x="10300" y="8739"/>
                      <a:pt x="11145" y="9537"/>
                      <a:pt x="11955" y="10323"/>
                    </a:cubicBezTo>
                    <a:cubicBezTo>
                      <a:pt x="12502" y="10811"/>
                      <a:pt x="13002" y="11347"/>
                      <a:pt x="13443" y="11930"/>
                    </a:cubicBezTo>
                    <a:lnTo>
                      <a:pt x="9609" y="8763"/>
                    </a:lnTo>
                    <a:cubicBezTo>
                      <a:pt x="9526" y="8680"/>
                      <a:pt x="9430" y="8596"/>
                      <a:pt x="9335" y="8537"/>
                    </a:cubicBezTo>
                    <a:cubicBezTo>
                      <a:pt x="8835" y="7977"/>
                      <a:pt x="8752" y="6989"/>
                      <a:pt x="8788" y="6263"/>
                    </a:cubicBezTo>
                    <a:cubicBezTo>
                      <a:pt x="8811" y="5799"/>
                      <a:pt x="8871" y="5334"/>
                      <a:pt x="8966" y="4882"/>
                    </a:cubicBezTo>
                    <a:cubicBezTo>
                      <a:pt x="9049" y="4441"/>
                      <a:pt x="9109" y="3989"/>
                      <a:pt x="9145" y="3548"/>
                    </a:cubicBezTo>
                    <a:cubicBezTo>
                      <a:pt x="9204" y="2393"/>
                      <a:pt x="8835" y="1441"/>
                      <a:pt x="8133" y="929"/>
                    </a:cubicBezTo>
                    <a:lnTo>
                      <a:pt x="7954" y="798"/>
                    </a:lnTo>
                    <a:lnTo>
                      <a:pt x="7895" y="1024"/>
                    </a:lnTo>
                    <a:cubicBezTo>
                      <a:pt x="7871" y="1107"/>
                      <a:pt x="7847" y="1203"/>
                      <a:pt x="7835" y="1286"/>
                    </a:cubicBezTo>
                    <a:cubicBezTo>
                      <a:pt x="7478" y="762"/>
                      <a:pt x="6966" y="357"/>
                      <a:pt x="6371" y="107"/>
                    </a:cubicBezTo>
                    <a:lnTo>
                      <a:pt x="6156" y="24"/>
                    </a:lnTo>
                    <a:lnTo>
                      <a:pt x="6156" y="262"/>
                    </a:lnTo>
                    <a:lnTo>
                      <a:pt x="6156" y="631"/>
                    </a:lnTo>
                    <a:lnTo>
                      <a:pt x="5942" y="465"/>
                    </a:lnTo>
                    <a:cubicBezTo>
                      <a:pt x="5763" y="345"/>
                      <a:pt x="5597" y="215"/>
                      <a:pt x="5430" y="95"/>
                    </a:cubicBezTo>
                    <a:lnTo>
                      <a:pt x="52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4"/>
              <p:cNvSpPr/>
              <p:nvPr/>
            </p:nvSpPr>
            <p:spPr>
              <a:xfrm>
                <a:off x="6782995" y="2325637"/>
                <a:ext cx="8813" cy="45638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859" extrusionOk="0">
                    <a:moveTo>
                      <a:pt x="37" y="1"/>
                    </a:moveTo>
                    <a:cubicBezTo>
                      <a:pt x="37" y="311"/>
                      <a:pt x="25" y="620"/>
                      <a:pt x="25" y="918"/>
                    </a:cubicBezTo>
                    <a:cubicBezTo>
                      <a:pt x="13" y="1227"/>
                      <a:pt x="13" y="1549"/>
                      <a:pt x="1" y="1858"/>
                    </a:cubicBezTo>
                    <a:lnTo>
                      <a:pt x="322" y="1858"/>
                    </a:lnTo>
                    <a:cubicBezTo>
                      <a:pt x="322" y="1549"/>
                      <a:pt x="334" y="1227"/>
                      <a:pt x="334" y="918"/>
                    </a:cubicBezTo>
                    <a:cubicBezTo>
                      <a:pt x="346" y="596"/>
                      <a:pt x="346" y="311"/>
                      <a:pt x="358" y="1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4"/>
              <p:cNvSpPr/>
              <p:nvPr/>
            </p:nvSpPr>
            <p:spPr>
              <a:xfrm>
                <a:off x="6220039" y="2272732"/>
                <a:ext cx="431172" cy="501900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444" extrusionOk="0">
                    <a:moveTo>
                      <a:pt x="10704" y="382"/>
                    </a:moveTo>
                    <a:cubicBezTo>
                      <a:pt x="11407" y="1132"/>
                      <a:pt x="11776" y="2144"/>
                      <a:pt x="11728" y="3180"/>
                    </a:cubicBezTo>
                    <a:lnTo>
                      <a:pt x="11692" y="3632"/>
                    </a:lnTo>
                    <a:lnTo>
                      <a:pt x="12002" y="3299"/>
                    </a:lnTo>
                    <a:cubicBezTo>
                      <a:pt x="12193" y="3085"/>
                      <a:pt x="12407" y="2894"/>
                      <a:pt x="12633" y="2727"/>
                    </a:cubicBezTo>
                    <a:lnTo>
                      <a:pt x="12633" y="2727"/>
                    </a:lnTo>
                    <a:cubicBezTo>
                      <a:pt x="12681" y="3370"/>
                      <a:pt x="12621" y="4013"/>
                      <a:pt x="12454" y="4632"/>
                    </a:cubicBezTo>
                    <a:lnTo>
                      <a:pt x="12347" y="5049"/>
                    </a:lnTo>
                    <a:lnTo>
                      <a:pt x="12728" y="4775"/>
                    </a:lnTo>
                    <a:cubicBezTo>
                      <a:pt x="13097" y="4513"/>
                      <a:pt x="13538" y="4204"/>
                      <a:pt x="13967" y="4109"/>
                    </a:cubicBezTo>
                    <a:lnTo>
                      <a:pt x="13967" y="4109"/>
                    </a:lnTo>
                    <a:cubicBezTo>
                      <a:pt x="13955" y="4240"/>
                      <a:pt x="13943" y="4370"/>
                      <a:pt x="13931" y="4501"/>
                    </a:cubicBezTo>
                    <a:cubicBezTo>
                      <a:pt x="13907" y="4704"/>
                      <a:pt x="13895" y="4918"/>
                      <a:pt x="13871" y="5109"/>
                    </a:cubicBezTo>
                    <a:lnTo>
                      <a:pt x="13847" y="5406"/>
                    </a:lnTo>
                    <a:lnTo>
                      <a:pt x="14193" y="5216"/>
                    </a:lnTo>
                    <a:lnTo>
                      <a:pt x="14490" y="5037"/>
                    </a:lnTo>
                    <a:lnTo>
                      <a:pt x="14490" y="5037"/>
                    </a:lnTo>
                    <a:cubicBezTo>
                      <a:pt x="14514" y="5656"/>
                      <a:pt x="14348" y="6275"/>
                      <a:pt x="14026" y="6811"/>
                    </a:cubicBezTo>
                    <a:lnTo>
                      <a:pt x="13812" y="7157"/>
                    </a:lnTo>
                    <a:lnTo>
                      <a:pt x="13812" y="7157"/>
                    </a:lnTo>
                    <a:lnTo>
                      <a:pt x="14205" y="7049"/>
                    </a:lnTo>
                    <a:cubicBezTo>
                      <a:pt x="14312" y="7014"/>
                      <a:pt x="14419" y="6978"/>
                      <a:pt x="14526" y="6930"/>
                    </a:cubicBezTo>
                    <a:lnTo>
                      <a:pt x="14586" y="6907"/>
                    </a:lnTo>
                    <a:lnTo>
                      <a:pt x="14586" y="6907"/>
                    </a:lnTo>
                    <a:cubicBezTo>
                      <a:pt x="14419" y="7561"/>
                      <a:pt x="13871" y="8169"/>
                      <a:pt x="13050" y="8585"/>
                    </a:cubicBezTo>
                    <a:cubicBezTo>
                      <a:pt x="12657" y="8788"/>
                      <a:pt x="12252" y="8954"/>
                      <a:pt x="11835" y="9097"/>
                    </a:cubicBezTo>
                    <a:cubicBezTo>
                      <a:pt x="11383" y="9252"/>
                      <a:pt x="10942" y="9443"/>
                      <a:pt x="10514" y="9657"/>
                    </a:cubicBezTo>
                    <a:cubicBezTo>
                      <a:pt x="10002" y="9919"/>
                      <a:pt x="9526" y="10264"/>
                      <a:pt x="9133" y="10693"/>
                    </a:cubicBezTo>
                    <a:lnTo>
                      <a:pt x="9371" y="9252"/>
                    </a:lnTo>
                    <a:cubicBezTo>
                      <a:pt x="10430" y="8597"/>
                      <a:pt x="11419" y="7835"/>
                      <a:pt x="12312" y="6978"/>
                    </a:cubicBezTo>
                    <a:lnTo>
                      <a:pt x="12097" y="6752"/>
                    </a:lnTo>
                    <a:cubicBezTo>
                      <a:pt x="11276" y="7526"/>
                      <a:pt x="10395" y="8240"/>
                      <a:pt x="9442" y="8859"/>
                    </a:cubicBezTo>
                    <a:lnTo>
                      <a:pt x="9799" y="6680"/>
                    </a:lnTo>
                    <a:cubicBezTo>
                      <a:pt x="10371" y="6228"/>
                      <a:pt x="10919" y="5740"/>
                      <a:pt x="11442" y="5228"/>
                    </a:cubicBezTo>
                    <a:lnTo>
                      <a:pt x="11216" y="5002"/>
                    </a:lnTo>
                    <a:cubicBezTo>
                      <a:pt x="10776" y="5442"/>
                      <a:pt x="10311" y="5859"/>
                      <a:pt x="9883" y="6216"/>
                    </a:cubicBezTo>
                    <a:lnTo>
                      <a:pt x="10538" y="2204"/>
                    </a:lnTo>
                    <a:lnTo>
                      <a:pt x="10228" y="2156"/>
                    </a:lnTo>
                    <a:lnTo>
                      <a:pt x="9573" y="6109"/>
                    </a:lnTo>
                    <a:cubicBezTo>
                      <a:pt x="9275" y="5513"/>
                      <a:pt x="9014" y="4906"/>
                      <a:pt x="8787" y="4275"/>
                    </a:cubicBezTo>
                    <a:lnTo>
                      <a:pt x="8490" y="4382"/>
                    </a:lnTo>
                    <a:cubicBezTo>
                      <a:pt x="8764" y="5156"/>
                      <a:pt x="9097" y="5906"/>
                      <a:pt x="9490" y="6633"/>
                    </a:cubicBezTo>
                    <a:lnTo>
                      <a:pt x="9145" y="8681"/>
                    </a:lnTo>
                    <a:cubicBezTo>
                      <a:pt x="8442" y="7752"/>
                      <a:pt x="7799" y="6787"/>
                      <a:pt x="7228" y="5787"/>
                    </a:cubicBezTo>
                    <a:lnTo>
                      <a:pt x="6954" y="5942"/>
                    </a:lnTo>
                    <a:cubicBezTo>
                      <a:pt x="7585" y="7049"/>
                      <a:pt x="8299" y="8097"/>
                      <a:pt x="9073" y="9109"/>
                    </a:cubicBezTo>
                    <a:lnTo>
                      <a:pt x="8823" y="10621"/>
                    </a:lnTo>
                    <a:cubicBezTo>
                      <a:pt x="8609" y="10109"/>
                      <a:pt x="8311" y="9633"/>
                      <a:pt x="7918" y="9228"/>
                    </a:cubicBezTo>
                    <a:cubicBezTo>
                      <a:pt x="7585" y="8883"/>
                      <a:pt x="7228" y="8561"/>
                      <a:pt x="6847" y="8264"/>
                    </a:cubicBezTo>
                    <a:cubicBezTo>
                      <a:pt x="6501" y="7990"/>
                      <a:pt x="6168" y="7704"/>
                      <a:pt x="5858" y="7395"/>
                    </a:cubicBezTo>
                    <a:cubicBezTo>
                      <a:pt x="5537" y="7061"/>
                      <a:pt x="4858" y="6240"/>
                      <a:pt x="4942" y="5299"/>
                    </a:cubicBezTo>
                    <a:lnTo>
                      <a:pt x="4942" y="5299"/>
                    </a:lnTo>
                    <a:lnTo>
                      <a:pt x="4989" y="5335"/>
                    </a:lnTo>
                    <a:cubicBezTo>
                      <a:pt x="5084" y="5418"/>
                      <a:pt x="5168" y="5490"/>
                      <a:pt x="5263" y="5561"/>
                    </a:cubicBezTo>
                    <a:lnTo>
                      <a:pt x="5596" y="5799"/>
                    </a:lnTo>
                    <a:lnTo>
                      <a:pt x="5501" y="5394"/>
                    </a:lnTo>
                    <a:cubicBezTo>
                      <a:pt x="5370" y="4775"/>
                      <a:pt x="5418" y="4144"/>
                      <a:pt x="5632" y="3561"/>
                    </a:cubicBezTo>
                    <a:cubicBezTo>
                      <a:pt x="5692" y="3632"/>
                      <a:pt x="5751" y="3692"/>
                      <a:pt x="5811" y="3763"/>
                    </a:cubicBezTo>
                    <a:lnTo>
                      <a:pt x="6108" y="4120"/>
                    </a:lnTo>
                    <a:lnTo>
                      <a:pt x="6180" y="3823"/>
                    </a:lnTo>
                    <a:cubicBezTo>
                      <a:pt x="6227" y="3632"/>
                      <a:pt x="6275" y="3418"/>
                      <a:pt x="6323" y="3216"/>
                    </a:cubicBezTo>
                    <a:cubicBezTo>
                      <a:pt x="6347" y="3085"/>
                      <a:pt x="6382" y="2966"/>
                      <a:pt x="6406" y="2847"/>
                    </a:cubicBezTo>
                    <a:cubicBezTo>
                      <a:pt x="6775" y="3073"/>
                      <a:pt x="7085" y="3501"/>
                      <a:pt x="7347" y="3847"/>
                    </a:cubicBezTo>
                    <a:lnTo>
                      <a:pt x="7656" y="4275"/>
                    </a:lnTo>
                    <a:lnTo>
                      <a:pt x="7680" y="3835"/>
                    </a:lnTo>
                    <a:cubicBezTo>
                      <a:pt x="7716" y="3204"/>
                      <a:pt x="7859" y="2573"/>
                      <a:pt x="8109" y="1977"/>
                    </a:cubicBezTo>
                    <a:cubicBezTo>
                      <a:pt x="8275" y="2204"/>
                      <a:pt x="8418" y="2454"/>
                      <a:pt x="8537" y="2716"/>
                    </a:cubicBezTo>
                    <a:lnTo>
                      <a:pt x="8716" y="3144"/>
                    </a:lnTo>
                    <a:lnTo>
                      <a:pt x="8835" y="2692"/>
                    </a:lnTo>
                    <a:cubicBezTo>
                      <a:pt x="9109" y="1704"/>
                      <a:pt x="9787" y="870"/>
                      <a:pt x="10704" y="382"/>
                    </a:cubicBezTo>
                    <a:close/>
                    <a:moveTo>
                      <a:pt x="1417" y="7716"/>
                    </a:moveTo>
                    <a:cubicBezTo>
                      <a:pt x="1953" y="7930"/>
                      <a:pt x="2441" y="8228"/>
                      <a:pt x="2858" y="8609"/>
                    </a:cubicBezTo>
                    <a:lnTo>
                      <a:pt x="3132" y="8859"/>
                    </a:lnTo>
                    <a:lnTo>
                      <a:pt x="3132" y="8502"/>
                    </a:lnTo>
                    <a:cubicBezTo>
                      <a:pt x="3132" y="8371"/>
                      <a:pt x="3144" y="8252"/>
                      <a:pt x="3168" y="8121"/>
                    </a:cubicBezTo>
                    <a:cubicBezTo>
                      <a:pt x="3168" y="8085"/>
                      <a:pt x="3179" y="8038"/>
                      <a:pt x="3179" y="8002"/>
                    </a:cubicBezTo>
                    <a:cubicBezTo>
                      <a:pt x="3608" y="8276"/>
                      <a:pt x="4072" y="8585"/>
                      <a:pt x="4334" y="8966"/>
                    </a:cubicBezTo>
                    <a:lnTo>
                      <a:pt x="4549" y="9288"/>
                    </a:lnTo>
                    <a:lnTo>
                      <a:pt x="4608" y="8895"/>
                    </a:lnTo>
                    <a:cubicBezTo>
                      <a:pt x="4644" y="8704"/>
                      <a:pt x="4692" y="8514"/>
                      <a:pt x="4739" y="8323"/>
                    </a:cubicBezTo>
                    <a:cubicBezTo>
                      <a:pt x="4775" y="8192"/>
                      <a:pt x="4799" y="8061"/>
                      <a:pt x="4834" y="7930"/>
                    </a:cubicBezTo>
                    <a:cubicBezTo>
                      <a:pt x="5073" y="8097"/>
                      <a:pt x="5299" y="8300"/>
                      <a:pt x="5477" y="8526"/>
                    </a:cubicBezTo>
                    <a:cubicBezTo>
                      <a:pt x="6358" y="9597"/>
                      <a:pt x="6918" y="10895"/>
                      <a:pt x="7085" y="12264"/>
                    </a:cubicBezTo>
                    <a:lnTo>
                      <a:pt x="7156" y="12812"/>
                    </a:lnTo>
                    <a:lnTo>
                      <a:pt x="7525" y="12002"/>
                    </a:lnTo>
                    <a:lnTo>
                      <a:pt x="7632" y="11788"/>
                    </a:lnTo>
                    <a:cubicBezTo>
                      <a:pt x="7835" y="12645"/>
                      <a:pt x="7740" y="13610"/>
                      <a:pt x="7656" y="14550"/>
                    </a:cubicBezTo>
                    <a:cubicBezTo>
                      <a:pt x="7585" y="15181"/>
                      <a:pt x="7549" y="15800"/>
                      <a:pt x="7561" y="16432"/>
                    </a:cubicBezTo>
                    <a:cubicBezTo>
                      <a:pt x="6942" y="15312"/>
                      <a:pt x="6275" y="14181"/>
                      <a:pt x="5573" y="13062"/>
                    </a:cubicBezTo>
                    <a:cubicBezTo>
                      <a:pt x="5382" y="12764"/>
                      <a:pt x="5168" y="12443"/>
                      <a:pt x="4918" y="12098"/>
                    </a:cubicBezTo>
                    <a:lnTo>
                      <a:pt x="4918" y="12026"/>
                    </a:lnTo>
                    <a:cubicBezTo>
                      <a:pt x="4942" y="11645"/>
                      <a:pt x="4954" y="11240"/>
                      <a:pt x="4954" y="10847"/>
                    </a:cubicBezTo>
                    <a:cubicBezTo>
                      <a:pt x="4954" y="10633"/>
                      <a:pt x="4965" y="10407"/>
                      <a:pt x="4977" y="10193"/>
                    </a:cubicBezTo>
                    <a:lnTo>
                      <a:pt x="4656" y="10181"/>
                    </a:lnTo>
                    <a:cubicBezTo>
                      <a:pt x="4656" y="10395"/>
                      <a:pt x="4644" y="10621"/>
                      <a:pt x="4644" y="10847"/>
                    </a:cubicBezTo>
                    <a:cubicBezTo>
                      <a:pt x="4644" y="11133"/>
                      <a:pt x="4632" y="11431"/>
                      <a:pt x="4620" y="11717"/>
                    </a:cubicBezTo>
                    <a:cubicBezTo>
                      <a:pt x="4263" y="11240"/>
                      <a:pt x="3894" y="10788"/>
                      <a:pt x="3537" y="10336"/>
                    </a:cubicBezTo>
                    <a:cubicBezTo>
                      <a:pt x="3239" y="9966"/>
                      <a:pt x="2953" y="9609"/>
                      <a:pt x="2668" y="9240"/>
                    </a:cubicBezTo>
                    <a:lnTo>
                      <a:pt x="2417" y="9431"/>
                    </a:lnTo>
                    <a:cubicBezTo>
                      <a:pt x="2703" y="9800"/>
                      <a:pt x="3001" y="10169"/>
                      <a:pt x="3287" y="10526"/>
                    </a:cubicBezTo>
                    <a:cubicBezTo>
                      <a:pt x="3584" y="10895"/>
                      <a:pt x="3870" y="11252"/>
                      <a:pt x="4156" y="11621"/>
                    </a:cubicBezTo>
                    <a:cubicBezTo>
                      <a:pt x="3537" y="11395"/>
                      <a:pt x="2941" y="11157"/>
                      <a:pt x="2406" y="10955"/>
                    </a:cubicBezTo>
                    <a:lnTo>
                      <a:pt x="2298" y="11252"/>
                    </a:lnTo>
                    <a:cubicBezTo>
                      <a:pt x="2953" y="11514"/>
                      <a:pt x="3727" y="11812"/>
                      <a:pt x="4513" y="12098"/>
                    </a:cubicBezTo>
                    <a:cubicBezTo>
                      <a:pt x="4823" y="12514"/>
                      <a:pt x="5084" y="12883"/>
                      <a:pt x="5299" y="13241"/>
                    </a:cubicBezTo>
                    <a:cubicBezTo>
                      <a:pt x="6085" y="14479"/>
                      <a:pt x="6811" y="15729"/>
                      <a:pt x="7501" y="16979"/>
                    </a:cubicBezTo>
                    <a:cubicBezTo>
                      <a:pt x="7299" y="16872"/>
                      <a:pt x="7061" y="16813"/>
                      <a:pt x="6835" y="16801"/>
                    </a:cubicBezTo>
                    <a:cubicBezTo>
                      <a:pt x="6394" y="16813"/>
                      <a:pt x="5966" y="16908"/>
                      <a:pt x="5549" y="17063"/>
                    </a:cubicBezTo>
                    <a:cubicBezTo>
                      <a:pt x="4795" y="17325"/>
                      <a:pt x="4009" y="17588"/>
                      <a:pt x="3210" y="17588"/>
                    </a:cubicBezTo>
                    <a:cubicBezTo>
                      <a:pt x="3176" y="17588"/>
                      <a:pt x="3142" y="17587"/>
                      <a:pt x="3108" y="17586"/>
                    </a:cubicBezTo>
                    <a:cubicBezTo>
                      <a:pt x="3132" y="17539"/>
                      <a:pt x="3156" y="17491"/>
                      <a:pt x="3179" y="17455"/>
                    </a:cubicBezTo>
                    <a:cubicBezTo>
                      <a:pt x="3227" y="17336"/>
                      <a:pt x="3299" y="17229"/>
                      <a:pt x="3382" y="17122"/>
                    </a:cubicBezTo>
                    <a:lnTo>
                      <a:pt x="3644" y="16813"/>
                    </a:lnTo>
                    <a:lnTo>
                      <a:pt x="3227" y="16872"/>
                    </a:lnTo>
                    <a:cubicBezTo>
                      <a:pt x="3179" y="16878"/>
                      <a:pt x="3129" y="16880"/>
                      <a:pt x="3078" y="16880"/>
                    </a:cubicBezTo>
                    <a:cubicBezTo>
                      <a:pt x="2696" y="16880"/>
                      <a:pt x="2231" y="16725"/>
                      <a:pt x="1822" y="16432"/>
                    </a:cubicBezTo>
                    <a:cubicBezTo>
                      <a:pt x="1477" y="16181"/>
                      <a:pt x="1167" y="15884"/>
                      <a:pt x="917" y="15539"/>
                    </a:cubicBezTo>
                    <a:cubicBezTo>
                      <a:pt x="1108" y="15491"/>
                      <a:pt x="1286" y="15431"/>
                      <a:pt x="1465" y="15348"/>
                    </a:cubicBezTo>
                    <a:lnTo>
                      <a:pt x="1715" y="15241"/>
                    </a:lnTo>
                    <a:lnTo>
                      <a:pt x="1489" y="15074"/>
                    </a:lnTo>
                    <a:cubicBezTo>
                      <a:pt x="1132" y="14788"/>
                      <a:pt x="810" y="14467"/>
                      <a:pt x="524" y="14098"/>
                    </a:cubicBezTo>
                    <a:cubicBezTo>
                      <a:pt x="868" y="13988"/>
                      <a:pt x="1187" y="13944"/>
                      <a:pt x="1497" y="13944"/>
                    </a:cubicBezTo>
                    <a:cubicBezTo>
                      <a:pt x="2024" y="13944"/>
                      <a:pt x="2525" y="14070"/>
                      <a:pt x="3072" y="14205"/>
                    </a:cubicBezTo>
                    <a:cubicBezTo>
                      <a:pt x="3418" y="14288"/>
                      <a:pt x="3775" y="14372"/>
                      <a:pt x="4144" y="14431"/>
                    </a:cubicBezTo>
                    <a:cubicBezTo>
                      <a:pt x="4193" y="14440"/>
                      <a:pt x="4242" y="14444"/>
                      <a:pt x="4290" y="14444"/>
                    </a:cubicBezTo>
                    <a:cubicBezTo>
                      <a:pt x="4438" y="14444"/>
                      <a:pt x="4578" y="14402"/>
                      <a:pt x="4703" y="14312"/>
                    </a:cubicBezTo>
                    <a:cubicBezTo>
                      <a:pt x="4811" y="14241"/>
                      <a:pt x="4870" y="14122"/>
                      <a:pt x="4894" y="13991"/>
                    </a:cubicBezTo>
                    <a:cubicBezTo>
                      <a:pt x="4918" y="13741"/>
                      <a:pt x="4739" y="13503"/>
                      <a:pt x="4406" y="13348"/>
                    </a:cubicBezTo>
                    <a:cubicBezTo>
                      <a:pt x="3989" y="13181"/>
                      <a:pt x="3560" y="13062"/>
                      <a:pt x="3120" y="13003"/>
                    </a:cubicBezTo>
                    <a:cubicBezTo>
                      <a:pt x="2715" y="12955"/>
                      <a:pt x="2322" y="12848"/>
                      <a:pt x="1941" y="12705"/>
                    </a:cubicBezTo>
                    <a:cubicBezTo>
                      <a:pt x="1322" y="12443"/>
                      <a:pt x="834" y="11955"/>
                      <a:pt x="560" y="11336"/>
                    </a:cubicBezTo>
                    <a:lnTo>
                      <a:pt x="560" y="11336"/>
                    </a:lnTo>
                    <a:cubicBezTo>
                      <a:pt x="647" y="11345"/>
                      <a:pt x="733" y="11349"/>
                      <a:pt x="819" y="11349"/>
                    </a:cubicBezTo>
                    <a:cubicBezTo>
                      <a:pt x="957" y="11349"/>
                      <a:pt x="1094" y="11338"/>
                      <a:pt x="1227" y="11324"/>
                    </a:cubicBezTo>
                    <a:lnTo>
                      <a:pt x="1477" y="11312"/>
                    </a:lnTo>
                    <a:lnTo>
                      <a:pt x="1346" y="11098"/>
                    </a:lnTo>
                    <a:cubicBezTo>
                      <a:pt x="1048" y="10550"/>
                      <a:pt x="893" y="9919"/>
                      <a:pt x="917" y="9300"/>
                    </a:cubicBezTo>
                    <a:lnTo>
                      <a:pt x="917" y="9300"/>
                    </a:lnTo>
                    <a:cubicBezTo>
                      <a:pt x="989" y="9312"/>
                      <a:pt x="1060" y="9323"/>
                      <a:pt x="1132" y="9335"/>
                    </a:cubicBezTo>
                    <a:cubicBezTo>
                      <a:pt x="1251" y="9347"/>
                      <a:pt x="1358" y="9383"/>
                      <a:pt x="1477" y="9419"/>
                    </a:cubicBezTo>
                    <a:lnTo>
                      <a:pt x="1775" y="9526"/>
                    </a:lnTo>
                    <a:lnTo>
                      <a:pt x="1679" y="9228"/>
                    </a:lnTo>
                    <a:cubicBezTo>
                      <a:pt x="1525" y="8740"/>
                      <a:pt x="1441" y="8228"/>
                      <a:pt x="1417" y="7716"/>
                    </a:cubicBezTo>
                    <a:close/>
                    <a:moveTo>
                      <a:pt x="13847" y="9454"/>
                    </a:moveTo>
                    <a:lnTo>
                      <a:pt x="13847" y="9454"/>
                    </a:lnTo>
                    <a:cubicBezTo>
                      <a:pt x="13824" y="9585"/>
                      <a:pt x="13812" y="9728"/>
                      <a:pt x="13812" y="9871"/>
                    </a:cubicBezTo>
                    <a:cubicBezTo>
                      <a:pt x="13788" y="10062"/>
                      <a:pt x="13776" y="10252"/>
                      <a:pt x="13740" y="10443"/>
                    </a:cubicBezTo>
                    <a:lnTo>
                      <a:pt x="13681" y="10824"/>
                    </a:lnTo>
                    <a:lnTo>
                      <a:pt x="13990" y="10586"/>
                    </a:lnTo>
                    <a:cubicBezTo>
                      <a:pt x="14359" y="10324"/>
                      <a:pt x="14883" y="10169"/>
                      <a:pt x="15383" y="10050"/>
                    </a:cubicBezTo>
                    <a:lnTo>
                      <a:pt x="15383" y="10050"/>
                    </a:lnTo>
                    <a:cubicBezTo>
                      <a:pt x="15371" y="10097"/>
                      <a:pt x="15371" y="10145"/>
                      <a:pt x="15360" y="10193"/>
                    </a:cubicBezTo>
                    <a:cubicBezTo>
                      <a:pt x="15336" y="10312"/>
                      <a:pt x="15312" y="10431"/>
                      <a:pt x="15276" y="10550"/>
                    </a:cubicBezTo>
                    <a:lnTo>
                      <a:pt x="15169" y="10883"/>
                    </a:lnTo>
                    <a:lnTo>
                      <a:pt x="15169" y="10883"/>
                    </a:lnTo>
                    <a:lnTo>
                      <a:pt x="15491" y="10740"/>
                    </a:lnTo>
                    <a:cubicBezTo>
                      <a:pt x="16014" y="10514"/>
                      <a:pt x="16574" y="10383"/>
                      <a:pt x="17146" y="10359"/>
                    </a:cubicBezTo>
                    <a:lnTo>
                      <a:pt x="17146" y="10359"/>
                    </a:lnTo>
                    <a:cubicBezTo>
                      <a:pt x="16967" y="10836"/>
                      <a:pt x="16729" y="11288"/>
                      <a:pt x="16431" y="11705"/>
                    </a:cubicBezTo>
                    <a:lnTo>
                      <a:pt x="16241" y="11955"/>
                    </a:lnTo>
                    <a:lnTo>
                      <a:pt x="16550" y="11955"/>
                    </a:lnTo>
                    <a:cubicBezTo>
                      <a:pt x="16669" y="11955"/>
                      <a:pt x="16776" y="11967"/>
                      <a:pt x="16895" y="11990"/>
                    </a:cubicBezTo>
                    <a:cubicBezTo>
                      <a:pt x="16967" y="12002"/>
                      <a:pt x="17050" y="12014"/>
                      <a:pt x="17122" y="12026"/>
                    </a:cubicBezTo>
                    <a:cubicBezTo>
                      <a:pt x="16943" y="12622"/>
                      <a:pt x="16598" y="13169"/>
                      <a:pt x="16133" y="13586"/>
                    </a:cubicBezTo>
                    <a:lnTo>
                      <a:pt x="15943" y="13753"/>
                    </a:lnTo>
                    <a:lnTo>
                      <a:pt x="16169" y="13848"/>
                    </a:lnTo>
                    <a:cubicBezTo>
                      <a:pt x="16372" y="13943"/>
                      <a:pt x="16586" y="14015"/>
                      <a:pt x="16800" y="14074"/>
                    </a:cubicBezTo>
                    <a:cubicBezTo>
                      <a:pt x="16348" y="14562"/>
                      <a:pt x="15729" y="14872"/>
                      <a:pt x="15062" y="14919"/>
                    </a:cubicBezTo>
                    <a:cubicBezTo>
                      <a:pt x="15010" y="14921"/>
                      <a:pt x="14959" y="14922"/>
                      <a:pt x="14908" y="14922"/>
                    </a:cubicBezTo>
                    <a:cubicBezTo>
                      <a:pt x="14554" y="14922"/>
                      <a:pt x="14202" y="14887"/>
                      <a:pt x="13859" y="14824"/>
                    </a:cubicBezTo>
                    <a:cubicBezTo>
                      <a:pt x="13507" y="14748"/>
                      <a:pt x="13147" y="14710"/>
                      <a:pt x="12791" y="14710"/>
                    </a:cubicBezTo>
                    <a:cubicBezTo>
                      <a:pt x="12703" y="14710"/>
                      <a:pt x="12614" y="14712"/>
                      <a:pt x="12526" y="14717"/>
                    </a:cubicBezTo>
                    <a:cubicBezTo>
                      <a:pt x="12157" y="14753"/>
                      <a:pt x="11919" y="14919"/>
                      <a:pt x="11859" y="15181"/>
                    </a:cubicBezTo>
                    <a:cubicBezTo>
                      <a:pt x="11835" y="15300"/>
                      <a:pt x="11859" y="15431"/>
                      <a:pt x="11942" y="15539"/>
                    </a:cubicBezTo>
                    <a:cubicBezTo>
                      <a:pt x="12050" y="15693"/>
                      <a:pt x="12216" y="15800"/>
                      <a:pt x="12419" y="15836"/>
                    </a:cubicBezTo>
                    <a:cubicBezTo>
                      <a:pt x="12800" y="15908"/>
                      <a:pt x="13157" y="15931"/>
                      <a:pt x="13514" y="15967"/>
                    </a:cubicBezTo>
                    <a:cubicBezTo>
                      <a:pt x="14407" y="16051"/>
                      <a:pt x="15169" y="16122"/>
                      <a:pt x="15955" y="16705"/>
                    </a:cubicBezTo>
                    <a:cubicBezTo>
                      <a:pt x="15574" y="16943"/>
                      <a:pt x="15157" y="17146"/>
                      <a:pt x="14729" y="17301"/>
                    </a:cubicBezTo>
                    <a:lnTo>
                      <a:pt x="14467" y="17372"/>
                    </a:lnTo>
                    <a:lnTo>
                      <a:pt x="14669" y="17563"/>
                    </a:lnTo>
                    <a:cubicBezTo>
                      <a:pt x="14812" y="17694"/>
                      <a:pt x="14967" y="17825"/>
                      <a:pt x="15133" y="17932"/>
                    </a:cubicBezTo>
                    <a:cubicBezTo>
                      <a:pt x="14776" y="18170"/>
                      <a:pt x="14395" y="18348"/>
                      <a:pt x="13990" y="18479"/>
                    </a:cubicBezTo>
                    <a:cubicBezTo>
                      <a:pt x="13749" y="18547"/>
                      <a:pt x="13509" y="18581"/>
                      <a:pt x="13282" y="18581"/>
                    </a:cubicBezTo>
                    <a:cubicBezTo>
                      <a:pt x="12993" y="18581"/>
                      <a:pt x="12727" y="18527"/>
                      <a:pt x="12514" y="18420"/>
                    </a:cubicBezTo>
                    <a:lnTo>
                      <a:pt x="12157" y="18253"/>
                    </a:lnTo>
                    <a:lnTo>
                      <a:pt x="12157" y="18253"/>
                    </a:lnTo>
                    <a:lnTo>
                      <a:pt x="12300" y="18622"/>
                    </a:lnTo>
                    <a:cubicBezTo>
                      <a:pt x="12335" y="18741"/>
                      <a:pt x="12371" y="18872"/>
                      <a:pt x="12371" y="18991"/>
                    </a:cubicBezTo>
                    <a:cubicBezTo>
                      <a:pt x="12383" y="19051"/>
                      <a:pt x="12383" y="19098"/>
                      <a:pt x="12395" y="19146"/>
                    </a:cubicBezTo>
                    <a:cubicBezTo>
                      <a:pt x="11621" y="18896"/>
                      <a:pt x="10930" y="18372"/>
                      <a:pt x="10264" y="17860"/>
                    </a:cubicBezTo>
                    <a:cubicBezTo>
                      <a:pt x="9930" y="17610"/>
                      <a:pt x="9573" y="17324"/>
                      <a:pt x="9121" y="17194"/>
                    </a:cubicBezTo>
                    <a:cubicBezTo>
                      <a:pt x="8990" y="17146"/>
                      <a:pt x="8847" y="17134"/>
                      <a:pt x="8704" y="17134"/>
                    </a:cubicBezTo>
                    <a:cubicBezTo>
                      <a:pt x="8597" y="17134"/>
                      <a:pt x="8490" y="17146"/>
                      <a:pt x="8383" y="17170"/>
                    </a:cubicBezTo>
                    <a:cubicBezTo>
                      <a:pt x="9490" y="15967"/>
                      <a:pt x="10704" y="14872"/>
                      <a:pt x="11990" y="13872"/>
                    </a:cubicBezTo>
                    <a:cubicBezTo>
                      <a:pt x="12812" y="13848"/>
                      <a:pt x="13657" y="13765"/>
                      <a:pt x="14455" y="13681"/>
                    </a:cubicBezTo>
                    <a:lnTo>
                      <a:pt x="14419" y="13372"/>
                    </a:lnTo>
                    <a:cubicBezTo>
                      <a:pt x="13788" y="13443"/>
                      <a:pt x="13109" y="13503"/>
                      <a:pt x="12454" y="13538"/>
                    </a:cubicBezTo>
                    <a:cubicBezTo>
                      <a:pt x="13216" y="12991"/>
                      <a:pt x="14026" y="12514"/>
                      <a:pt x="14871" y="12110"/>
                    </a:cubicBezTo>
                    <a:lnTo>
                      <a:pt x="14729" y="11824"/>
                    </a:lnTo>
                    <a:cubicBezTo>
                      <a:pt x="13871" y="12241"/>
                      <a:pt x="13038" y="12729"/>
                      <a:pt x="12264" y="13288"/>
                    </a:cubicBezTo>
                    <a:cubicBezTo>
                      <a:pt x="12419" y="12681"/>
                      <a:pt x="12609" y="12098"/>
                      <a:pt x="12824" y="11514"/>
                    </a:cubicBezTo>
                    <a:lnTo>
                      <a:pt x="12526" y="11395"/>
                    </a:lnTo>
                    <a:cubicBezTo>
                      <a:pt x="12264" y="12110"/>
                      <a:pt x="12038" y="12836"/>
                      <a:pt x="11859" y="13574"/>
                    </a:cubicBezTo>
                    <a:cubicBezTo>
                      <a:pt x="10692" y="14455"/>
                      <a:pt x="9597" y="15431"/>
                      <a:pt x="8585" y="16491"/>
                    </a:cubicBezTo>
                    <a:cubicBezTo>
                      <a:pt x="8775" y="15931"/>
                      <a:pt x="8930" y="15372"/>
                      <a:pt x="9061" y="14800"/>
                    </a:cubicBezTo>
                    <a:cubicBezTo>
                      <a:pt x="9275" y="13884"/>
                      <a:pt x="9502" y="12931"/>
                      <a:pt x="9966" y="12181"/>
                    </a:cubicBezTo>
                    <a:lnTo>
                      <a:pt x="9978" y="12264"/>
                    </a:lnTo>
                    <a:cubicBezTo>
                      <a:pt x="10002" y="12443"/>
                      <a:pt x="10014" y="12610"/>
                      <a:pt x="10037" y="12764"/>
                    </a:cubicBezTo>
                    <a:lnTo>
                      <a:pt x="10097" y="13312"/>
                    </a:lnTo>
                    <a:lnTo>
                      <a:pt x="10335" y="12812"/>
                    </a:lnTo>
                    <a:cubicBezTo>
                      <a:pt x="10919" y="11574"/>
                      <a:pt x="11859" y="10526"/>
                      <a:pt x="13038" y="9812"/>
                    </a:cubicBezTo>
                    <a:cubicBezTo>
                      <a:pt x="13288" y="9645"/>
                      <a:pt x="13562" y="9526"/>
                      <a:pt x="13847" y="9454"/>
                    </a:cubicBezTo>
                    <a:close/>
                    <a:moveTo>
                      <a:pt x="10764" y="1"/>
                    </a:moveTo>
                    <a:lnTo>
                      <a:pt x="10669" y="49"/>
                    </a:lnTo>
                    <a:cubicBezTo>
                      <a:pt x="9799" y="441"/>
                      <a:pt x="9014" y="1311"/>
                      <a:pt x="8656" y="2239"/>
                    </a:cubicBezTo>
                    <a:cubicBezTo>
                      <a:pt x="8525" y="2001"/>
                      <a:pt x="8371" y="1775"/>
                      <a:pt x="8180" y="1573"/>
                    </a:cubicBezTo>
                    <a:lnTo>
                      <a:pt x="8025" y="1418"/>
                    </a:lnTo>
                    <a:lnTo>
                      <a:pt x="7930" y="1620"/>
                    </a:lnTo>
                    <a:cubicBezTo>
                      <a:pt x="7668" y="2192"/>
                      <a:pt x="7490" y="2787"/>
                      <a:pt x="7406" y="3406"/>
                    </a:cubicBezTo>
                    <a:cubicBezTo>
                      <a:pt x="7132" y="3037"/>
                      <a:pt x="6787" y="2644"/>
                      <a:pt x="6370" y="2466"/>
                    </a:cubicBezTo>
                    <a:lnTo>
                      <a:pt x="6204" y="2394"/>
                    </a:lnTo>
                    <a:lnTo>
                      <a:pt x="6156" y="2573"/>
                    </a:lnTo>
                    <a:cubicBezTo>
                      <a:pt x="6108" y="2751"/>
                      <a:pt x="6073" y="2954"/>
                      <a:pt x="6025" y="3144"/>
                    </a:cubicBezTo>
                    <a:cubicBezTo>
                      <a:pt x="6001" y="3239"/>
                      <a:pt x="5977" y="3347"/>
                      <a:pt x="5954" y="3442"/>
                    </a:cubicBezTo>
                    <a:cubicBezTo>
                      <a:pt x="5870" y="3347"/>
                      <a:pt x="5799" y="3251"/>
                      <a:pt x="5716" y="3156"/>
                    </a:cubicBezTo>
                    <a:lnTo>
                      <a:pt x="5573" y="2977"/>
                    </a:lnTo>
                    <a:lnTo>
                      <a:pt x="5465" y="3192"/>
                    </a:lnTo>
                    <a:cubicBezTo>
                      <a:pt x="5180" y="3763"/>
                      <a:pt x="5073" y="4406"/>
                      <a:pt x="5132" y="5037"/>
                    </a:cubicBezTo>
                    <a:cubicBezTo>
                      <a:pt x="5061" y="4978"/>
                      <a:pt x="4989" y="4918"/>
                      <a:pt x="4918" y="4871"/>
                    </a:cubicBezTo>
                    <a:lnTo>
                      <a:pt x="4727" y="4740"/>
                    </a:lnTo>
                    <a:lnTo>
                      <a:pt x="4680" y="4966"/>
                    </a:lnTo>
                    <a:cubicBezTo>
                      <a:pt x="4406" y="6156"/>
                      <a:pt x="5251" y="7204"/>
                      <a:pt x="5632" y="7609"/>
                    </a:cubicBezTo>
                    <a:cubicBezTo>
                      <a:pt x="5954" y="7930"/>
                      <a:pt x="6299" y="8228"/>
                      <a:pt x="6656" y="8502"/>
                    </a:cubicBezTo>
                    <a:cubicBezTo>
                      <a:pt x="7025" y="8788"/>
                      <a:pt x="7370" y="9109"/>
                      <a:pt x="7692" y="9443"/>
                    </a:cubicBezTo>
                    <a:cubicBezTo>
                      <a:pt x="8347" y="10145"/>
                      <a:pt x="8704" y="10895"/>
                      <a:pt x="8668" y="11514"/>
                    </a:cubicBezTo>
                    <a:cubicBezTo>
                      <a:pt x="8644" y="11621"/>
                      <a:pt x="8621" y="11729"/>
                      <a:pt x="8621" y="11836"/>
                    </a:cubicBezTo>
                    <a:lnTo>
                      <a:pt x="7871" y="16324"/>
                    </a:lnTo>
                    <a:cubicBezTo>
                      <a:pt x="7871" y="15741"/>
                      <a:pt x="7906" y="15158"/>
                      <a:pt x="7966" y="14586"/>
                    </a:cubicBezTo>
                    <a:cubicBezTo>
                      <a:pt x="8073" y="13467"/>
                      <a:pt x="8180" y="12300"/>
                      <a:pt x="7811" y="11288"/>
                    </a:cubicBezTo>
                    <a:lnTo>
                      <a:pt x="7680" y="10931"/>
                    </a:lnTo>
                    <a:lnTo>
                      <a:pt x="7513" y="11276"/>
                    </a:lnTo>
                    <a:cubicBezTo>
                      <a:pt x="7454" y="11407"/>
                      <a:pt x="7382" y="11550"/>
                      <a:pt x="7323" y="11705"/>
                    </a:cubicBezTo>
                    <a:cubicBezTo>
                      <a:pt x="7085" y="10466"/>
                      <a:pt x="6525" y="9300"/>
                      <a:pt x="5727" y="8323"/>
                    </a:cubicBezTo>
                    <a:cubicBezTo>
                      <a:pt x="5477" y="8038"/>
                      <a:pt x="5120" y="7669"/>
                      <a:pt x="4763" y="7549"/>
                    </a:cubicBezTo>
                    <a:lnTo>
                      <a:pt x="4596" y="7490"/>
                    </a:lnTo>
                    <a:lnTo>
                      <a:pt x="4561" y="7680"/>
                    </a:lnTo>
                    <a:cubicBezTo>
                      <a:pt x="4537" y="7859"/>
                      <a:pt x="4489" y="8061"/>
                      <a:pt x="4442" y="8240"/>
                    </a:cubicBezTo>
                    <a:cubicBezTo>
                      <a:pt x="4418" y="8335"/>
                      <a:pt x="4394" y="8419"/>
                      <a:pt x="4370" y="8514"/>
                    </a:cubicBezTo>
                    <a:cubicBezTo>
                      <a:pt x="4037" y="8192"/>
                      <a:pt x="3656" y="7907"/>
                      <a:pt x="3251" y="7669"/>
                    </a:cubicBezTo>
                    <a:lnTo>
                      <a:pt x="2894" y="7430"/>
                    </a:lnTo>
                    <a:lnTo>
                      <a:pt x="2894" y="7716"/>
                    </a:lnTo>
                    <a:cubicBezTo>
                      <a:pt x="2894" y="7835"/>
                      <a:pt x="2882" y="7954"/>
                      <a:pt x="2858" y="8073"/>
                    </a:cubicBezTo>
                    <a:cubicBezTo>
                      <a:pt x="2858" y="8109"/>
                      <a:pt x="2846" y="8145"/>
                      <a:pt x="2846" y="8169"/>
                    </a:cubicBezTo>
                    <a:cubicBezTo>
                      <a:pt x="2382" y="7811"/>
                      <a:pt x="1882" y="7538"/>
                      <a:pt x="1334" y="7335"/>
                    </a:cubicBezTo>
                    <a:lnTo>
                      <a:pt x="1144" y="7276"/>
                    </a:lnTo>
                    <a:lnTo>
                      <a:pt x="1120" y="7466"/>
                    </a:lnTo>
                    <a:cubicBezTo>
                      <a:pt x="1096" y="8002"/>
                      <a:pt x="1155" y="8538"/>
                      <a:pt x="1310" y="9050"/>
                    </a:cubicBezTo>
                    <a:lnTo>
                      <a:pt x="1191" y="9026"/>
                    </a:lnTo>
                    <a:cubicBezTo>
                      <a:pt x="1072" y="9014"/>
                      <a:pt x="953" y="8978"/>
                      <a:pt x="834" y="8954"/>
                    </a:cubicBezTo>
                    <a:lnTo>
                      <a:pt x="655" y="8883"/>
                    </a:lnTo>
                    <a:lnTo>
                      <a:pt x="632" y="9073"/>
                    </a:lnTo>
                    <a:cubicBezTo>
                      <a:pt x="560" y="9752"/>
                      <a:pt x="667" y="10419"/>
                      <a:pt x="965" y="11038"/>
                    </a:cubicBezTo>
                    <a:cubicBezTo>
                      <a:pt x="917" y="11041"/>
                      <a:pt x="869" y="11042"/>
                      <a:pt x="820" y="11042"/>
                    </a:cubicBezTo>
                    <a:cubicBezTo>
                      <a:pt x="663" y="11042"/>
                      <a:pt x="503" y="11027"/>
                      <a:pt x="358" y="10990"/>
                    </a:cubicBezTo>
                    <a:lnTo>
                      <a:pt x="72" y="10907"/>
                    </a:lnTo>
                    <a:lnTo>
                      <a:pt x="167" y="11193"/>
                    </a:lnTo>
                    <a:cubicBezTo>
                      <a:pt x="429" y="12002"/>
                      <a:pt x="1036" y="12669"/>
                      <a:pt x="1822" y="13003"/>
                    </a:cubicBezTo>
                    <a:cubicBezTo>
                      <a:pt x="2215" y="13157"/>
                      <a:pt x="2632" y="13264"/>
                      <a:pt x="3060" y="13324"/>
                    </a:cubicBezTo>
                    <a:cubicBezTo>
                      <a:pt x="3477" y="13384"/>
                      <a:pt x="3882" y="13491"/>
                      <a:pt x="4275" y="13645"/>
                    </a:cubicBezTo>
                    <a:cubicBezTo>
                      <a:pt x="4430" y="13717"/>
                      <a:pt x="4584" y="13836"/>
                      <a:pt x="4573" y="13967"/>
                    </a:cubicBezTo>
                    <a:cubicBezTo>
                      <a:pt x="4561" y="14003"/>
                      <a:pt x="4537" y="14050"/>
                      <a:pt x="4501" y="14074"/>
                    </a:cubicBezTo>
                    <a:cubicBezTo>
                      <a:pt x="4427" y="14120"/>
                      <a:pt x="4346" y="14138"/>
                      <a:pt x="4264" y="14138"/>
                    </a:cubicBezTo>
                    <a:cubicBezTo>
                      <a:pt x="4240" y="14138"/>
                      <a:pt x="4216" y="14136"/>
                      <a:pt x="4192" y="14134"/>
                    </a:cubicBezTo>
                    <a:cubicBezTo>
                      <a:pt x="3822" y="14074"/>
                      <a:pt x="3477" y="13979"/>
                      <a:pt x="3132" y="13907"/>
                    </a:cubicBezTo>
                    <a:cubicBezTo>
                      <a:pt x="2591" y="13769"/>
                      <a:pt x="2061" y="13638"/>
                      <a:pt x="1495" y="13638"/>
                    </a:cubicBezTo>
                    <a:cubicBezTo>
                      <a:pt x="1089" y="13638"/>
                      <a:pt x="665" y="13705"/>
                      <a:pt x="203" y="13884"/>
                    </a:cubicBezTo>
                    <a:lnTo>
                      <a:pt x="1" y="13967"/>
                    </a:lnTo>
                    <a:lnTo>
                      <a:pt x="131" y="14134"/>
                    </a:lnTo>
                    <a:cubicBezTo>
                      <a:pt x="417" y="14503"/>
                      <a:pt x="739" y="14848"/>
                      <a:pt x="1084" y="15169"/>
                    </a:cubicBezTo>
                    <a:cubicBezTo>
                      <a:pt x="929" y="15229"/>
                      <a:pt x="774" y="15265"/>
                      <a:pt x="608" y="15277"/>
                    </a:cubicBezTo>
                    <a:lnTo>
                      <a:pt x="310" y="15289"/>
                    </a:lnTo>
                    <a:lnTo>
                      <a:pt x="501" y="15527"/>
                    </a:lnTo>
                    <a:cubicBezTo>
                      <a:pt x="810" y="15979"/>
                      <a:pt x="1191" y="16372"/>
                      <a:pt x="1632" y="16693"/>
                    </a:cubicBezTo>
                    <a:cubicBezTo>
                      <a:pt x="2025" y="16967"/>
                      <a:pt x="2477" y="17146"/>
                      <a:pt x="2953" y="17194"/>
                    </a:cubicBezTo>
                    <a:cubicBezTo>
                      <a:pt x="2929" y="17229"/>
                      <a:pt x="2918" y="17277"/>
                      <a:pt x="2894" y="17313"/>
                    </a:cubicBezTo>
                    <a:cubicBezTo>
                      <a:pt x="2846" y="17420"/>
                      <a:pt x="2787" y="17527"/>
                      <a:pt x="2715" y="17622"/>
                    </a:cubicBezTo>
                    <a:lnTo>
                      <a:pt x="2525" y="17848"/>
                    </a:lnTo>
                    <a:lnTo>
                      <a:pt x="2810" y="17884"/>
                    </a:lnTo>
                    <a:cubicBezTo>
                      <a:pt x="2941" y="17896"/>
                      <a:pt x="3072" y="17908"/>
                      <a:pt x="3191" y="17908"/>
                    </a:cubicBezTo>
                    <a:cubicBezTo>
                      <a:pt x="4037" y="17908"/>
                      <a:pt x="4858" y="17622"/>
                      <a:pt x="5644" y="17360"/>
                    </a:cubicBezTo>
                    <a:cubicBezTo>
                      <a:pt x="5995" y="17240"/>
                      <a:pt x="6355" y="17119"/>
                      <a:pt x="6726" y="17119"/>
                    </a:cubicBezTo>
                    <a:cubicBezTo>
                      <a:pt x="6758" y="17119"/>
                      <a:pt x="6790" y="17120"/>
                      <a:pt x="6823" y="17122"/>
                    </a:cubicBezTo>
                    <a:cubicBezTo>
                      <a:pt x="7156" y="17122"/>
                      <a:pt x="7466" y="17265"/>
                      <a:pt x="7680" y="17527"/>
                    </a:cubicBezTo>
                    <a:lnTo>
                      <a:pt x="7680" y="17539"/>
                    </a:lnTo>
                    <a:lnTo>
                      <a:pt x="7680" y="17551"/>
                    </a:lnTo>
                    <a:lnTo>
                      <a:pt x="7680" y="17575"/>
                    </a:lnTo>
                    <a:cubicBezTo>
                      <a:pt x="7680" y="17586"/>
                      <a:pt x="7680" y="17598"/>
                      <a:pt x="7680" y="17610"/>
                    </a:cubicBezTo>
                    <a:lnTo>
                      <a:pt x="7668" y="17622"/>
                    </a:lnTo>
                    <a:lnTo>
                      <a:pt x="7668" y="17658"/>
                    </a:lnTo>
                    <a:lnTo>
                      <a:pt x="7668" y="17670"/>
                    </a:lnTo>
                    <a:cubicBezTo>
                      <a:pt x="7668" y="17694"/>
                      <a:pt x="7668" y="17705"/>
                      <a:pt x="7668" y="17729"/>
                    </a:cubicBezTo>
                    <a:lnTo>
                      <a:pt x="7216" y="20384"/>
                    </a:lnTo>
                    <a:lnTo>
                      <a:pt x="7525" y="20444"/>
                    </a:lnTo>
                    <a:lnTo>
                      <a:pt x="7954" y="17765"/>
                    </a:lnTo>
                    <a:lnTo>
                      <a:pt x="7966" y="17694"/>
                    </a:lnTo>
                    <a:cubicBezTo>
                      <a:pt x="8177" y="17524"/>
                      <a:pt x="8437" y="17433"/>
                      <a:pt x="8702" y="17433"/>
                    </a:cubicBezTo>
                    <a:cubicBezTo>
                      <a:pt x="8810" y="17433"/>
                      <a:pt x="8919" y="17448"/>
                      <a:pt x="9025" y="17479"/>
                    </a:cubicBezTo>
                    <a:cubicBezTo>
                      <a:pt x="9406" y="17622"/>
                      <a:pt x="9752" y="17836"/>
                      <a:pt x="10061" y="18098"/>
                    </a:cubicBezTo>
                    <a:cubicBezTo>
                      <a:pt x="10823" y="18694"/>
                      <a:pt x="11621" y="19289"/>
                      <a:pt x="12574" y="19515"/>
                    </a:cubicBezTo>
                    <a:lnTo>
                      <a:pt x="12871" y="19587"/>
                    </a:lnTo>
                    <a:lnTo>
                      <a:pt x="12871" y="19587"/>
                    </a:lnTo>
                    <a:lnTo>
                      <a:pt x="12764" y="19313"/>
                    </a:lnTo>
                    <a:cubicBezTo>
                      <a:pt x="12716" y="19194"/>
                      <a:pt x="12693" y="19063"/>
                      <a:pt x="12693" y="18944"/>
                    </a:cubicBezTo>
                    <a:lnTo>
                      <a:pt x="12669" y="18813"/>
                    </a:lnTo>
                    <a:lnTo>
                      <a:pt x="12669" y="18813"/>
                    </a:lnTo>
                    <a:cubicBezTo>
                      <a:pt x="12880" y="18867"/>
                      <a:pt x="13096" y="18894"/>
                      <a:pt x="13311" y="18894"/>
                    </a:cubicBezTo>
                    <a:cubicBezTo>
                      <a:pt x="13569" y="18894"/>
                      <a:pt x="13827" y="18855"/>
                      <a:pt x="14074" y="18777"/>
                    </a:cubicBezTo>
                    <a:cubicBezTo>
                      <a:pt x="14598" y="18610"/>
                      <a:pt x="15086" y="18372"/>
                      <a:pt x="15526" y="18051"/>
                    </a:cubicBezTo>
                    <a:lnTo>
                      <a:pt x="15776" y="17884"/>
                    </a:lnTo>
                    <a:lnTo>
                      <a:pt x="15502" y="17777"/>
                    </a:lnTo>
                    <a:cubicBezTo>
                      <a:pt x="15348" y="17705"/>
                      <a:pt x="15205" y="17610"/>
                      <a:pt x="15086" y="17515"/>
                    </a:cubicBezTo>
                    <a:cubicBezTo>
                      <a:pt x="15514" y="17324"/>
                      <a:pt x="15919" y="17098"/>
                      <a:pt x="16312" y="16848"/>
                    </a:cubicBezTo>
                    <a:lnTo>
                      <a:pt x="16491" y="16729"/>
                    </a:lnTo>
                    <a:lnTo>
                      <a:pt x="16324" y="16598"/>
                    </a:lnTo>
                    <a:cubicBezTo>
                      <a:pt x="15419" y="15812"/>
                      <a:pt x="14502" y="15729"/>
                      <a:pt x="13538" y="15646"/>
                    </a:cubicBezTo>
                    <a:cubicBezTo>
                      <a:pt x="13193" y="15622"/>
                      <a:pt x="12835" y="15586"/>
                      <a:pt x="12466" y="15515"/>
                    </a:cubicBezTo>
                    <a:cubicBezTo>
                      <a:pt x="12359" y="15503"/>
                      <a:pt x="12264" y="15443"/>
                      <a:pt x="12204" y="15360"/>
                    </a:cubicBezTo>
                    <a:cubicBezTo>
                      <a:pt x="12169" y="15324"/>
                      <a:pt x="12157" y="15277"/>
                      <a:pt x="12169" y="15229"/>
                    </a:cubicBezTo>
                    <a:cubicBezTo>
                      <a:pt x="12193" y="15110"/>
                      <a:pt x="12395" y="15038"/>
                      <a:pt x="12562" y="15027"/>
                    </a:cubicBezTo>
                    <a:cubicBezTo>
                      <a:pt x="12647" y="15022"/>
                      <a:pt x="12732" y="15019"/>
                      <a:pt x="12817" y="15019"/>
                    </a:cubicBezTo>
                    <a:cubicBezTo>
                      <a:pt x="13148" y="15019"/>
                      <a:pt x="13480" y="15055"/>
                      <a:pt x="13812" y="15122"/>
                    </a:cubicBezTo>
                    <a:cubicBezTo>
                      <a:pt x="14176" y="15195"/>
                      <a:pt x="14550" y="15231"/>
                      <a:pt x="14925" y="15231"/>
                    </a:cubicBezTo>
                    <a:cubicBezTo>
                      <a:pt x="14979" y="15231"/>
                      <a:pt x="15032" y="15230"/>
                      <a:pt x="15086" y="15229"/>
                    </a:cubicBezTo>
                    <a:cubicBezTo>
                      <a:pt x="15931" y="15158"/>
                      <a:pt x="16717" y="14729"/>
                      <a:pt x="17229" y="14050"/>
                    </a:cubicBezTo>
                    <a:lnTo>
                      <a:pt x="17407" y="13812"/>
                    </a:lnTo>
                    <a:lnTo>
                      <a:pt x="17110" y="13800"/>
                    </a:lnTo>
                    <a:cubicBezTo>
                      <a:pt x="16907" y="13776"/>
                      <a:pt x="16717" y="13729"/>
                      <a:pt x="16526" y="13645"/>
                    </a:cubicBezTo>
                    <a:cubicBezTo>
                      <a:pt x="17003" y="13169"/>
                      <a:pt x="17324" y="12562"/>
                      <a:pt x="17467" y="11895"/>
                    </a:cubicBezTo>
                    <a:lnTo>
                      <a:pt x="17503" y="11717"/>
                    </a:lnTo>
                    <a:lnTo>
                      <a:pt x="17312" y="11717"/>
                    </a:lnTo>
                    <a:cubicBezTo>
                      <a:pt x="17193" y="11705"/>
                      <a:pt x="17074" y="11693"/>
                      <a:pt x="16955" y="11669"/>
                    </a:cubicBezTo>
                    <a:lnTo>
                      <a:pt x="16836" y="11657"/>
                    </a:lnTo>
                    <a:cubicBezTo>
                      <a:pt x="17146" y="11217"/>
                      <a:pt x="17372" y="10728"/>
                      <a:pt x="17515" y="10216"/>
                    </a:cubicBezTo>
                    <a:lnTo>
                      <a:pt x="17562" y="10026"/>
                    </a:lnTo>
                    <a:lnTo>
                      <a:pt x="17360" y="10026"/>
                    </a:lnTo>
                    <a:cubicBezTo>
                      <a:pt x="16776" y="10038"/>
                      <a:pt x="16205" y="10133"/>
                      <a:pt x="15657" y="10324"/>
                    </a:cubicBezTo>
                    <a:cubicBezTo>
                      <a:pt x="15657" y="10300"/>
                      <a:pt x="15669" y="10276"/>
                      <a:pt x="15669" y="10240"/>
                    </a:cubicBezTo>
                    <a:cubicBezTo>
                      <a:pt x="15693" y="10121"/>
                      <a:pt x="15717" y="10002"/>
                      <a:pt x="15752" y="9871"/>
                    </a:cubicBezTo>
                    <a:lnTo>
                      <a:pt x="15848" y="9597"/>
                    </a:lnTo>
                    <a:lnTo>
                      <a:pt x="15467" y="9704"/>
                    </a:lnTo>
                    <a:cubicBezTo>
                      <a:pt x="14990" y="9800"/>
                      <a:pt x="14538" y="9943"/>
                      <a:pt x="14098" y="10145"/>
                    </a:cubicBezTo>
                    <a:cubicBezTo>
                      <a:pt x="14109" y="10062"/>
                      <a:pt x="14121" y="9966"/>
                      <a:pt x="14121" y="9883"/>
                    </a:cubicBezTo>
                    <a:cubicBezTo>
                      <a:pt x="14145" y="9681"/>
                      <a:pt x="14157" y="9478"/>
                      <a:pt x="14193" y="9288"/>
                    </a:cubicBezTo>
                    <a:lnTo>
                      <a:pt x="14217" y="9097"/>
                    </a:lnTo>
                    <a:lnTo>
                      <a:pt x="14038" y="9097"/>
                    </a:lnTo>
                    <a:cubicBezTo>
                      <a:pt x="13609" y="9097"/>
                      <a:pt x="13085" y="9395"/>
                      <a:pt x="12883" y="9526"/>
                    </a:cubicBezTo>
                    <a:cubicBezTo>
                      <a:pt x="11800" y="10181"/>
                      <a:pt x="10907" y="11109"/>
                      <a:pt x="10299" y="12205"/>
                    </a:cubicBezTo>
                    <a:cubicBezTo>
                      <a:pt x="10276" y="12038"/>
                      <a:pt x="10264" y="11883"/>
                      <a:pt x="10240" y="11729"/>
                    </a:cubicBezTo>
                    <a:lnTo>
                      <a:pt x="10192" y="11359"/>
                    </a:lnTo>
                    <a:lnTo>
                      <a:pt x="9966" y="11657"/>
                    </a:lnTo>
                    <a:cubicBezTo>
                      <a:pt x="9287" y="12502"/>
                      <a:pt x="9014" y="13634"/>
                      <a:pt x="8764" y="14729"/>
                    </a:cubicBezTo>
                    <a:cubicBezTo>
                      <a:pt x="8609" y="15443"/>
                      <a:pt x="8394" y="16146"/>
                      <a:pt x="8121" y="16824"/>
                    </a:cubicBezTo>
                    <a:lnTo>
                      <a:pt x="8930" y="11907"/>
                    </a:lnTo>
                    <a:cubicBezTo>
                      <a:pt x="8954" y="11800"/>
                      <a:pt x="8978" y="11693"/>
                      <a:pt x="8978" y="11574"/>
                    </a:cubicBezTo>
                    <a:cubicBezTo>
                      <a:pt x="9204" y="10847"/>
                      <a:pt x="10026" y="10288"/>
                      <a:pt x="10669" y="9931"/>
                    </a:cubicBezTo>
                    <a:cubicBezTo>
                      <a:pt x="11085" y="9728"/>
                      <a:pt x="11502" y="9550"/>
                      <a:pt x="11942" y="9395"/>
                    </a:cubicBezTo>
                    <a:cubicBezTo>
                      <a:pt x="12371" y="9252"/>
                      <a:pt x="12788" y="9073"/>
                      <a:pt x="13205" y="8871"/>
                    </a:cubicBezTo>
                    <a:cubicBezTo>
                      <a:pt x="13693" y="8621"/>
                      <a:pt x="14836" y="7919"/>
                      <a:pt x="14955" y="6692"/>
                    </a:cubicBezTo>
                    <a:lnTo>
                      <a:pt x="14967" y="6466"/>
                    </a:lnTo>
                    <a:lnTo>
                      <a:pt x="14752" y="6526"/>
                    </a:lnTo>
                    <a:cubicBezTo>
                      <a:pt x="14669" y="6549"/>
                      <a:pt x="14574" y="6585"/>
                      <a:pt x="14490" y="6609"/>
                    </a:cubicBezTo>
                    <a:cubicBezTo>
                      <a:pt x="14764" y="6037"/>
                      <a:pt x="14860" y="5383"/>
                      <a:pt x="14776" y="4751"/>
                    </a:cubicBezTo>
                    <a:lnTo>
                      <a:pt x="14729" y="4525"/>
                    </a:lnTo>
                    <a:lnTo>
                      <a:pt x="14526" y="4644"/>
                    </a:lnTo>
                    <a:cubicBezTo>
                      <a:pt x="14431" y="4716"/>
                      <a:pt x="14324" y="4775"/>
                      <a:pt x="14228" y="4835"/>
                    </a:cubicBezTo>
                    <a:cubicBezTo>
                      <a:pt x="14228" y="4740"/>
                      <a:pt x="14240" y="4632"/>
                      <a:pt x="14252" y="4537"/>
                    </a:cubicBezTo>
                    <a:cubicBezTo>
                      <a:pt x="14276" y="4335"/>
                      <a:pt x="14288" y="4132"/>
                      <a:pt x="14312" y="3942"/>
                    </a:cubicBezTo>
                    <a:lnTo>
                      <a:pt x="14324" y="3763"/>
                    </a:lnTo>
                    <a:lnTo>
                      <a:pt x="14145" y="3775"/>
                    </a:lnTo>
                    <a:cubicBezTo>
                      <a:pt x="13693" y="3799"/>
                      <a:pt x="13252" y="4061"/>
                      <a:pt x="12859" y="4323"/>
                    </a:cubicBezTo>
                    <a:cubicBezTo>
                      <a:pt x="12978" y="3704"/>
                      <a:pt x="13002" y="3085"/>
                      <a:pt x="12931" y="2466"/>
                    </a:cubicBezTo>
                    <a:lnTo>
                      <a:pt x="12907" y="2239"/>
                    </a:lnTo>
                    <a:lnTo>
                      <a:pt x="12704" y="2335"/>
                    </a:lnTo>
                    <a:cubicBezTo>
                      <a:pt x="12466" y="2466"/>
                      <a:pt x="12252" y="2620"/>
                      <a:pt x="12050" y="2811"/>
                    </a:cubicBezTo>
                    <a:cubicBezTo>
                      <a:pt x="12002" y="1811"/>
                      <a:pt x="11538" y="727"/>
                      <a:pt x="10847" y="72"/>
                    </a:cubicBezTo>
                    <a:lnTo>
                      <a:pt x="107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4"/>
              <p:cNvSpPr/>
              <p:nvPr/>
            </p:nvSpPr>
            <p:spPr>
              <a:xfrm>
                <a:off x="6297494" y="2640442"/>
                <a:ext cx="43576" cy="28674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168" extrusionOk="0">
                    <a:moveTo>
                      <a:pt x="1620" y="1"/>
                    </a:moveTo>
                    <a:cubicBezTo>
                      <a:pt x="1346" y="156"/>
                      <a:pt x="1084" y="299"/>
                      <a:pt x="810" y="453"/>
                    </a:cubicBezTo>
                    <a:cubicBezTo>
                      <a:pt x="536" y="596"/>
                      <a:pt x="263" y="751"/>
                      <a:pt x="1" y="894"/>
                    </a:cubicBezTo>
                    <a:lnTo>
                      <a:pt x="144" y="1168"/>
                    </a:lnTo>
                    <a:lnTo>
                      <a:pt x="953" y="727"/>
                    </a:lnTo>
                    <a:lnTo>
                      <a:pt x="1775" y="275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4"/>
              <p:cNvSpPr/>
              <p:nvPr/>
            </p:nvSpPr>
            <p:spPr>
              <a:xfrm>
                <a:off x="8299448" y="2336169"/>
                <a:ext cx="97660" cy="149092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3" extrusionOk="0">
                    <a:moveTo>
                      <a:pt x="1739" y="1"/>
                    </a:moveTo>
                    <a:cubicBezTo>
                      <a:pt x="1739" y="1667"/>
                      <a:pt x="1120" y="3275"/>
                      <a:pt x="1" y="4513"/>
                    </a:cubicBezTo>
                    <a:lnTo>
                      <a:pt x="1596" y="6073"/>
                    </a:lnTo>
                    <a:cubicBezTo>
                      <a:pt x="3132" y="4418"/>
                      <a:pt x="3977" y="2251"/>
                      <a:pt x="3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4"/>
              <p:cNvSpPr/>
              <p:nvPr/>
            </p:nvSpPr>
            <p:spPr>
              <a:xfrm>
                <a:off x="8012115" y="2443453"/>
                <a:ext cx="164878" cy="112832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596" extrusionOk="0">
                    <a:moveTo>
                      <a:pt x="1608" y="0"/>
                    </a:moveTo>
                    <a:lnTo>
                      <a:pt x="1" y="1548"/>
                    </a:lnTo>
                    <a:cubicBezTo>
                      <a:pt x="1691" y="3489"/>
                      <a:pt x="4144" y="4596"/>
                      <a:pt x="6716" y="4596"/>
                    </a:cubicBezTo>
                    <a:lnTo>
                      <a:pt x="6716" y="2369"/>
                    </a:lnTo>
                    <a:cubicBezTo>
                      <a:pt x="4739" y="2369"/>
                      <a:pt x="2882" y="1500"/>
                      <a:pt x="1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4"/>
              <p:cNvSpPr/>
              <p:nvPr/>
            </p:nvSpPr>
            <p:spPr>
              <a:xfrm>
                <a:off x="7972369" y="2116079"/>
                <a:ext cx="204624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6501" extrusionOk="0">
                    <a:moveTo>
                      <a:pt x="8335" y="0"/>
                    </a:moveTo>
                    <a:cubicBezTo>
                      <a:pt x="4644" y="12"/>
                      <a:pt x="1334" y="2274"/>
                      <a:pt x="0" y="5703"/>
                    </a:cubicBezTo>
                    <a:lnTo>
                      <a:pt x="2084" y="6501"/>
                    </a:lnTo>
                    <a:cubicBezTo>
                      <a:pt x="3096" y="3929"/>
                      <a:pt x="5573" y="2239"/>
                      <a:pt x="8335" y="2239"/>
                    </a:cubicBezTo>
                    <a:lnTo>
                      <a:pt x="83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4"/>
              <p:cNvSpPr/>
              <p:nvPr/>
            </p:nvSpPr>
            <p:spPr>
              <a:xfrm>
                <a:off x="7984938" y="2414508"/>
                <a:ext cx="66383" cy="66948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727" extrusionOk="0">
                    <a:moveTo>
                      <a:pt x="1905" y="0"/>
                    </a:moveTo>
                    <a:lnTo>
                      <a:pt x="0" y="1179"/>
                    </a:lnTo>
                    <a:cubicBezTo>
                      <a:pt x="310" y="1739"/>
                      <a:pt x="679" y="2263"/>
                      <a:pt x="1108" y="2727"/>
                    </a:cubicBezTo>
                    <a:lnTo>
                      <a:pt x="2703" y="1179"/>
                    </a:lnTo>
                    <a:cubicBezTo>
                      <a:pt x="2394" y="810"/>
                      <a:pt x="2132" y="417"/>
                      <a:pt x="19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4"/>
              <p:cNvSpPr/>
              <p:nvPr/>
            </p:nvSpPr>
            <p:spPr>
              <a:xfrm>
                <a:off x="7758121" y="3018095"/>
                <a:ext cx="138855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7847" extrusionOk="0">
                    <a:moveTo>
                      <a:pt x="1024" y="1"/>
                    </a:moveTo>
                    <a:lnTo>
                      <a:pt x="0" y="1989"/>
                    </a:lnTo>
                    <a:cubicBezTo>
                      <a:pt x="2108" y="3180"/>
                      <a:pt x="3417" y="5418"/>
                      <a:pt x="3417" y="7847"/>
                    </a:cubicBezTo>
                    <a:lnTo>
                      <a:pt x="5656" y="7847"/>
                    </a:lnTo>
                    <a:cubicBezTo>
                      <a:pt x="5656" y="4585"/>
                      <a:pt x="3882" y="1572"/>
                      <a:pt x="10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4"/>
              <p:cNvSpPr/>
              <p:nvPr/>
            </p:nvSpPr>
            <p:spPr>
              <a:xfrm>
                <a:off x="7799316" y="3210714"/>
                <a:ext cx="97660" cy="149117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4" extrusionOk="0">
                    <a:moveTo>
                      <a:pt x="1739" y="1"/>
                    </a:moveTo>
                    <a:cubicBezTo>
                      <a:pt x="1739" y="1668"/>
                      <a:pt x="1120" y="3275"/>
                      <a:pt x="1" y="4513"/>
                    </a:cubicBezTo>
                    <a:lnTo>
                      <a:pt x="1596" y="6073"/>
                    </a:lnTo>
                    <a:cubicBezTo>
                      <a:pt x="3132" y="4418"/>
                      <a:pt x="3978" y="2251"/>
                      <a:pt x="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4"/>
              <p:cNvSpPr/>
              <p:nvPr/>
            </p:nvSpPr>
            <p:spPr>
              <a:xfrm>
                <a:off x="7766591" y="3321508"/>
                <a:ext cx="72226" cy="7222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42" extrusionOk="0">
                    <a:moveTo>
                      <a:pt x="1334" y="0"/>
                    </a:moveTo>
                    <a:cubicBezTo>
                      <a:pt x="941" y="441"/>
                      <a:pt x="489" y="822"/>
                      <a:pt x="0" y="1155"/>
                    </a:cubicBezTo>
                    <a:lnTo>
                      <a:pt x="1334" y="2941"/>
                    </a:lnTo>
                    <a:cubicBezTo>
                      <a:pt x="1917" y="2536"/>
                      <a:pt x="2465" y="2084"/>
                      <a:pt x="2941" y="1560"/>
                    </a:cubicBez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4"/>
              <p:cNvSpPr/>
              <p:nvPr/>
            </p:nvSpPr>
            <p:spPr>
              <a:xfrm>
                <a:off x="7676566" y="3349569"/>
                <a:ext cx="122775" cy="80990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3299" extrusionOk="0">
                    <a:moveTo>
                      <a:pt x="3656" y="0"/>
                    </a:moveTo>
                    <a:cubicBezTo>
                      <a:pt x="2572" y="703"/>
                      <a:pt x="1298" y="1072"/>
                      <a:pt x="0" y="1072"/>
                    </a:cubicBezTo>
                    <a:lnTo>
                      <a:pt x="0" y="3298"/>
                    </a:lnTo>
                    <a:cubicBezTo>
                      <a:pt x="20" y="3299"/>
                      <a:pt x="39" y="3299"/>
                      <a:pt x="59" y="3299"/>
                    </a:cubicBezTo>
                    <a:cubicBezTo>
                      <a:pt x="1824" y="3299"/>
                      <a:pt x="3541" y="2764"/>
                      <a:pt x="5001" y="1786"/>
                    </a:cubicBezTo>
                    <a:lnTo>
                      <a:pt x="3656" y="0"/>
                    </a:lnTo>
                    <a:close/>
                  </a:path>
                </a:pathLst>
              </a:custGeom>
              <a:solidFill>
                <a:srgbClr val="FFF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4"/>
              <p:cNvSpPr/>
              <p:nvPr/>
            </p:nvSpPr>
            <p:spPr>
              <a:xfrm>
                <a:off x="7676860" y="2990623"/>
                <a:ext cx="106424" cy="76326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09" extrusionOk="0">
                    <a:moveTo>
                      <a:pt x="67" y="0"/>
                    </a:moveTo>
                    <a:cubicBezTo>
                      <a:pt x="45" y="0"/>
                      <a:pt x="23" y="0"/>
                      <a:pt x="0" y="1"/>
                    </a:cubicBezTo>
                    <a:lnTo>
                      <a:pt x="0" y="2239"/>
                    </a:lnTo>
                    <a:cubicBezTo>
                      <a:pt x="1155" y="2239"/>
                      <a:pt x="2298" y="2537"/>
                      <a:pt x="3310" y="3108"/>
                    </a:cubicBezTo>
                    <a:lnTo>
                      <a:pt x="4334" y="1120"/>
                    </a:lnTo>
                    <a:cubicBezTo>
                      <a:pt x="3032" y="392"/>
                      <a:pt x="1556" y="0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4"/>
              <p:cNvSpPr/>
              <p:nvPr/>
            </p:nvSpPr>
            <p:spPr>
              <a:xfrm>
                <a:off x="7511713" y="3317703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08" y="1"/>
                    </a:moveTo>
                    <a:lnTo>
                      <a:pt x="0" y="1560"/>
                    </a:lnTo>
                    <a:cubicBezTo>
                      <a:pt x="1703" y="3501"/>
                      <a:pt x="4156" y="4608"/>
                      <a:pt x="6727" y="4608"/>
                    </a:cubicBezTo>
                    <a:lnTo>
                      <a:pt x="6727" y="2370"/>
                    </a:lnTo>
                    <a:cubicBezTo>
                      <a:pt x="4751" y="2370"/>
                      <a:pt x="2882" y="1501"/>
                      <a:pt x="1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4"/>
              <p:cNvSpPr/>
              <p:nvPr/>
            </p:nvSpPr>
            <p:spPr>
              <a:xfrm>
                <a:off x="7484511" y="3289053"/>
                <a:ext cx="66678" cy="67267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40" extrusionOk="0">
                    <a:moveTo>
                      <a:pt x="1906" y="1"/>
                    </a:moveTo>
                    <a:lnTo>
                      <a:pt x="1" y="1168"/>
                    </a:lnTo>
                    <a:cubicBezTo>
                      <a:pt x="311" y="1727"/>
                      <a:pt x="680" y="2251"/>
                      <a:pt x="1108" y="2739"/>
                    </a:cubicBezTo>
                    <a:lnTo>
                      <a:pt x="2716" y="1180"/>
                    </a:lnTo>
                    <a:cubicBezTo>
                      <a:pt x="2406" y="810"/>
                      <a:pt x="2132" y="418"/>
                      <a:pt x="1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4"/>
              <p:cNvSpPr/>
              <p:nvPr/>
            </p:nvSpPr>
            <p:spPr>
              <a:xfrm>
                <a:off x="7447981" y="3130632"/>
                <a:ext cx="83323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7621" extrusionOk="0">
                    <a:moveTo>
                      <a:pt x="977" y="1"/>
                    </a:moveTo>
                    <a:lnTo>
                      <a:pt x="977" y="1"/>
                    </a:lnTo>
                    <a:cubicBezTo>
                      <a:pt x="1" y="2489"/>
                      <a:pt x="191" y="5287"/>
                      <a:pt x="1489" y="7621"/>
                    </a:cubicBezTo>
                    <a:lnTo>
                      <a:pt x="3394" y="6454"/>
                    </a:lnTo>
                    <a:cubicBezTo>
                      <a:pt x="2453" y="4704"/>
                      <a:pt x="2334" y="2644"/>
                      <a:pt x="3061" y="798"/>
                    </a:cubicBez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4"/>
              <p:cNvSpPr/>
              <p:nvPr/>
            </p:nvSpPr>
            <p:spPr>
              <a:xfrm>
                <a:off x="6878298" y="1625300"/>
                <a:ext cx="97660" cy="149092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3" extrusionOk="0">
                    <a:moveTo>
                      <a:pt x="1739" y="1"/>
                    </a:moveTo>
                    <a:cubicBezTo>
                      <a:pt x="1739" y="1667"/>
                      <a:pt x="1120" y="3275"/>
                      <a:pt x="0" y="4513"/>
                    </a:cubicBezTo>
                    <a:lnTo>
                      <a:pt x="1608" y="6073"/>
                    </a:lnTo>
                    <a:cubicBezTo>
                      <a:pt x="3132" y="4418"/>
                      <a:pt x="3977" y="2251"/>
                      <a:pt x="3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4"/>
              <p:cNvSpPr/>
              <p:nvPr/>
            </p:nvSpPr>
            <p:spPr>
              <a:xfrm>
                <a:off x="6755523" y="1763860"/>
                <a:ext cx="122504" cy="8158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23" extrusionOk="0">
                    <a:moveTo>
                      <a:pt x="3656" y="0"/>
                    </a:moveTo>
                    <a:cubicBezTo>
                      <a:pt x="2561" y="703"/>
                      <a:pt x="1299" y="1084"/>
                      <a:pt x="1" y="1084"/>
                    </a:cubicBezTo>
                    <a:lnTo>
                      <a:pt x="1" y="3322"/>
                    </a:lnTo>
                    <a:cubicBezTo>
                      <a:pt x="1775" y="3322"/>
                      <a:pt x="3513" y="2786"/>
                      <a:pt x="4989" y="1798"/>
                    </a:cubicBezTo>
                    <a:lnTo>
                      <a:pt x="36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4"/>
              <p:cNvSpPr/>
              <p:nvPr/>
            </p:nvSpPr>
            <p:spPr>
              <a:xfrm>
                <a:off x="6755818" y="1404914"/>
                <a:ext cx="106424" cy="76596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20" extrusionOk="0">
                    <a:moveTo>
                      <a:pt x="1" y="0"/>
                    </a:moveTo>
                    <a:lnTo>
                      <a:pt x="1" y="2251"/>
                    </a:lnTo>
                    <a:cubicBezTo>
                      <a:pt x="1156" y="2251"/>
                      <a:pt x="2299" y="2548"/>
                      <a:pt x="3311" y="3120"/>
                    </a:cubicBezTo>
                    <a:lnTo>
                      <a:pt x="4335" y="1131"/>
                    </a:lnTo>
                    <a:cubicBezTo>
                      <a:pt x="3013" y="393"/>
                      <a:pt x="1513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4"/>
              <p:cNvSpPr/>
              <p:nvPr/>
            </p:nvSpPr>
            <p:spPr>
              <a:xfrm>
                <a:off x="6675736" y="3159576"/>
                <a:ext cx="72226" cy="7222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42" extrusionOk="0">
                    <a:moveTo>
                      <a:pt x="1334" y="0"/>
                    </a:moveTo>
                    <a:cubicBezTo>
                      <a:pt x="941" y="441"/>
                      <a:pt x="489" y="822"/>
                      <a:pt x="0" y="1143"/>
                    </a:cubicBezTo>
                    <a:lnTo>
                      <a:pt x="1334" y="2941"/>
                    </a:lnTo>
                    <a:cubicBezTo>
                      <a:pt x="1917" y="2548"/>
                      <a:pt x="2453" y="2084"/>
                      <a:pt x="2941" y="1572"/>
                    </a:cubicBez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4"/>
              <p:cNvSpPr/>
              <p:nvPr/>
            </p:nvSpPr>
            <p:spPr>
              <a:xfrm>
                <a:off x="6526668" y="1545218"/>
                <a:ext cx="83617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7621" extrusionOk="0">
                    <a:moveTo>
                      <a:pt x="976" y="0"/>
                    </a:moveTo>
                    <a:cubicBezTo>
                      <a:pt x="0" y="2489"/>
                      <a:pt x="191" y="5287"/>
                      <a:pt x="1500" y="7620"/>
                    </a:cubicBezTo>
                    <a:lnTo>
                      <a:pt x="3405" y="6453"/>
                    </a:lnTo>
                    <a:cubicBezTo>
                      <a:pt x="2477" y="4703"/>
                      <a:pt x="2346" y="2632"/>
                      <a:pt x="3072" y="798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4"/>
              <p:cNvSpPr/>
              <p:nvPr/>
            </p:nvSpPr>
            <p:spPr>
              <a:xfrm>
                <a:off x="6420563" y="3156066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19" y="1"/>
                    </a:moveTo>
                    <a:lnTo>
                      <a:pt x="0" y="1560"/>
                    </a:lnTo>
                    <a:cubicBezTo>
                      <a:pt x="1703" y="3501"/>
                      <a:pt x="4155" y="4608"/>
                      <a:pt x="6727" y="4608"/>
                    </a:cubicBezTo>
                    <a:lnTo>
                      <a:pt x="6727" y="2358"/>
                    </a:lnTo>
                    <a:cubicBezTo>
                      <a:pt x="4763" y="2358"/>
                      <a:pt x="2893" y="1501"/>
                      <a:pt x="16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4"/>
              <p:cNvSpPr/>
              <p:nvPr/>
            </p:nvSpPr>
            <p:spPr>
              <a:xfrm>
                <a:off x="6380792" y="2828986"/>
                <a:ext cx="204943" cy="159329"/>
              </a:xfrm>
              <a:custGeom>
                <a:avLst/>
                <a:gdLst/>
                <a:ahLst/>
                <a:cxnLst/>
                <a:rect l="l" t="t" r="r" b="b"/>
                <a:pathLst>
                  <a:path w="8348" h="6490" extrusionOk="0">
                    <a:moveTo>
                      <a:pt x="8318" y="0"/>
                    </a:moveTo>
                    <a:cubicBezTo>
                      <a:pt x="4639" y="0"/>
                      <a:pt x="1343" y="2260"/>
                      <a:pt x="1" y="5692"/>
                    </a:cubicBezTo>
                    <a:lnTo>
                      <a:pt x="2096" y="6489"/>
                    </a:lnTo>
                    <a:cubicBezTo>
                      <a:pt x="3108" y="3918"/>
                      <a:pt x="5585" y="2227"/>
                      <a:pt x="8347" y="2227"/>
                    </a:cubicBezTo>
                    <a:lnTo>
                      <a:pt x="8347" y="0"/>
                    </a:lnTo>
                    <a:cubicBezTo>
                      <a:pt x="8338" y="0"/>
                      <a:pt x="8328" y="0"/>
                      <a:pt x="8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4"/>
              <p:cNvSpPr/>
              <p:nvPr/>
            </p:nvSpPr>
            <p:spPr>
              <a:xfrm>
                <a:off x="6393362" y="3127416"/>
                <a:ext cx="66972" cy="66972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728" extrusionOk="0">
                    <a:moveTo>
                      <a:pt x="1906" y="1"/>
                    </a:moveTo>
                    <a:lnTo>
                      <a:pt x="1" y="1168"/>
                    </a:lnTo>
                    <a:cubicBezTo>
                      <a:pt x="310" y="1727"/>
                      <a:pt x="680" y="2251"/>
                      <a:pt x="1108" y="2727"/>
                    </a:cubicBezTo>
                    <a:lnTo>
                      <a:pt x="2727" y="1168"/>
                    </a:lnTo>
                    <a:cubicBezTo>
                      <a:pt x="2406" y="810"/>
                      <a:pt x="2144" y="417"/>
                      <a:pt x="19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4"/>
              <p:cNvSpPr/>
              <p:nvPr/>
            </p:nvSpPr>
            <p:spPr>
              <a:xfrm>
                <a:off x="7472236" y="2990623"/>
                <a:ext cx="204649" cy="159624"/>
              </a:xfrm>
              <a:custGeom>
                <a:avLst/>
                <a:gdLst/>
                <a:ahLst/>
                <a:cxnLst/>
                <a:rect l="l" t="t" r="r" b="b"/>
                <a:pathLst>
                  <a:path w="8336" h="6502" extrusionOk="0">
                    <a:moveTo>
                      <a:pt x="8335" y="1"/>
                    </a:moveTo>
                    <a:cubicBezTo>
                      <a:pt x="4644" y="1"/>
                      <a:pt x="1334" y="2263"/>
                      <a:pt x="1" y="5704"/>
                    </a:cubicBezTo>
                    <a:lnTo>
                      <a:pt x="2084" y="6501"/>
                    </a:lnTo>
                    <a:cubicBezTo>
                      <a:pt x="3097" y="3930"/>
                      <a:pt x="5573" y="2239"/>
                      <a:pt x="8335" y="2239"/>
                    </a:cubicBez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4"/>
              <p:cNvSpPr/>
              <p:nvPr/>
            </p:nvSpPr>
            <p:spPr>
              <a:xfrm>
                <a:off x="6667266" y="2856458"/>
                <a:ext cx="138560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7847" extrusionOk="0">
                    <a:moveTo>
                      <a:pt x="1024" y="1"/>
                    </a:moveTo>
                    <a:lnTo>
                      <a:pt x="0" y="1989"/>
                    </a:lnTo>
                    <a:cubicBezTo>
                      <a:pt x="2107" y="3180"/>
                      <a:pt x="3405" y="5418"/>
                      <a:pt x="3405" y="7847"/>
                    </a:cubicBezTo>
                    <a:lnTo>
                      <a:pt x="5644" y="7847"/>
                    </a:lnTo>
                    <a:cubicBezTo>
                      <a:pt x="5644" y="4585"/>
                      <a:pt x="3882" y="1572"/>
                      <a:pt x="10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4"/>
              <p:cNvSpPr/>
              <p:nvPr/>
            </p:nvSpPr>
            <p:spPr>
              <a:xfrm>
                <a:off x="6585711" y="3187637"/>
                <a:ext cx="122480" cy="81580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3323" extrusionOk="0">
                    <a:moveTo>
                      <a:pt x="3655" y="0"/>
                    </a:moveTo>
                    <a:cubicBezTo>
                      <a:pt x="2577" y="692"/>
                      <a:pt x="1336" y="1072"/>
                      <a:pt x="59" y="1072"/>
                    </a:cubicBezTo>
                    <a:cubicBezTo>
                      <a:pt x="40" y="1072"/>
                      <a:pt x="20" y="1072"/>
                      <a:pt x="0" y="1072"/>
                    </a:cubicBezTo>
                    <a:lnTo>
                      <a:pt x="0" y="3322"/>
                    </a:lnTo>
                    <a:cubicBezTo>
                      <a:pt x="1774" y="3322"/>
                      <a:pt x="3513" y="2798"/>
                      <a:pt x="4989" y="1798"/>
                    </a:cubicBezTo>
                    <a:lnTo>
                      <a:pt x="3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4"/>
              <p:cNvSpPr/>
              <p:nvPr/>
            </p:nvSpPr>
            <p:spPr>
              <a:xfrm>
                <a:off x="6708461" y="3049077"/>
                <a:ext cx="97660" cy="149117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4" extrusionOk="0">
                    <a:moveTo>
                      <a:pt x="1727" y="1"/>
                    </a:moveTo>
                    <a:cubicBezTo>
                      <a:pt x="1739" y="1656"/>
                      <a:pt x="1120" y="3263"/>
                      <a:pt x="1" y="4501"/>
                    </a:cubicBezTo>
                    <a:lnTo>
                      <a:pt x="1608" y="6073"/>
                    </a:lnTo>
                    <a:cubicBezTo>
                      <a:pt x="3132" y="4418"/>
                      <a:pt x="3978" y="2251"/>
                      <a:pt x="3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4"/>
              <p:cNvSpPr/>
              <p:nvPr/>
            </p:nvSpPr>
            <p:spPr>
              <a:xfrm>
                <a:off x="6585711" y="2828986"/>
                <a:ext cx="106694" cy="76301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108" extrusionOk="0">
                    <a:moveTo>
                      <a:pt x="0" y="0"/>
                    </a:moveTo>
                    <a:lnTo>
                      <a:pt x="0" y="2239"/>
                    </a:lnTo>
                    <a:cubicBezTo>
                      <a:pt x="22" y="2239"/>
                      <a:pt x="44" y="2238"/>
                      <a:pt x="65" y="2238"/>
                    </a:cubicBezTo>
                    <a:cubicBezTo>
                      <a:pt x="1209" y="2238"/>
                      <a:pt x="2329" y="2547"/>
                      <a:pt x="3310" y="3108"/>
                    </a:cubicBezTo>
                    <a:lnTo>
                      <a:pt x="4346" y="1120"/>
                    </a:lnTo>
                    <a:cubicBezTo>
                      <a:pt x="3013" y="381"/>
                      <a:pt x="152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4"/>
              <p:cNvSpPr/>
              <p:nvPr/>
            </p:nvSpPr>
            <p:spPr>
              <a:xfrm>
                <a:off x="6356831" y="2968995"/>
                <a:ext cx="83617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7621" extrusionOk="0">
                    <a:moveTo>
                      <a:pt x="965" y="1"/>
                    </a:moveTo>
                    <a:cubicBezTo>
                      <a:pt x="1" y="2489"/>
                      <a:pt x="191" y="5287"/>
                      <a:pt x="1489" y="7621"/>
                    </a:cubicBezTo>
                    <a:lnTo>
                      <a:pt x="3406" y="6454"/>
                    </a:lnTo>
                    <a:cubicBezTo>
                      <a:pt x="2870" y="5466"/>
                      <a:pt x="2596" y="4370"/>
                      <a:pt x="2596" y="3251"/>
                    </a:cubicBezTo>
                    <a:cubicBezTo>
                      <a:pt x="2596" y="2418"/>
                      <a:pt x="2751" y="1572"/>
                      <a:pt x="3061" y="798"/>
                    </a:cubicBezTo>
                    <a:lnTo>
                      <a:pt x="9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4"/>
              <p:cNvSpPr/>
              <p:nvPr/>
            </p:nvSpPr>
            <p:spPr>
              <a:xfrm>
                <a:off x="8176968" y="2475024"/>
                <a:ext cx="122504" cy="8126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10" extrusionOk="0">
                    <a:moveTo>
                      <a:pt x="3644" y="0"/>
                    </a:moveTo>
                    <a:cubicBezTo>
                      <a:pt x="2561" y="702"/>
                      <a:pt x="1287" y="1083"/>
                      <a:pt x="1" y="1083"/>
                    </a:cubicBezTo>
                    <a:lnTo>
                      <a:pt x="1" y="3310"/>
                    </a:lnTo>
                    <a:cubicBezTo>
                      <a:pt x="1775" y="3310"/>
                      <a:pt x="3513" y="2786"/>
                      <a:pt x="4990" y="1798"/>
                    </a:cubicBezTo>
                    <a:lnTo>
                      <a:pt x="36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4"/>
              <p:cNvSpPr/>
              <p:nvPr/>
            </p:nvSpPr>
            <p:spPr>
              <a:xfrm>
                <a:off x="8266429" y="2446964"/>
                <a:ext cx="72496" cy="72202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941" extrusionOk="0">
                    <a:moveTo>
                      <a:pt x="1346" y="0"/>
                    </a:moveTo>
                    <a:cubicBezTo>
                      <a:pt x="953" y="441"/>
                      <a:pt x="500" y="822"/>
                      <a:pt x="0" y="1143"/>
                    </a:cubicBezTo>
                    <a:lnTo>
                      <a:pt x="1346" y="2941"/>
                    </a:lnTo>
                    <a:cubicBezTo>
                      <a:pt x="1929" y="2548"/>
                      <a:pt x="2477" y="2084"/>
                      <a:pt x="2953" y="1560"/>
                    </a:cubicBez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4"/>
              <p:cNvSpPr/>
              <p:nvPr/>
            </p:nvSpPr>
            <p:spPr>
              <a:xfrm>
                <a:off x="8258229" y="2143550"/>
                <a:ext cx="138879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7847" extrusionOk="0">
                    <a:moveTo>
                      <a:pt x="1025" y="0"/>
                    </a:moveTo>
                    <a:lnTo>
                      <a:pt x="1" y="1989"/>
                    </a:lnTo>
                    <a:cubicBezTo>
                      <a:pt x="2108" y="3179"/>
                      <a:pt x="3418" y="5418"/>
                      <a:pt x="3418" y="7847"/>
                    </a:cubicBezTo>
                    <a:lnTo>
                      <a:pt x="5656" y="7847"/>
                    </a:lnTo>
                    <a:cubicBezTo>
                      <a:pt x="5656" y="4584"/>
                      <a:pt x="3882" y="1572"/>
                      <a:pt x="10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4"/>
              <p:cNvSpPr/>
              <p:nvPr/>
            </p:nvSpPr>
            <p:spPr>
              <a:xfrm>
                <a:off x="8176968" y="2116079"/>
                <a:ext cx="106424" cy="76301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08" extrusionOk="0">
                    <a:moveTo>
                      <a:pt x="1" y="0"/>
                    </a:moveTo>
                    <a:lnTo>
                      <a:pt x="1" y="2239"/>
                    </a:lnTo>
                    <a:cubicBezTo>
                      <a:pt x="1156" y="2239"/>
                      <a:pt x="2299" y="2536"/>
                      <a:pt x="3311" y="3108"/>
                    </a:cubicBezTo>
                    <a:lnTo>
                      <a:pt x="4335" y="1119"/>
                    </a:lnTo>
                    <a:cubicBezTo>
                      <a:pt x="3013" y="381"/>
                      <a:pt x="1513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4"/>
              <p:cNvSpPr/>
              <p:nvPr/>
            </p:nvSpPr>
            <p:spPr>
              <a:xfrm>
                <a:off x="7948113" y="2256087"/>
                <a:ext cx="83323" cy="18739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7633" extrusionOk="0">
                    <a:moveTo>
                      <a:pt x="965" y="0"/>
                    </a:moveTo>
                    <a:cubicBezTo>
                      <a:pt x="0" y="2501"/>
                      <a:pt x="191" y="5287"/>
                      <a:pt x="1489" y="7632"/>
                    </a:cubicBezTo>
                    <a:lnTo>
                      <a:pt x="3394" y="6453"/>
                    </a:lnTo>
                    <a:cubicBezTo>
                      <a:pt x="2453" y="4715"/>
                      <a:pt x="2334" y="2643"/>
                      <a:pt x="3048" y="798"/>
                    </a:cubicBezTo>
                    <a:lnTo>
                      <a:pt x="9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4"/>
              <p:cNvSpPr/>
              <p:nvPr/>
            </p:nvSpPr>
            <p:spPr>
              <a:xfrm>
                <a:off x="6845254" y="1736094"/>
                <a:ext cx="72521" cy="72202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2941" extrusionOk="0">
                    <a:moveTo>
                      <a:pt x="1346" y="0"/>
                    </a:moveTo>
                    <a:cubicBezTo>
                      <a:pt x="953" y="441"/>
                      <a:pt x="501" y="822"/>
                      <a:pt x="1" y="1143"/>
                    </a:cubicBezTo>
                    <a:lnTo>
                      <a:pt x="1346" y="2941"/>
                    </a:lnTo>
                    <a:cubicBezTo>
                      <a:pt x="1930" y="2548"/>
                      <a:pt x="2466" y="2084"/>
                      <a:pt x="2954" y="1560"/>
                    </a:cubicBez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4"/>
              <p:cNvSpPr/>
              <p:nvPr/>
            </p:nvSpPr>
            <p:spPr>
              <a:xfrm>
                <a:off x="6836784" y="1432680"/>
                <a:ext cx="139174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7847" extrusionOk="0">
                    <a:moveTo>
                      <a:pt x="1037" y="0"/>
                    </a:moveTo>
                    <a:lnTo>
                      <a:pt x="1" y="1989"/>
                    </a:lnTo>
                    <a:cubicBezTo>
                      <a:pt x="2120" y="3179"/>
                      <a:pt x="3430" y="5418"/>
                      <a:pt x="3430" y="7847"/>
                    </a:cubicBezTo>
                    <a:lnTo>
                      <a:pt x="5668" y="7847"/>
                    </a:lnTo>
                    <a:cubicBezTo>
                      <a:pt x="5668" y="4572"/>
                      <a:pt x="3894" y="1572"/>
                      <a:pt x="1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4"/>
              <p:cNvSpPr/>
              <p:nvPr/>
            </p:nvSpPr>
            <p:spPr>
              <a:xfrm>
                <a:off x="6563493" y="1703639"/>
                <a:ext cx="66653" cy="67242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739" extrusionOk="0">
                    <a:moveTo>
                      <a:pt x="1905" y="0"/>
                    </a:moveTo>
                    <a:lnTo>
                      <a:pt x="0" y="1167"/>
                    </a:lnTo>
                    <a:cubicBezTo>
                      <a:pt x="310" y="1727"/>
                      <a:pt x="679" y="2251"/>
                      <a:pt x="1108" y="2739"/>
                    </a:cubicBezTo>
                    <a:lnTo>
                      <a:pt x="2715" y="1167"/>
                    </a:lnTo>
                    <a:cubicBezTo>
                      <a:pt x="2405" y="810"/>
                      <a:pt x="2132" y="417"/>
                      <a:pt x="19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4"/>
              <p:cNvSpPr/>
              <p:nvPr/>
            </p:nvSpPr>
            <p:spPr>
              <a:xfrm>
                <a:off x="6590670" y="1732289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08" y="0"/>
                    </a:moveTo>
                    <a:lnTo>
                      <a:pt x="1608" y="12"/>
                    </a:lnTo>
                    <a:lnTo>
                      <a:pt x="1" y="1572"/>
                    </a:lnTo>
                    <a:cubicBezTo>
                      <a:pt x="1703" y="3501"/>
                      <a:pt x="4144" y="4608"/>
                      <a:pt x="6728" y="4608"/>
                    </a:cubicBezTo>
                    <a:lnTo>
                      <a:pt x="6728" y="2370"/>
                    </a:lnTo>
                    <a:cubicBezTo>
                      <a:pt x="4751" y="2370"/>
                      <a:pt x="2882" y="150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4"/>
              <p:cNvSpPr/>
              <p:nvPr/>
            </p:nvSpPr>
            <p:spPr>
              <a:xfrm>
                <a:off x="6550629" y="1404914"/>
                <a:ext cx="205213" cy="159919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6514" extrusionOk="0">
                    <a:moveTo>
                      <a:pt x="8359" y="0"/>
                    </a:moveTo>
                    <a:cubicBezTo>
                      <a:pt x="4656" y="12"/>
                      <a:pt x="1346" y="2274"/>
                      <a:pt x="0" y="5715"/>
                    </a:cubicBezTo>
                    <a:lnTo>
                      <a:pt x="2096" y="6513"/>
                    </a:lnTo>
                    <a:cubicBezTo>
                      <a:pt x="3108" y="3941"/>
                      <a:pt x="5596" y="2251"/>
                      <a:pt x="8359" y="2251"/>
                    </a:cubicBez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4"/>
              <p:cNvSpPr/>
              <p:nvPr/>
            </p:nvSpPr>
            <p:spPr>
              <a:xfrm>
                <a:off x="6493329" y="1389423"/>
                <a:ext cx="516827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21052" h="19212" extrusionOk="0">
                    <a:moveTo>
                      <a:pt x="10704" y="625"/>
                    </a:moveTo>
                    <a:cubicBezTo>
                      <a:pt x="15510" y="625"/>
                      <a:pt x="19658" y="4528"/>
                      <a:pt x="19658" y="9609"/>
                    </a:cubicBezTo>
                    <a:cubicBezTo>
                      <a:pt x="19658" y="12597"/>
                      <a:pt x="18158" y="15383"/>
                      <a:pt x="15681" y="17050"/>
                    </a:cubicBezTo>
                    <a:lnTo>
                      <a:pt x="15681" y="17062"/>
                    </a:lnTo>
                    <a:cubicBezTo>
                      <a:pt x="14157" y="18082"/>
                      <a:pt x="12420" y="18577"/>
                      <a:pt x="10697" y="18577"/>
                    </a:cubicBezTo>
                    <a:cubicBezTo>
                      <a:pt x="8195" y="18577"/>
                      <a:pt x="5721" y="17533"/>
                      <a:pt x="3966" y="15538"/>
                    </a:cubicBezTo>
                    <a:cubicBezTo>
                      <a:pt x="3537" y="15050"/>
                      <a:pt x="3168" y="14526"/>
                      <a:pt x="2858" y="13966"/>
                    </a:cubicBezTo>
                    <a:cubicBezTo>
                      <a:pt x="1" y="8835"/>
                      <a:pt x="2751" y="2393"/>
                      <a:pt x="8430" y="917"/>
                    </a:cubicBezTo>
                    <a:cubicBezTo>
                      <a:pt x="9195" y="719"/>
                      <a:pt x="9958" y="625"/>
                      <a:pt x="10704" y="625"/>
                    </a:cubicBezTo>
                    <a:close/>
                    <a:moveTo>
                      <a:pt x="10693" y="0"/>
                    </a:moveTo>
                    <a:cubicBezTo>
                      <a:pt x="5382" y="0"/>
                      <a:pt x="1084" y="4298"/>
                      <a:pt x="1084" y="9609"/>
                    </a:cubicBezTo>
                    <a:cubicBezTo>
                      <a:pt x="1084" y="13490"/>
                      <a:pt x="3418" y="16990"/>
                      <a:pt x="7014" y="18479"/>
                    </a:cubicBezTo>
                    <a:cubicBezTo>
                      <a:pt x="8201" y="18972"/>
                      <a:pt x="9448" y="19211"/>
                      <a:pt x="10685" y="19211"/>
                    </a:cubicBezTo>
                    <a:cubicBezTo>
                      <a:pt x="13183" y="19211"/>
                      <a:pt x="15640" y="18235"/>
                      <a:pt x="17479" y="16395"/>
                    </a:cubicBezTo>
                    <a:cubicBezTo>
                      <a:pt x="20230" y="13645"/>
                      <a:pt x="21051" y="9513"/>
                      <a:pt x="19563" y="5930"/>
                    </a:cubicBezTo>
                    <a:cubicBezTo>
                      <a:pt x="18075" y="2334"/>
                      <a:pt x="14574" y="0"/>
                      <a:pt x="10693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4"/>
              <p:cNvSpPr/>
              <p:nvPr/>
            </p:nvSpPr>
            <p:spPr>
              <a:xfrm>
                <a:off x="6331398" y="2813200"/>
                <a:ext cx="490214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9212" extrusionOk="0">
                    <a:moveTo>
                      <a:pt x="10363" y="631"/>
                    </a:moveTo>
                    <a:cubicBezTo>
                      <a:pt x="10913" y="631"/>
                      <a:pt x="11469" y="682"/>
                      <a:pt x="12026" y="786"/>
                    </a:cubicBezTo>
                    <a:cubicBezTo>
                      <a:pt x="16265" y="1584"/>
                      <a:pt x="19325" y="5287"/>
                      <a:pt x="19325" y="9609"/>
                    </a:cubicBezTo>
                    <a:cubicBezTo>
                      <a:pt x="19325" y="13336"/>
                      <a:pt x="17015" y="16669"/>
                      <a:pt x="13526" y="17991"/>
                    </a:cubicBezTo>
                    <a:cubicBezTo>
                      <a:pt x="12495" y="18381"/>
                      <a:pt x="11425" y="18570"/>
                      <a:pt x="10365" y="18570"/>
                    </a:cubicBezTo>
                    <a:cubicBezTo>
                      <a:pt x="7837" y="18570"/>
                      <a:pt x="5368" y="17497"/>
                      <a:pt x="3632" y="15526"/>
                    </a:cubicBezTo>
                    <a:cubicBezTo>
                      <a:pt x="3215" y="15050"/>
                      <a:pt x="2834" y="14526"/>
                      <a:pt x="2525" y="13967"/>
                    </a:cubicBezTo>
                    <a:cubicBezTo>
                      <a:pt x="1227" y="11633"/>
                      <a:pt x="1037" y="8835"/>
                      <a:pt x="2013" y="6347"/>
                    </a:cubicBezTo>
                    <a:cubicBezTo>
                      <a:pt x="3368" y="2851"/>
                      <a:pt x="6726" y="631"/>
                      <a:pt x="10363" y="631"/>
                    </a:cubicBezTo>
                    <a:close/>
                    <a:moveTo>
                      <a:pt x="10330" y="0"/>
                    </a:moveTo>
                    <a:cubicBezTo>
                      <a:pt x="6460" y="0"/>
                      <a:pt x="2974" y="2343"/>
                      <a:pt x="1489" y="5930"/>
                    </a:cubicBezTo>
                    <a:cubicBezTo>
                      <a:pt x="1" y="9514"/>
                      <a:pt x="822" y="13645"/>
                      <a:pt x="3573" y="16395"/>
                    </a:cubicBezTo>
                    <a:cubicBezTo>
                      <a:pt x="5404" y="18235"/>
                      <a:pt x="7864" y="19211"/>
                      <a:pt x="10364" y="19211"/>
                    </a:cubicBezTo>
                    <a:cubicBezTo>
                      <a:pt x="11603" y="19211"/>
                      <a:pt x="12851" y="18972"/>
                      <a:pt x="14038" y="18479"/>
                    </a:cubicBezTo>
                    <a:cubicBezTo>
                      <a:pt x="17634" y="16991"/>
                      <a:pt x="19968" y="13490"/>
                      <a:pt x="19968" y="9609"/>
                    </a:cubicBezTo>
                    <a:cubicBezTo>
                      <a:pt x="19968" y="4299"/>
                      <a:pt x="15669" y="1"/>
                      <a:pt x="10359" y="1"/>
                    </a:cubicBezTo>
                    <a:cubicBezTo>
                      <a:pt x="10349" y="0"/>
                      <a:pt x="10340" y="0"/>
                      <a:pt x="10330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4"/>
              <p:cNvSpPr/>
              <p:nvPr/>
            </p:nvSpPr>
            <p:spPr>
              <a:xfrm>
                <a:off x="7422252" y="2974838"/>
                <a:ext cx="490509" cy="471753"/>
              </a:xfrm>
              <a:custGeom>
                <a:avLst/>
                <a:gdLst/>
                <a:ahLst/>
                <a:cxnLst/>
                <a:rect l="l" t="t" r="r" b="b"/>
                <a:pathLst>
                  <a:path w="19980" h="19216" extrusionOk="0">
                    <a:moveTo>
                      <a:pt x="10363" y="643"/>
                    </a:moveTo>
                    <a:cubicBezTo>
                      <a:pt x="10913" y="643"/>
                      <a:pt x="11469" y="694"/>
                      <a:pt x="12026" y="798"/>
                    </a:cubicBezTo>
                    <a:cubicBezTo>
                      <a:pt x="16265" y="1596"/>
                      <a:pt x="19337" y="5299"/>
                      <a:pt x="19337" y="9609"/>
                    </a:cubicBezTo>
                    <a:cubicBezTo>
                      <a:pt x="19337" y="11859"/>
                      <a:pt x="18491" y="14026"/>
                      <a:pt x="16967" y="15681"/>
                    </a:cubicBezTo>
                    <a:cubicBezTo>
                      <a:pt x="16491" y="16205"/>
                      <a:pt x="15943" y="16657"/>
                      <a:pt x="15360" y="17062"/>
                    </a:cubicBezTo>
                    <a:cubicBezTo>
                      <a:pt x="13835" y="18082"/>
                      <a:pt x="12101" y="18577"/>
                      <a:pt x="10379" y="18577"/>
                    </a:cubicBezTo>
                    <a:cubicBezTo>
                      <a:pt x="7879" y="18577"/>
                      <a:pt x="5407" y="17534"/>
                      <a:pt x="3644" y="15538"/>
                    </a:cubicBezTo>
                    <a:cubicBezTo>
                      <a:pt x="3216" y="15050"/>
                      <a:pt x="2847" y="14526"/>
                      <a:pt x="2537" y="13967"/>
                    </a:cubicBezTo>
                    <a:cubicBezTo>
                      <a:pt x="1239" y="11633"/>
                      <a:pt x="1049" y="8835"/>
                      <a:pt x="2025" y="6347"/>
                    </a:cubicBezTo>
                    <a:cubicBezTo>
                      <a:pt x="3380" y="2861"/>
                      <a:pt x="6729" y="643"/>
                      <a:pt x="10363" y="643"/>
                    </a:cubicBezTo>
                    <a:close/>
                    <a:moveTo>
                      <a:pt x="10371" y="1"/>
                    </a:moveTo>
                    <a:cubicBezTo>
                      <a:pt x="6478" y="1"/>
                      <a:pt x="2977" y="2346"/>
                      <a:pt x="1489" y="5930"/>
                    </a:cubicBezTo>
                    <a:cubicBezTo>
                      <a:pt x="1" y="9526"/>
                      <a:pt x="822" y="13657"/>
                      <a:pt x="3573" y="16407"/>
                    </a:cubicBezTo>
                    <a:cubicBezTo>
                      <a:pt x="5415" y="18241"/>
                      <a:pt x="7876" y="19216"/>
                      <a:pt x="10381" y="19216"/>
                    </a:cubicBezTo>
                    <a:cubicBezTo>
                      <a:pt x="11617" y="19216"/>
                      <a:pt x="12863" y="18979"/>
                      <a:pt x="14050" y="18491"/>
                    </a:cubicBezTo>
                    <a:cubicBezTo>
                      <a:pt x="17634" y="17003"/>
                      <a:pt x="19980" y="13490"/>
                      <a:pt x="19980" y="9609"/>
                    </a:cubicBezTo>
                    <a:cubicBezTo>
                      <a:pt x="19980" y="4299"/>
                      <a:pt x="15681" y="1"/>
                      <a:pt x="10371" y="1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4"/>
              <p:cNvSpPr/>
              <p:nvPr/>
            </p:nvSpPr>
            <p:spPr>
              <a:xfrm>
                <a:off x="7941092" y="2100293"/>
                <a:ext cx="490214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9212" extrusionOk="0">
                    <a:moveTo>
                      <a:pt x="9607" y="641"/>
                    </a:moveTo>
                    <a:cubicBezTo>
                      <a:pt x="9955" y="641"/>
                      <a:pt x="10306" y="661"/>
                      <a:pt x="10657" y="703"/>
                    </a:cubicBezTo>
                    <a:cubicBezTo>
                      <a:pt x="14002" y="1096"/>
                      <a:pt x="16848" y="3334"/>
                      <a:pt x="18015" y="6489"/>
                    </a:cubicBezTo>
                    <a:cubicBezTo>
                      <a:pt x="19181" y="9656"/>
                      <a:pt x="18479" y="13204"/>
                      <a:pt x="16205" y="15681"/>
                    </a:cubicBezTo>
                    <a:cubicBezTo>
                      <a:pt x="15729" y="16205"/>
                      <a:pt x="15181" y="16669"/>
                      <a:pt x="14598" y="17050"/>
                    </a:cubicBezTo>
                    <a:cubicBezTo>
                      <a:pt x="13121" y="18050"/>
                      <a:pt x="11383" y="18574"/>
                      <a:pt x="9609" y="18574"/>
                    </a:cubicBezTo>
                    <a:cubicBezTo>
                      <a:pt x="7037" y="18574"/>
                      <a:pt x="4584" y="17467"/>
                      <a:pt x="2894" y="15526"/>
                    </a:cubicBezTo>
                    <a:cubicBezTo>
                      <a:pt x="2465" y="15050"/>
                      <a:pt x="2084" y="14526"/>
                      <a:pt x="1775" y="13966"/>
                    </a:cubicBezTo>
                    <a:cubicBezTo>
                      <a:pt x="131" y="11025"/>
                      <a:pt x="286" y="7418"/>
                      <a:pt x="2156" y="4620"/>
                    </a:cubicBezTo>
                    <a:cubicBezTo>
                      <a:pt x="3829" y="2115"/>
                      <a:pt x="6637" y="641"/>
                      <a:pt x="9607" y="641"/>
                    </a:cubicBezTo>
                    <a:close/>
                    <a:moveTo>
                      <a:pt x="9609" y="0"/>
                    </a:moveTo>
                    <a:cubicBezTo>
                      <a:pt x="4299" y="0"/>
                      <a:pt x="1" y="4298"/>
                      <a:pt x="1" y="9609"/>
                    </a:cubicBezTo>
                    <a:cubicBezTo>
                      <a:pt x="1" y="13490"/>
                      <a:pt x="2334" y="16990"/>
                      <a:pt x="5930" y="18479"/>
                    </a:cubicBezTo>
                    <a:cubicBezTo>
                      <a:pt x="7117" y="18972"/>
                      <a:pt x="8365" y="19211"/>
                      <a:pt x="9604" y="19211"/>
                    </a:cubicBezTo>
                    <a:cubicBezTo>
                      <a:pt x="12104" y="19211"/>
                      <a:pt x="14564" y="18235"/>
                      <a:pt x="16395" y="16395"/>
                    </a:cubicBezTo>
                    <a:cubicBezTo>
                      <a:pt x="19146" y="13657"/>
                      <a:pt x="19967" y="9513"/>
                      <a:pt x="18479" y="5930"/>
                    </a:cubicBezTo>
                    <a:cubicBezTo>
                      <a:pt x="16991" y="2334"/>
                      <a:pt x="13490" y="0"/>
                      <a:pt x="9609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4"/>
              <p:cNvSpPr/>
              <p:nvPr/>
            </p:nvSpPr>
            <p:spPr>
              <a:xfrm>
                <a:off x="6316569" y="2824911"/>
                <a:ext cx="530771" cy="448111"/>
              </a:xfrm>
              <a:custGeom>
                <a:avLst/>
                <a:gdLst/>
                <a:ahLst/>
                <a:cxnLst/>
                <a:rect l="l" t="t" r="r" b="b"/>
                <a:pathLst>
                  <a:path w="21620" h="18253" extrusionOk="0">
                    <a:moveTo>
                      <a:pt x="10947" y="321"/>
                    </a:moveTo>
                    <a:cubicBezTo>
                      <a:pt x="10952" y="321"/>
                      <a:pt x="10958" y="321"/>
                      <a:pt x="10963" y="321"/>
                    </a:cubicBezTo>
                    <a:cubicBezTo>
                      <a:pt x="17369" y="321"/>
                      <a:pt x="21619" y="6917"/>
                      <a:pt x="18988" y="12751"/>
                    </a:cubicBezTo>
                    <a:cubicBezTo>
                      <a:pt x="17466" y="16118"/>
                      <a:pt x="14225" y="17928"/>
                      <a:pt x="10944" y="17928"/>
                    </a:cubicBezTo>
                    <a:cubicBezTo>
                      <a:pt x="8551" y="17928"/>
                      <a:pt x="6138" y="16966"/>
                      <a:pt x="4355" y="14942"/>
                    </a:cubicBezTo>
                    <a:cubicBezTo>
                      <a:pt x="3939" y="14478"/>
                      <a:pt x="3569" y="13966"/>
                      <a:pt x="3272" y="13418"/>
                    </a:cubicBezTo>
                    <a:cubicBezTo>
                      <a:pt x="0" y="7541"/>
                      <a:pt x="4241" y="321"/>
                      <a:pt x="10947" y="321"/>
                    </a:cubicBezTo>
                    <a:close/>
                    <a:moveTo>
                      <a:pt x="10964" y="1"/>
                    </a:moveTo>
                    <a:cubicBezTo>
                      <a:pt x="10620" y="1"/>
                      <a:pt x="10274" y="20"/>
                      <a:pt x="9927" y="59"/>
                    </a:cubicBezTo>
                    <a:cubicBezTo>
                      <a:pt x="6570" y="440"/>
                      <a:pt x="3700" y="2655"/>
                      <a:pt x="2462" y="5810"/>
                    </a:cubicBezTo>
                    <a:cubicBezTo>
                      <a:pt x="2045" y="6870"/>
                      <a:pt x="1843" y="7989"/>
                      <a:pt x="1843" y="9132"/>
                    </a:cubicBezTo>
                    <a:cubicBezTo>
                      <a:pt x="1843" y="10680"/>
                      <a:pt x="2236" y="12204"/>
                      <a:pt x="2998" y="13573"/>
                    </a:cubicBezTo>
                    <a:cubicBezTo>
                      <a:pt x="3308" y="14132"/>
                      <a:pt x="3689" y="14668"/>
                      <a:pt x="4117" y="15156"/>
                    </a:cubicBezTo>
                    <a:cubicBezTo>
                      <a:pt x="5855" y="17121"/>
                      <a:pt x="8344" y="18252"/>
                      <a:pt x="10963" y="18252"/>
                    </a:cubicBezTo>
                    <a:cubicBezTo>
                      <a:pt x="14357" y="18252"/>
                      <a:pt x="17464" y="16383"/>
                      <a:pt x="19036" y="13382"/>
                    </a:cubicBezTo>
                    <a:cubicBezTo>
                      <a:pt x="20619" y="10394"/>
                      <a:pt x="20417" y="6774"/>
                      <a:pt x="18500" y="3976"/>
                    </a:cubicBezTo>
                    <a:cubicBezTo>
                      <a:pt x="16791" y="1466"/>
                      <a:pt x="13961" y="1"/>
                      <a:pt x="10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4"/>
              <p:cNvSpPr/>
              <p:nvPr/>
            </p:nvSpPr>
            <p:spPr>
              <a:xfrm>
                <a:off x="6416758" y="2880148"/>
                <a:ext cx="364813" cy="337906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13764" extrusionOk="0">
                    <a:moveTo>
                      <a:pt x="6903" y="301"/>
                    </a:moveTo>
                    <a:cubicBezTo>
                      <a:pt x="8075" y="301"/>
                      <a:pt x="9265" y="615"/>
                      <a:pt x="10347" y="1286"/>
                    </a:cubicBezTo>
                    <a:cubicBezTo>
                      <a:pt x="13835" y="3441"/>
                      <a:pt x="14514" y="8239"/>
                      <a:pt x="11764" y="11275"/>
                    </a:cubicBezTo>
                    <a:cubicBezTo>
                      <a:pt x="11383" y="11704"/>
                      <a:pt x="10942" y="12085"/>
                      <a:pt x="10454" y="12394"/>
                    </a:cubicBezTo>
                    <a:cubicBezTo>
                      <a:pt x="9359" y="13102"/>
                      <a:pt x="8123" y="13445"/>
                      <a:pt x="6896" y="13445"/>
                    </a:cubicBezTo>
                    <a:cubicBezTo>
                      <a:pt x="5027" y="13445"/>
                      <a:pt x="3180" y="12649"/>
                      <a:pt x="1894" y="11132"/>
                    </a:cubicBezTo>
                    <a:cubicBezTo>
                      <a:pt x="870" y="9954"/>
                      <a:pt x="310" y="8430"/>
                      <a:pt x="322" y="6870"/>
                    </a:cubicBezTo>
                    <a:cubicBezTo>
                      <a:pt x="322" y="6048"/>
                      <a:pt x="477" y="5227"/>
                      <a:pt x="774" y="4465"/>
                    </a:cubicBezTo>
                    <a:cubicBezTo>
                      <a:pt x="1808" y="1841"/>
                      <a:pt x="4310" y="301"/>
                      <a:pt x="6903" y="301"/>
                    </a:cubicBezTo>
                    <a:close/>
                    <a:moveTo>
                      <a:pt x="6891" y="1"/>
                    </a:moveTo>
                    <a:cubicBezTo>
                      <a:pt x="4183" y="1"/>
                      <a:pt x="1573" y="1608"/>
                      <a:pt x="481" y="4347"/>
                    </a:cubicBezTo>
                    <a:lnTo>
                      <a:pt x="481" y="4347"/>
                    </a:lnTo>
                    <a:lnTo>
                      <a:pt x="477" y="4346"/>
                    </a:lnTo>
                    <a:cubicBezTo>
                      <a:pt x="155" y="5155"/>
                      <a:pt x="0" y="6013"/>
                      <a:pt x="0" y="6870"/>
                    </a:cubicBezTo>
                    <a:cubicBezTo>
                      <a:pt x="0" y="8013"/>
                      <a:pt x="286" y="9144"/>
                      <a:pt x="822" y="10144"/>
                    </a:cubicBezTo>
                    <a:cubicBezTo>
                      <a:pt x="2036" y="12371"/>
                      <a:pt x="4358" y="13752"/>
                      <a:pt x="6882" y="13764"/>
                    </a:cubicBezTo>
                    <a:cubicBezTo>
                      <a:pt x="8216" y="13764"/>
                      <a:pt x="9514" y="13383"/>
                      <a:pt x="10621" y="12668"/>
                    </a:cubicBezTo>
                    <a:cubicBezTo>
                      <a:pt x="11133" y="12335"/>
                      <a:pt x="11597" y="11942"/>
                      <a:pt x="12002" y="11490"/>
                    </a:cubicBezTo>
                    <a:cubicBezTo>
                      <a:pt x="14859" y="8299"/>
                      <a:pt x="14145" y="3298"/>
                      <a:pt x="10502" y="1036"/>
                    </a:cubicBezTo>
                    <a:cubicBezTo>
                      <a:pt x="9366" y="331"/>
                      <a:pt x="8119" y="1"/>
                      <a:pt x="6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4"/>
              <p:cNvSpPr/>
              <p:nvPr/>
            </p:nvSpPr>
            <p:spPr>
              <a:xfrm>
                <a:off x="6581906" y="2828692"/>
                <a:ext cx="7610" cy="5526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51" extrusionOk="0">
                    <a:moveTo>
                      <a:pt x="0" y="1"/>
                    </a:moveTo>
                    <a:lnTo>
                      <a:pt x="0" y="2251"/>
                    </a:lnTo>
                    <a:lnTo>
                      <a:pt x="310" y="2251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4"/>
              <p:cNvSpPr/>
              <p:nvPr/>
            </p:nvSpPr>
            <p:spPr>
              <a:xfrm>
                <a:off x="6581906" y="3213930"/>
                <a:ext cx="7610" cy="552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52" extrusionOk="0">
                    <a:moveTo>
                      <a:pt x="0" y="1"/>
                    </a:moveTo>
                    <a:lnTo>
                      <a:pt x="0" y="2251"/>
                    </a:lnTo>
                    <a:lnTo>
                      <a:pt x="310" y="2251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4"/>
              <p:cNvSpPr/>
              <p:nvPr/>
            </p:nvSpPr>
            <p:spPr>
              <a:xfrm>
                <a:off x="6750859" y="3045002"/>
                <a:ext cx="54967" cy="790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322" extrusionOk="0">
                    <a:moveTo>
                      <a:pt x="0" y="0"/>
                    </a:moveTo>
                    <a:lnTo>
                      <a:pt x="0" y="322"/>
                    </a:lnTo>
                    <a:lnTo>
                      <a:pt x="2239" y="322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4"/>
              <p:cNvSpPr/>
              <p:nvPr/>
            </p:nvSpPr>
            <p:spPr>
              <a:xfrm>
                <a:off x="6379344" y="2965190"/>
                <a:ext cx="54108" cy="2722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109" extrusionOk="0">
                    <a:moveTo>
                      <a:pt x="108" y="1"/>
                    </a:moveTo>
                    <a:lnTo>
                      <a:pt x="0" y="298"/>
                    </a:lnTo>
                    <a:lnTo>
                      <a:pt x="2096" y="1096"/>
                    </a:lnTo>
                    <a:lnTo>
                      <a:pt x="2155" y="1108"/>
                    </a:lnTo>
                    <a:lnTo>
                      <a:pt x="2155" y="941"/>
                    </a:lnTo>
                    <a:lnTo>
                      <a:pt x="2203" y="79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4"/>
              <p:cNvSpPr/>
              <p:nvPr/>
            </p:nvSpPr>
            <p:spPr>
              <a:xfrm>
                <a:off x="6663756" y="2854715"/>
                <a:ext cx="32455" cy="52341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2132" extrusionOk="0">
                    <a:moveTo>
                      <a:pt x="1024" y="0"/>
                    </a:moveTo>
                    <a:lnTo>
                      <a:pt x="0" y="1989"/>
                    </a:lnTo>
                    <a:lnTo>
                      <a:pt x="274" y="2131"/>
                    </a:lnTo>
                    <a:lnTo>
                      <a:pt x="1310" y="143"/>
                    </a:lnTo>
                    <a:lnTo>
                      <a:pt x="1322" y="107"/>
                    </a:lnTo>
                    <a:lnTo>
                      <a:pt x="1322" y="60"/>
                    </a:lnTo>
                    <a:lnTo>
                      <a:pt x="1167" y="72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4"/>
              <p:cNvSpPr/>
              <p:nvPr/>
            </p:nvSpPr>
            <p:spPr>
              <a:xfrm>
                <a:off x="6417936" y="3153439"/>
                <a:ext cx="4502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87" extrusionOk="0">
                    <a:moveTo>
                      <a:pt x="1607" y="0"/>
                    </a:moveTo>
                    <a:lnTo>
                      <a:pt x="0" y="1560"/>
                    </a:lnTo>
                    <a:lnTo>
                      <a:pt x="214" y="1786"/>
                    </a:lnTo>
                    <a:lnTo>
                      <a:pt x="1834" y="227"/>
                    </a:lnTo>
                    <a:lnTo>
                      <a:pt x="16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4"/>
              <p:cNvSpPr/>
              <p:nvPr/>
            </p:nvSpPr>
            <p:spPr>
              <a:xfrm>
                <a:off x="6672225" y="3185305"/>
                <a:ext cx="39182" cy="4853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977" extrusionOk="0">
                    <a:moveTo>
                      <a:pt x="251" y="0"/>
                    </a:moveTo>
                    <a:lnTo>
                      <a:pt x="0" y="191"/>
                    </a:lnTo>
                    <a:lnTo>
                      <a:pt x="1346" y="1977"/>
                    </a:lnTo>
                    <a:lnTo>
                      <a:pt x="1596" y="1798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4"/>
              <p:cNvSpPr/>
              <p:nvPr/>
            </p:nvSpPr>
            <p:spPr>
              <a:xfrm>
                <a:off x="6391619" y="3123611"/>
                <a:ext cx="50892" cy="35696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454" extrusionOk="0">
                    <a:moveTo>
                      <a:pt x="1941" y="1"/>
                    </a:moveTo>
                    <a:lnTo>
                      <a:pt x="0" y="1192"/>
                    </a:lnTo>
                    <a:lnTo>
                      <a:pt x="155" y="1453"/>
                    </a:lnTo>
                    <a:lnTo>
                      <a:pt x="2072" y="287"/>
                    </a:lnTo>
                    <a:lnTo>
                      <a:pt x="1989" y="156"/>
                    </a:lnTo>
                    <a:lnTo>
                      <a:pt x="1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4"/>
              <p:cNvSpPr/>
              <p:nvPr/>
            </p:nvSpPr>
            <p:spPr>
              <a:xfrm>
                <a:off x="6705540" y="3156950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227" y="0"/>
                    </a:moveTo>
                    <a:lnTo>
                      <a:pt x="1" y="226"/>
                    </a:lnTo>
                    <a:lnTo>
                      <a:pt x="1608" y="1786"/>
                    </a:lnTo>
                    <a:lnTo>
                      <a:pt x="1822" y="1560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4"/>
              <p:cNvSpPr/>
              <p:nvPr/>
            </p:nvSpPr>
            <p:spPr>
              <a:xfrm>
                <a:off x="6327028" y="2809248"/>
                <a:ext cx="498684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13" h="19533" extrusionOk="0">
                    <a:moveTo>
                      <a:pt x="10537" y="316"/>
                    </a:moveTo>
                    <a:cubicBezTo>
                      <a:pt x="15764" y="316"/>
                      <a:pt x="19991" y="4543"/>
                      <a:pt x="19991" y="9770"/>
                    </a:cubicBezTo>
                    <a:cubicBezTo>
                      <a:pt x="19991" y="13592"/>
                      <a:pt x="17693" y="17033"/>
                      <a:pt x="14157" y="18497"/>
                    </a:cubicBezTo>
                    <a:cubicBezTo>
                      <a:pt x="12986" y="18982"/>
                      <a:pt x="11757" y="19218"/>
                      <a:pt x="10539" y="19218"/>
                    </a:cubicBezTo>
                    <a:cubicBezTo>
                      <a:pt x="8080" y="19218"/>
                      <a:pt x="5665" y="18257"/>
                      <a:pt x="3858" y="16449"/>
                    </a:cubicBezTo>
                    <a:cubicBezTo>
                      <a:pt x="1155" y="13747"/>
                      <a:pt x="345" y="9675"/>
                      <a:pt x="1810" y="6150"/>
                    </a:cubicBezTo>
                    <a:cubicBezTo>
                      <a:pt x="3274" y="2614"/>
                      <a:pt x="6715" y="316"/>
                      <a:pt x="10537" y="316"/>
                    </a:cubicBezTo>
                    <a:close/>
                    <a:moveTo>
                      <a:pt x="10537" y="1"/>
                    </a:moveTo>
                    <a:cubicBezTo>
                      <a:pt x="7997" y="1"/>
                      <a:pt x="5503" y="993"/>
                      <a:pt x="3632" y="2864"/>
                    </a:cubicBezTo>
                    <a:cubicBezTo>
                      <a:pt x="834" y="5650"/>
                      <a:pt x="0" y="9853"/>
                      <a:pt x="1512" y="13508"/>
                    </a:cubicBezTo>
                    <a:cubicBezTo>
                      <a:pt x="3024" y="17152"/>
                      <a:pt x="6596" y="19533"/>
                      <a:pt x="10537" y="19533"/>
                    </a:cubicBezTo>
                    <a:cubicBezTo>
                      <a:pt x="15931" y="19521"/>
                      <a:pt x="20300" y="15151"/>
                      <a:pt x="20312" y="9770"/>
                    </a:cubicBezTo>
                    <a:cubicBezTo>
                      <a:pt x="20300" y="5817"/>
                      <a:pt x="17931" y="2257"/>
                      <a:pt x="14276" y="745"/>
                    </a:cubicBezTo>
                    <a:cubicBezTo>
                      <a:pt x="13065" y="244"/>
                      <a:pt x="11795" y="1"/>
                      <a:pt x="10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4"/>
              <p:cNvSpPr/>
              <p:nvPr/>
            </p:nvSpPr>
            <p:spPr>
              <a:xfrm>
                <a:off x="7407645" y="2986720"/>
                <a:ext cx="508332" cy="447939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18246" extrusionOk="0">
                    <a:moveTo>
                      <a:pt x="10966" y="314"/>
                    </a:moveTo>
                    <a:cubicBezTo>
                      <a:pt x="14455" y="314"/>
                      <a:pt x="17622" y="2386"/>
                      <a:pt x="19027" y="5589"/>
                    </a:cubicBezTo>
                    <a:cubicBezTo>
                      <a:pt x="20432" y="8792"/>
                      <a:pt x="19813" y="12518"/>
                      <a:pt x="17443" y="15090"/>
                    </a:cubicBezTo>
                    <a:cubicBezTo>
                      <a:pt x="16979" y="15602"/>
                      <a:pt x="16443" y="16054"/>
                      <a:pt x="15872" y="16447"/>
                    </a:cubicBezTo>
                    <a:cubicBezTo>
                      <a:pt x="14377" y="17447"/>
                      <a:pt x="12672" y="17933"/>
                      <a:pt x="10979" y="17933"/>
                    </a:cubicBezTo>
                    <a:cubicBezTo>
                      <a:pt x="8520" y="17933"/>
                      <a:pt x="6086" y="16908"/>
                      <a:pt x="4358" y="14947"/>
                    </a:cubicBezTo>
                    <a:cubicBezTo>
                      <a:pt x="3942" y="14471"/>
                      <a:pt x="3572" y="13959"/>
                      <a:pt x="3275" y="13411"/>
                    </a:cubicBezTo>
                    <a:cubicBezTo>
                      <a:pt x="1" y="7541"/>
                      <a:pt x="4239" y="314"/>
                      <a:pt x="10966" y="314"/>
                    </a:cubicBezTo>
                    <a:close/>
                    <a:moveTo>
                      <a:pt x="10957" y="0"/>
                    </a:moveTo>
                    <a:cubicBezTo>
                      <a:pt x="7939" y="0"/>
                      <a:pt x="5085" y="1497"/>
                      <a:pt x="3382" y="4041"/>
                    </a:cubicBezTo>
                    <a:cubicBezTo>
                      <a:pt x="1477" y="6887"/>
                      <a:pt x="1322" y="10566"/>
                      <a:pt x="2989" y="13566"/>
                    </a:cubicBezTo>
                    <a:cubicBezTo>
                      <a:pt x="3311" y="14138"/>
                      <a:pt x="3692" y="14661"/>
                      <a:pt x="4120" y="15150"/>
                    </a:cubicBezTo>
                    <a:cubicBezTo>
                      <a:pt x="5847" y="17126"/>
                      <a:pt x="8347" y="18245"/>
                      <a:pt x="10966" y="18245"/>
                    </a:cubicBezTo>
                    <a:cubicBezTo>
                      <a:pt x="12776" y="18245"/>
                      <a:pt x="14538" y="17709"/>
                      <a:pt x="16038" y="16709"/>
                    </a:cubicBezTo>
                    <a:cubicBezTo>
                      <a:pt x="16634" y="16304"/>
                      <a:pt x="17181" y="15828"/>
                      <a:pt x="17669" y="15304"/>
                    </a:cubicBezTo>
                    <a:cubicBezTo>
                      <a:pt x="19991" y="12780"/>
                      <a:pt x="20706" y="9173"/>
                      <a:pt x="19515" y="5958"/>
                    </a:cubicBezTo>
                    <a:cubicBezTo>
                      <a:pt x="18324" y="2743"/>
                      <a:pt x="15443" y="457"/>
                      <a:pt x="12038" y="64"/>
                    </a:cubicBezTo>
                    <a:cubicBezTo>
                      <a:pt x="11676" y="21"/>
                      <a:pt x="11316" y="0"/>
                      <a:pt x="10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4"/>
              <p:cNvSpPr/>
              <p:nvPr/>
            </p:nvSpPr>
            <p:spPr>
              <a:xfrm>
                <a:off x="7507613" y="3041663"/>
                <a:ext cx="347849" cy="338029"/>
              </a:xfrm>
              <a:custGeom>
                <a:avLst/>
                <a:gdLst/>
                <a:ahLst/>
                <a:cxnLst/>
                <a:rect l="l" t="t" r="r" b="b"/>
                <a:pathLst>
                  <a:path w="14169" h="13769" extrusionOk="0">
                    <a:moveTo>
                      <a:pt x="6893" y="314"/>
                    </a:moveTo>
                    <a:cubicBezTo>
                      <a:pt x="7122" y="314"/>
                      <a:pt x="7353" y="326"/>
                      <a:pt x="7585" y="350"/>
                    </a:cubicBezTo>
                    <a:cubicBezTo>
                      <a:pt x="10514" y="648"/>
                      <a:pt x="12883" y="2887"/>
                      <a:pt x="13371" y="5792"/>
                    </a:cubicBezTo>
                    <a:cubicBezTo>
                      <a:pt x="13859" y="8697"/>
                      <a:pt x="12347" y="11578"/>
                      <a:pt x="9668" y="12828"/>
                    </a:cubicBezTo>
                    <a:cubicBezTo>
                      <a:pt x="8780" y="13244"/>
                      <a:pt x="7836" y="13446"/>
                      <a:pt x="6900" y="13446"/>
                    </a:cubicBezTo>
                    <a:cubicBezTo>
                      <a:pt x="5024" y="13446"/>
                      <a:pt x="3184" y="12639"/>
                      <a:pt x="1906" y="11138"/>
                    </a:cubicBezTo>
                    <a:cubicBezTo>
                      <a:pt x="1596" y="10792"/>
                      <a:pt x="1334" y="10411"/>
                      <a:pt x="1108" y="10006"/>
                    </a:cubicBezTo>
                    <a:cubicBezTo>
                      <a:pt x="596" y="9042"/>
                      <a:pt x="322" y="7970"/>
                      <a:pt x="322" y="6875"/>
                    </a:cubicBezTo>
                    <a:cubicBezTo>
                      <a:pt x="322" y="6054"/>
                      <a:pt x="477" y="5232"/>
                      <a:pt x="786" y="4470"/>
                    </a:cubicBezTo>
                    <a:cubicBezTo>
                      <a:pt x="1784" y="1948"/>
                      <a:pt x="4217" y="314"/>
                      <a:pt x="6893" y="314"/>
                    </a:cubicBezTo>
                    <a:close/>
                    <a:moveTo>
                      <a:pt x="6911" y="1"/>
                    </a:moveTo>
                    <a:cubicBezTo>
                      <a:pt x="4251" y="1"/>
                      <a:pt x="1611" y="1506"/>
                      <a:pt x="489" y="4351"/>
                    </a:cubicBezTo>
                    <a:cubicBezTo>
                      <a:pt x="167" y="5161"/>
                      <a:pt x="1" y="6018"/>
                      <a:pt x="12" y="6887"/>
                    </a:cubicBezTo>
                    <a:cubicBezTo>
                      <a:pt x="12" y="8030"/>
                      <a:pt x="286" y="9149"/>
                      <a:pt x="834" y="10161"/>
                    </a:cubicBezTo>
                    <a:cubicBezTo>
                      <a:pt x="2048" y="12375"/>
                      <a:pt x="4369" y="13756"/>
                      <a:pt x="6893" y="13769"/>
                    </a:cubicBezTo>
                    <a:lnTo>
                      <a:pt x="6893" y="13769"/>
                    </a:lnTo>
                    <a:cubicBezTo>
                      <a:pt x="9448" y="13765"/>
                      <a:pt x="11777" y="12361"/>
                      <a:pt x="12978" y="10102"/>
                    </a:cubicBezTo>
                    <a:cubicBezTo>
                      <a:pt x="14169" y="7851"/>
                      <a:pt x="14014" y="5125"/>
                      <a:pt x="12585" y="3006"/>
                    </a:cubicBezTo>
                    <a:cubicBezTo>
                      <a:pt x="11201" y="973"/>
                      <a:pt x="9050" y="1"/>
                      <a:pt x="6911" y="1"/>
                    </a:cubicBezTo>
                    <a:close/>
                    <a:moveTo>
                      <a:pt x="6893" y="13769"/>
                    </a:moveTo>
                    <a:lnTo>
                      <a:pt x="6893" y="13769"/>
                    </a:lnTo>
                    <a:cubicBezTo>
                      <a:pt x="6889" y="13769"/>
                      <a:pt x="6886" y="13769"/>
                      <a:pt x="6882" y="13769"/>
                    </a:cubicBezTo>
                    <a:lnTo>
                      <a:pt x="6894" y="13769"/>
                    </a:lnTo>
                    <a:cubicBezTo>
                      <a:pt x="6894" y="13769"/>
                      <a:pt x="6893" y="13769"/>
                      <a:pt x="6893" y="137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4"/>
              <p:cNvSpPr/>
              <p:nvPr/>
            </p:nvSpPr>
            <p:spPr>
              <a:xfrm>
                <a:off x="7673055" y="2990623"/>
                <a:ext cx="7635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39" extrusionOk="0">
                    <a:moveTo>
                      <a:pt x="0" y="1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4"/>
              <p:cNvSpPr/>
              <p:nvPr/>
            </p:nvSpPr>
            <p:spPr>
              <a:xfrm>
                <a:off x="7673055" y="3375886"/>
                <a:ext cx="7635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39" extrusionOk="0">
                    <a:moveTo>
                      <a:pt x="0" y="0"/>
                    </a:moveTo>
                    <a:lnTo>
                      <a:pt x="0" y="2238"/>
                    </a:lnTo>
                    <a:lnTo>
                      <a:pt x="310" y="2238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4"/>
              <p:cNvSpPr/>
              <p:nvPr/>
            </p:nvSpPr>
            <p:spPr>
              <a:xfrm>
                <a:off x="7842008" y="3206933"/>
                <a:ext cx="54967" cy="761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310" extrusionOk="0">
                    <a:moveTo>
                      <a:pt x="0" y="0"/>
                    </a:moveTo>
                    <a:lnTo>
                      <a:pt x="0" y="310"/>
                    </a:lnTo>
                    <a:lnTo>
                      <a:pt x="2239" y="310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4"/>
              <p:cNvSpPr/>
              <p:nvPr/>
            </p:nvSpPr>
            <p:spPr>
              <a:xfrm>
                <a:off x="7470493" y="3127121"/>
                <a:ext cx="54108" cy="26931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097" extrusionOk="0">
                    <a:moveTo>
                      <a:pt x="108" y="1"/>
                    </a:moveTo>
                    <a:lnTo>
                      <a:pt x="0" y="287"/>
                    </a:lnTo>
                    <a:lnTo>
                      <a:pt x="2084" y="1084"/>
                    </a:lnTo>
                    <a:lnTo>
                      <a:pt x="2144" y="1096"/>
                    </a:lnTo>
                    <a:lnTo>
                      <a:pt x="2144" y="941"/>
                    </a:lnTo>
                    <a:lnTo>
                      <a:pt x="2203" y="79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4"/>
              <p:cNvSpPr/>
              <p:nvPr/>
            </p:nvSpPr>
            <p:spPr>
              <a:xfrm>
                <a:off x="7754905" y="3016646"/>
                <a:ext cx="31866" cy="52341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2132" extrusionOk="0">
                    <a:moveTo>
                      <a:pt x="1024" y="0"/>
                    </a:moveTo>
                    <a:lnTo>
                      <a:pt x="0" y="1989"/>
                    </a:lnTo>
                    <a:lnTo>
                      <a:pt x="274" y="2131"/>
                    </a:lnTo>
                    <a:lnTo>
                      <a:pt x="1298" y="143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4"/>
              <p:cNvSpPr/>
              <p:nvPr/>
            </p:nvSpPr>
            <p:spPr>
              <a:xfrm>
                <a:off x="7509086" y="3315076"/>
                <a:ext cx="4502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87" extrusionOk="0">
                    <a:moveTo>
                      <a:pt x="1607" y="1"/>
                    </a:moveTo>
                    <a:lnTo>
                      <a:pt x="0" y="1560"/>
                    </a:lnTo>
                    <a:lnTo>
                      <a:pt x="214" y="1786"/>
                    </a:lnTo>
                    <a:lnTo>
                      <a:pt x="1834" y="227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4"/>
              <p:cNvSpPr/>
              <p:nvPr/>
            </p:nvSpPr>
            <p:spPr>
              <a:xfrm>
                <a:off x="7762491" y="3347237"/>
                <a:ext cx="40066" cy="4853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977" extrusionOk="0">
                    <a:moveTo>
                      <a:pt x="287" y="0"/>
                    </a:moveTo>
                    <a:lnTo>
                      <a:pt x="156" y="95"/>
                    </a:lnTo>
                    <a:lnTo>
                      <a:pt x="1" y="95"/>
                    </a:lnTo>
                    <a:lnTo>
                      <a:pt x="1" y="143"/>
                    </a:lnTo>
                    <a:lnTo>
                      <a:pt x="1382" y="1977"/>
                    </a:lnTo>
                    <a:lnTo>
                      <a:pt x="1632" y="179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4"/>
              <p:cNvSpPr/>
              <p:nvPr/>
            </p:nvSpPr>
            <p:spPr>
              <a:xfrm>
                <a:off x="7481590" y="3285272"/>
                <a:ext cx="51776" cy="35966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465" extrusionOk="0">
                    <a:moveTo>
                      <a:pt x="1989" y="0"/>
                    </a:moveTo>
                    <a:lnTo>
                      <a:pt x="37" y="1191"/>
                    </a:lnTo>
                    <a:lnTo>
                      <a:pt x="1" y="1226"/>
                    </a:lnTo>
                    <a:lnTo>
                      <a:pt x="132" y="1334"/>
                    </a:lnTo>
                    <a:lnTo>
                      <a:pt x="203" y="1465"/>
                    </a:lnTo>
                    <a:lnTo>
                      <a:pt x="2108" y="298"/>
                    </a:lnTo>
                    <a:lnTo>
                      <a:pt x="2037" y="167"/>
                    </a:lnTo>
                    <a:lnTo>
                      <a:pt x="20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4"/>
              <p:cNvSpPr/>
              <p:nvPr/>
            </p:nvSpPr>
            <p:spPr>
              <a:xfrm>
                <a:off x="7796689" y="3318587"/>
                <a:ext cx="44755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99" extrusionOk="0">
                    <a:moveTo>
                      <a:pt x="215" y="0"/>
                    </a:moveTo>
                    <a:lnTo>
                      <a:pt x="1" y="227"/>
                    </a:lnTo>
                    <a:lnTo>
                      <a:pt x="1608" y="1798"/>
                    </a:lnTo>
                    <a:lnTo>
                      <a:pt x="1822" y="1560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4"/>
              <p:cNvSpPr/>
              <p:nvPr/>
            </p:nvSpPr>
            <p:spPr>
              <a:xfrm>
                <a:off x="7418177" y="2970885"/>
                <a:ext cx="498390" cy="479560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4" extrusionOk="0">
                    <a:moveTo>
                      <a:pt x="10537" y="316"/>
                    </a:moveTo>
                    <a:cubicBezTo>
                      <a:pt x="15752" y="328"/>
                      <a:pt x="19979" y="4555"/>
                      <a:pt x="19991" y="9770"/>
                    </a:cubicBezTo>
                    <a:cubicBezTo>
                      <a:pt x="19991" y="13592"/>
                      <a:pt x="17681" y="17045"/>
                      <a:pt x="14157" y="18497"/>
                    </a:cubicBezTo>
                    <a:cubicBezTo>
                      <a:pt x="12986" y="18982"/>
                      <a:pt x="11756" y="19218"/>
                      <a:pt x="10536" y="19218"/>
                    </a:cubicBezTo>
                    <a:cubicBezTo>
                      <a:pt x="8074" y="19218"/>
                      <a:pt x="5654" y="18257"/>
                      <a:pt x="3846" y="16449"/>
                    </a:cubicBezTo>
                    <a:cubicBezTo>
                      <a:pt x="1143" y="13747"/>
                      <a:pt x="334" y="9687"/>
                      <a:pt x="1798" y="6151"/>
                    </a:cubicBezTo>
                    <a:cubicBezTo>
                      <a:pt x="3263" y="2614"/>
                      <a:pt x="6715" y="316"/>
                      <a:pt x="10537" y="316"/>
                    </a:cubicBezTo>
                    <a:close/>
                    <a:moveTo>
                      <a:pt x="10535" y="1"/>
                    </a:moveTo>
                    <a:cubicBezTo>
                      <a:pt x="7992" y="1"/>
                      <a:pt x="5495" y="993"/>
                      <a:pt x="3632" y="2864"/>
                    </a:cubicBezTo>
                    <a:cubicBezTo>
                      <a:pt x="834" y="5650"/>
                      <a:pt x="0" y="9853"/>
                      <a:pt x="1512" y="13509"/>
                    </a:cubicBezTo>
                    <a:cubicBezTo>
                      <a:pt x="3024" y="17152"/>
                      <a:pt x="6584" y="19533"/>
                      <a:pt x="10537" y="19533"/>
                    </a:cubicBezTo>
                    <a:cubicBezTo>
                      <a:pt x="15931" y="19533"/>
                      <a:pt x="20300" y="15164"/>
                      <a:pt x="20300" y="9770"/>
                    </a:cubicBezTo>
                    <a:cubicBezTo>
                      <a:pt x="20300" y="5817"/>
                      <a:pt x="17919" y="2257"/>
                      <a:pt x="14276" y="745"/>
                    </a:cubicBezTo>
                    <a:cubicBezTo>
                      <a:pt x="13065" y="244"/>
                      <a:pt x="11794" y="1"/>
                      <a:pt x="10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4"/>
              <p:cNvSpPr/>
              <p:nvPr/>
            </p:nvSpPr>
            <p:spPr>
              <a:xfrm>
                <a:off x="6486382" y="1401256"/>
                <a:ext cx="512064" cy="447964"/>
              </a:xfrm>
              <a:custGeom>
                <a:avLst/>
                <a:gdLst/>
                <a:ahLst/>
                <a:cxnLst/>
                <a:rect l="l" t="t" r="r" b="b"/>
                <a:pathLst>
                  <a:path w="20858" h="18247" extrusionOk="0">
                    <a:moveTo>
                      <a:pt x="10959" y="316"/>
                    </a:moveTo>
                    <a:cubicBezTo>
                      <a:pt x="10965" y="316"/>
                      <a:pt x="10970" y="316"/>
                      <a:pt x="10976" y="316"/>
                    </a:cubicBezTo>
                    <a:cubicBezTo>
                      <a:pt x="14464" y="316"/>
                      <a:pt x="17631" y="2388"/>
                      <a:pt x="19036" y="5590"/>
                    </a:cubicBezTo>
                    <a:cubicBezTo>
                      <a:pt x="20441" y="8793"/>
                      <a:pt x="19822" y="12520"/>
                      <a:pt x="17453" y="15092"/>
                    </a:cubicBezTo>
                    <a:cubicBezTo>
                      <a:pt x="16976" y="15604"/>
                      <a:pt x="16453" y="16056"/>
                      <a:pt x="15881" y="16437"/>
                    </a:cubicBezTo>
                    <a:cubicBezTo>
                      <a:pt x="14379" y="17444"/>
                      <a:pt x="12670" y="17932"/>
                      <a:pt x="10975" y="17932"/>
                    </a:cubicBezTo>
                    <a:cubicBezTo>
                      <a:pt x="8519" y="17932"/>
                      <a:pt x="6093" y="16907"/>
                      <a:pt x="4368" y="14949"/>
                    </a:cubicBezTo>
                    <a:cubicBezTo>
                      <a:pt x="3951" y="14473"/>
                      <a:pt x="3582" y="13961"/>
                      <a:pt x="3284" y="13413"/>
                    </a:cubicBezTo>
                    <a:cubicBezTo>
                      <a:pt x="1" y="7548"/>
                      <a:pt x="4242" y="316"/>
                      <a:pt x="10959" y="316"/>
                    </a:cubicBezTo>
                    <a:close/>
                    <a:moveTo>
                      <a:pt x="10979" y="0"/>
                    </a:moveTo>
                    <a:cubicBezTo>
                      <a:pt x="8654" y="0"/>
                      <a:pt x="6350" y="888"/>
                      <a:pt x="4594" y="2602"/>
                    </a:cubicBezTo>
                    <a:cubicBezTo>
                      <a:pt x="1653" y="5471"/>
                      <a:pt x="998" y="9960"/>
                      <a:pt x="2998" y="13568"/>
                    </a:cubicBezTo>
                    <a:cubicBezTo>
                      <a:pt x="3320" y="14127"/>
                      <a:pt x="3689" y="14663"/>
                      <a:pt x="4130" y="15151"/>
                    </a:cubicBezTo>
                    <a:cubicBezTo>
                      <a:pt x="5856" y="17116"/>
                      <a:pt x="8344" y="18247"/>
                      <a:pt x="10976" y="18247"/>
                    </a:cubicBezTo>
                    <a:cubicBezTo>
                      <a:pt x="15083" y="18247"/>
                      <a:pt x="18691" y="15496"/>
                      <a:pt x="19774" y="11520"/>
                    </a:cubicBezTo>
                    <a:cubicBezTo>
                      <a:pt x="20858" y="7555"/>
                      <a:pt x="19143" y="3352"/>
                      <a:pt x="15595" y="1257"/>
                    </a:cubicBezTo>
                    <a:cubicBezTo>
                      <a:pt x="14158" y="412"/>
                      <a:pt x="12563" y="0"/>
                      <a:pt x="10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4"/>
              <p:cNvSpPr/>
              <p:nvPr/>
            </p:nvSpPr>
            <p:spPr>
              <a:xfrm>
                <a:off x="6586865" y="1456003"/>
                <a:ext cx="373872" cy="338274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3779" extrusionOk="0">
                    <a:moveTo>
                      <a:pt x="6913" y="324"/>
                    </a:moveTo>
                    <a:cubicBezTo>
                      <a:pt x="9496" y="324"/>
                      <a:pt x="11840" y="1858"/>
                      <a:pt x="12883" y="4230"/>
                    </a:cubicBezTo>
                    <a:cubicBezTo>
                      <a:pt x="13943" y="6599"/>
                      <a:pt x="13491" y="9373"/>
                      <a:pt x="11752" y="11302"/>
                    </a:cubicBezTo>
                    <a:cubicBezTo>
                      <a:pt x="11359" y="11731"/>
                      <a:pt x="10919" y="12100"/>
                      <a:pt x="10431" y="12421"/>
                    </a:cubicBezTo>
                    <a:cubicBezTo>
                      <a:pt x="9329" y="13131"/>
                      <a:pt x="8098" y="13468"/>
                      <a:pt x="6884" y="13468"/>
                    </a:cubicBezTo>
                    <a:cubicBezTo>
                      <a:pt x="4555" y="13468"/>
                      <a:pt x="2286" y="12231"/>
                      <a:pt x="1096" y="10016"/>
                    </a:cubicBezTo>
                    <a:cubicBezTo>
                      <a:pt x="572" y="9052"/>
                      <a:pt x="310" y="7980"/>
                      <a:pt x="310" y="6897"/>
                    </a:cubicBezTo>
                    <a:cubicBezTo>
                      <a:pt x="299" y="3273"/>
                      <a:pt x="3239" y="324"/>
                      <a:pt x="6861" y="324"/>
                    </a:cubicBezTo>
                    <a:cubicBezTo>
                      <a:pt x="6868" y="324"/>
                      <a:pt x="6875" y="324"/>
                      <a:pt x="6883" y="324"/>
                    </a:cubicBezTo>
                    <a:cubicBezTo>
                      <a:pt x="6893" y="324"/>
                      <a:pt x="6903" y="324"/>
                      <a:pt x="6913" y="324"/>
                    </a:cubicBezTo>
                    <a:close/>
                    <a:moveTo>
                      <a:pt x="6871" y="1"/>
                    </a:moveTo>
                    <a:cubicBezTo>
                      <a:pt x="3234" y="1"/>
                      <a:pt x="1" y="2946"/>
                      <a:pt x="1" y="6885"/>
                    </a:cubicBezTo>
                    <a:cubicBezTo>
                      <a:pt x="1" y="8028"/>
                      <a:pt x="275" y="9159"/>
                      <a:pt x="822" y="10159"/>
                    </a:cubicBezTo>
                    <a:cubicBezTo>
                      <a:pt x="2037" y="12373"/>
                      <a:pt x="4359" y="13755"/>
                      <a:pt x="6883" y="13778"/>
                    </a:cubicBezTo>
                    <a:cubicBezTo>
                      <a:pt x="8204" y="13778"/>
                      <a:pt x="9502" y="13397"/>
                      <a:pt x="10609" y="12671"/>
                    </a:cubicBezTo>
                    <a:cubicBezTo>
                      <a:pt x="11121" y="12350"/>
                      <a:pt x="11586" y="11957"/>
                      <a:pt x="11990" y="11504"/>
                    </a:cubicBezTo>
                    <a:cubicBezTo>
                      <a:pt x="15229" y="7921"/>
                      <a:pt x="13860" y="2194"/>
                      <a:pt x="9347" y="467"/>
                    </a:cubicBezTo>
                    <a:cubicBezTo>
                      <a:pt x="8523" y="149"/>
                      <a:pt x="7686" y="1"/>
                      <a:pt x="6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4"/>
              <p:cNvSpPr/>
              <p:nvPr/>
            </p:nvSpPr>
            <p:spPr>
              <a:xfrm>
                <a:off x="6751718" y="1404914"/>
                <a:ext cx="7930" cy="5526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51" extrusionOk="0">
                    <a:moveTo>
                      <a:pt x="1" y="0"/>
                    </a:moveTo>
                    <a:lnTo>
                      <a:pt x="1" y="2251"/>
                    </a:lnTo>
                    <a:lnTo>
                      <a:pt x="322" y="2251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4"/>
              <p:cNvSpPr/>
              <p:nvPr/>
            </p:nvSpPr>
            <p:spPr>
              <a:xfrm>
                <a:off x="6751718" y="1790153"/>
                <a:ext cx="7930" cy="5528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22" y="2251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4"/>
              <p:cNvSpPr/>
              <p:nvPr/>
            </p:nvSpPr>
            <p:spPr>
              <a:xfrm>
                <a:off x="6920966" y="1621200"/>
                <a:ext cx="54992" cy="79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323" extrusionOk="0">
                    <a:moveTo>
                      <a:pt x="1" y="1"/>
                    </a:moveTo>
                    <a:lnTo>
                      <a:pt x="1" y="322"/>
                    </a:lnTo>
                    <a:lnTo>
                      <a:pt x="2239" y="322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4"/>
              <p:cNvSpPr/>
              <p:nvPr/>
            </p:nvSpPr>
            <p:spPr>
              <a:xfrm>
                <a:off x="6549156" y="1541412"/>
                <a:ext cx="54403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096" extrusionOk="0">
                    <a:moveTo>
                      <a:pt x="120" y="1"/>
                    </a:moveTo>
                    <a:lnTo>
                      <a:pt x="1" y="298"/>
                    </a:lnTo>
                    <a:lnTo>
                      <a:pt x="2096" y="1096"/>
                    </a:lnTo>
                    <a:lnTo>
                      <a:pt x="2216" y="798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4"/>
              <p:cNvSpPr/>
              <p:nvPr/>
            </p:nvSpPr>
            <p:spPr>
              <a:xfrm>
                <a:off x="6833568" y="1430913"/>
                <a:ext cx="32185" cy="5236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133" extrusionOk="0">
                    <a:moveTo>
                      <a:pt x="1037" y="1"/>
                    </a:moveTo>
                    <a:lnTo>
                      <a:pt x="1" y="1989"/>
                    </a:lnTo>
                    <a:lnTo>
                      <a:pt x="286" y="2132"/>
                    </a:lnTo>
                    <a:lnTo>
                      <a:pt x="1310" y="144"/>
                    </a:lnTo>
                    <a:lnTo>
                      <a:pt x="1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4"/>
              <p:cNvSpPr/>
              <p:nvPr/>
            </p:nvSpPr>
            <p:spPr>
              <a:xfrm>
                <a:off x="6588043" y="1729662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1608" y="0"/>
                    </a:moveTo>
                    <a:lnTo>
                      <a:pt x="0" y="1560"/>
                    </a:lnTo>
                    <a:lnTo>
                      <a:pt x="215" y="1786"/>
                    </a:lnTo>
                    <a:lnTo>
                      <a:pt x="1822" y="226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4"/>
              <p:cNvSpPr/>
              <p:nvPr/>
            </p:nvSpPr>
            <p:spPr>
              <a:xfrm>
                <a:off x="6842062" y="1761503"/>
                <a:ext cx="39476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990" extrusionOk="0">
                    <a:moveTo>
                      <a:pt x="250" y="1"/>
                    </a:moveTo>
                    <a:lnTo>
                      <a:pt x="0" y="191"/>
                    </a:lnTo>
                    <a:lnTo>
                      <a:pt x="1345" y="1989"/>
                    </a:lnTo>
                    <a:lnTo>
                      <a:pt x="1607" y="1799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4"/>
              <p:cNvSpPr/>
              <p:nvPr/>
            </p:nvSpPr>
            <p:spPr>
              <a:xfrm>
                <a:off x="6560867" y="1700423"/>
                <a:ext cx="51457" cy="35106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30" extrusionOk="0">
                    <a:moveTo>
                      <a:pt x="1929" y="1"/>
                    </a:moveTo>
                    <a:lnTo>
                      <a:pt x="24" y="1167"/>
                    </a:lnTo>
                    <a:lnTo>
                      <a:pt x="0" y="1191"/>
                    </a:lnTo>
                    <a:lnTo>
                      <a:pt x="107" y="1310"/>
                    </a:lnTo>
                    <a:lnTo>
                      <a:pt x="191" y="1429"/>
                    </a:lnTo>
                    <a:lnTo>
                      <a:pt x="2096" y="262"/>
                    </a:lnTo>
                    <a:lnTo>
                      <a:pt x="19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4"/>
              <p:cNvSpPr/>
              <p:nvPr/>
            </p:nvSpPr>
            <p:spPr>
              <a:xfrm>
                <a:off x="6875671" y="1732878"/>
                <a:ext cx="44730" cy="44141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798" extrusionOk="0">
                    <a:moveTo>
                      <a:pt x="215" y="0"/>
                    </a:moveTo>
                    <a:lnTo>
                      <a:pt x="0" y="226"/>
                    </a:lnTo>
                    <a:lnTo>
                      <a:pt x="1596" y="1798"/>
                    </a:lnTo>
                    <a:lnTo>
                      <a:pt x="1822" y="1572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4"/>
              <p:cNvSpPr/>
              <p:nvPr/>
            </p:nvSpPr>
            <p:spPr>
              <a:xfrm>
                <a:off x="6497135" y="1385471"/>
                <a:ext cx="498390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3" extrusionOk="0">
                    <a:moveTo>
                      <a:pt x="10538" y="316"/>
                    </a:moveTo>
                    <a:cubicBezTo>
                      <a:pt x="15753" y="316"/>
                      <a:pt x="19979" y="4543"/>
                      <a:pt x="19991" y="9770"/>
                    </a:cubicBezTo>
                    <a:cubicBezTo>
                      <a:pt x="19991" y="13592"/>
                      <a:pt x="17681" y="17032"/>
                      <a:pt x="14157" y="18497"/>
                    </a:cubicBezTo>
                    <a:cubicBezTo>
                      <a:pt x="12986" y="18982"/>
                      <a:pt x="11758" y="19217"/>
                      <a:pt x="10540" y="19217"/>
                    </a:cubicBezTo>
                    <a:cubicBezTo>
                      <a:pt x="8081" y="19217"/>
                      <a:pt x="5666" y="18257"/>
                      <a:pt x="3858" y="16449"/>
                    </a:cubicBezTo>
                    <a:cubicBezTo>
                      <a:pt x="1156" y="13746"/>
                      <a:pt x="346" y="9686"/>
                      <a:pt x="1798" y="6150"/>
                    </a:cubicBezTo>
                    <a:cubicBezTo>
                      <a:pt x="3263" y="2614"/>
                      <a:pt x="6716" y="316"/>
                      <a:pt x="10538" y="316"/>
                    </a:cubicBezTo>
                    <a:close/>
                    <a:moveTo>
                      <a:pt x="10538" y="0"/>
                    </a:moveTo>
                    <a:cubicBezTo>
                      <a:pt x="7997" y="0"/>
                      <a:pt x="5503" y="993"/>
                      <a:pt x="3632" y="2864"/>
                    </a:cubicBezTo>
                    <a:cubicBezTo>
                      <a:pt x="834" y="5650"/>
                      <a:pt x="1" y="9853"/>
                      <a:pt x="1513" y="13496"/>
                    </a:cubicBezTo>
                    <a:cubicBezTo>
                      <a:pt x="3025" y="17151"/>
                      <a:pt x="6585" y="19533"/>
                      <a:pt x="10538" y="19533"/>
                    </a:cubicBezTo>
                    <a:cubicBezTo>
                      <a:pt x="15931" y="19521"/>
                      <a:pt x="20301" y="15163"/>
                      <a:pt x="20301" y="9770"/>
                    </a:cubicBezTo>
                    <a:cubicBezTo>
                      <a:pt x="20301" y="5817"/>
                      <a:pt x="17920" y="2257"/>
                      <a:pt x="14276" y="745"/>
                    </a:cubicBezTo>
                    <a:cubicBezTo>
                      <a:pt x="13065" y="244"/>
                      <a:pt x="11796" y="0"/>
                      <a:pt x="10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4"/>
              <p:cNvSpPr/>
              <p:nvPr/>
            </p:nvSpPr>
            <p:spPr>
              <a:xfrm>
                <a:off x="7907778" y="2112273"/>
                <a:ext cx="509781" cy="448111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8253" extrusionOk="0">
                    <a:moveTo>
                      <a:pt x="10966" y="310"/>
                    </a:moveTo>
                    <a:cubicBezTo>
                      <a:pt x="14466" y="310"/>
                      <a:pt x="17621" y="2382"/>
                      <a:pt x="19026" y="5584"/>
                    </a:cubicBezTo>
                    <a:cubicBezTo>
                      <a:pt x="20431" y="8787"/>
                      <a:pt x="19812" y="12514"/>
                      <a:pt x="17443" y="15086"/>
                    </a:cubicBezTo>
                    <a:cubicBezTo>
                      <a:pt x="16967" y="15598"/>
                      <a:pt x="16443" y="16050"/>
                      <a:pt x="15871" y="16443"/>
                    </a:cubicBezTo>
                    <a:cubicBezTo>
                      <a:pt x="14375" y="17449"/>
                      <a:pt x="12668" y="17937"/>
                      <a:pt x="10974" y="17937"/>
                    </a:cubicBezTo>
                    <a:cubicBezTo>
                      <a:pt x="8517" y="17937"/>
                      <a:pt x="6085" y="16909"/>
                      <a:pt x="4358" y="14943"/>
                    </a:cubicBezTo>
                    <a:cubicBezTo>
                      <a:pt x="3941" y="14478"/>
                      <a:pt x="3572" y="13954"/>
                      <a:pt x="3274" y="13407"/>
                    </a:cubicBezTo>
                    <a:cubicBezTo>
                      <a:pt x="0" y="7537"/>
                      <a:pt x="4239" y="310"/>
                      <a:pt x="10966" y="310"/>
                    </a:cubicBezTo>
                    <a:close/>
                    <a:moveTo>
                      <a:pt x="10966" y="0"/>
                    </a:moveTo>
                    <a:cubicBezTo>
                      <a:pt x="5918" y="0"/>
                      <a:pt x="1834" y="4084"/>
                      <a:pt x="1834" y="9121"/>
                    </a:cubicBezTo>
                    <a:cubicBezTo>
                      <a:pt x="1834" y="10680"/>
                      <a:pt x="2239" y="12204"/>
                      <a:pt x="2989" y="13562"/>
                    </a:cubicBezTo>
                    <a:cubicBezTo>
                      <a:pt x="3310" y="14133"/>
                      <a:pt x="3679" y="14657"/>
                      <a:pt x="4120" y="15145"/>
                    </a:cubicBezTo>
                    <a:cubicBezTo>
                      <a:pt x="5846" y="17122"/>
                      <a:pt x="8346" y="18253"/>
                      <a:pt x="10966" y="18253"/>
                    </a:cubicBezTo>
                    <a:cubicBezTo>
                      <a:pt x="12776" y="18253"/>
                      <a:pt x="14538" y="17705"/>
                      <a:pt x="16038" y="16705"/>
                    </a:cubicBezTo>
                    <a:cubicBezTo>
                      <a:pt x="16633" y="16300"/>
                      <a:pt x="17181" y="15836"/>
                      <a:pt x="17669" y="15300"/>
                    </a:cubicBezTo>
                    <a:cubicBezTo>
                      <a:pt x="20122" y="12633"/>
                      <a:pt x="20765" y="8775"/>
                      <a:pt x="19312" y="5453"/>
                    </a:cubicBezTo>
                    <a:cubicBezTo>
                      <a:pt x="17860" y="2144"/>
                      <a:pt x="14585" y="0"/>
                      <a:pt x="109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4"/>
              <p:cNvSpPr/>
              <p:nvPr/>
            </p:nvSpPr>
            <p:spPr>
              <a:xfrm>
                <a:off x="8007745" y="2167315"/>
                <a:ext cx="347849" cy="338127"/>
              </a:xfrm>
              <a:custGeom>
                <a:avLst/>
                <a:gdLst/>
                <a:ahLst/>
                <a:cxnLst/>
                <a:rect l="l" t="t" r="r" b="b"/>
                <a:pathLst>
                  <a:path w="14169" h="13773" extrusionOk="0">
                    <a:moveTo>
                      <a:pt x="6883" y="318"/>
                    </a:moveTo>
                    <a:cubicBezTo>
                      <a:pt x="7229" y="318"/>
                      <a:pt x="7579" y="345"/>
                      <a:pt x="7930" y="402"/>
                    </a:cubicBezTo>
                    <a:cubicBezTo>
                      <a:pt x="10978" y="878"/>
                      <a:pt x="13276" y="3426"/>
                      <a:pt x="13454" y="6498"/>
                    </a:cubicBezTo>
                    <a:cubicBezTo>
                      <a:pt x="13645" y="9581"/>
                      <a:pt x="11656" y="12367"/>
                      <a:pt x="8692" y="13213"/>
                    </a:cubicBezTo>
                    <a:cubicBezTo>
                      <a:pt x="8095" y="13383"/>
                      <a:pt x="7490" y="13465"/>
                      <a:pt x="6892" y="13465"/>
                    </a:cubicBezTo>
                    <a:cubicBezTo>
                      <a:pt x="4525" y="13465"/>
                      <a:pt x="2277" y="12178"/>
                      <a:pt x="1107" y="10010"/>
                    </a:cubicBezTo>
                    <a:cubicBezTo>
                      <a:pt x="595" y="9045"/>
                      <a:pt x="322" y="7974"/>
                      <a:pt x="322" y="6879"/>
                    </a:cubicBezTo>
                    <a:cubicBezTo>
                      <a:pt x="322" y="6061"/>
                      <a:pt x="475" y="5243"/>
                      <a:pt x="782" y="4472"/>
                    </a:cubicBezTo>
                    <a:lnTo>
                      <a:pt x="782" y="4472"/>
                    </a:lnTo>
                    <a:lnTo>
                      <a:pt x="786" y="4474"/>
                    </a:lnTo>
                    <a:cubicBezTo>
                      <a:pt x="1776" y="1934"/>
                      <a:pt x="4221" y="318"/>
                      <a:pt x="6883" y="318"/>
                    </a:cubicBezTo>
                    <a:close/>
                    <a:moveTo>
                      <a:pt x="6911" y="0"/>
                    </a:moveTo>
                    <a:cubicBezTo>
                      <a:pt x="4255" y="0"/>
                      <a:pt x="1618" y="1509"/>
                      <a:pt x="492" y="4356"/>
                    </a:cubicBezTo>
                    <a:lnTo>
                      <a:pt x="492" y="4356"/>
                    </a:lnTo>
                    <a:lnTo>
                      <a:pt x="488" y="4354"/>
                    </a:lnTo>
                    <a:cubicBezTo>
                      <a:pt x="167" y="5152"/>
                      <a:pt x="0" y="6009"/>
                      <a:pt x="12" y="6867"/>
                    </a:cubicBezTo>
                    <a:cubicBezTo>
                      <a:pt x="12" y="8010"/>
                      <a:pt x="286" y="9141"/>
                      <a:pt x="834" y="10141"/>
                    </a:cubicBezTo>
                    <a:cubicBezTo>
                      <a:pt x="2036" y="12367"/>
                      <a:pt x="4358" y="13748"/>
                      <a:pt x="6894" y="13760"/>
                    </a:cubicBezTo>
                    <a:lnTo>
                      <a:pt x="6882" y="13772"/>
                    </a:lnTo>
                    <a:cubicBezTo>
                      <a:pt x="9430" y="13772"/>
                      <a:pt x="11775" y="12355"/>
                      <a:pt x="12966" y="10105"/>
                    </a:cubicBezTo>
                    <a:cubicBezTo>
                      <a:pt x="14169" y="7855"/>
                      <a:pt x="14014" y="5116"/>
                      <a:pt x="12573" y="3009"/>
                    </a:cubicBezTo>
                    <a:cubicBezTo>
                      <a:pt x="11190" y="974"/>
                      <a:pt x="9044" y="0"/>
                      <a:pt x="6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4"/>
              <p:cNvSpPr/>
              <p:nvPr/>
            </p:nvSpPr>
            <p:spPr>
              <a:xfrm>
                <a:off x="8173188" y="2116079"/>
                <a:ext cx="7610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39" extrusionOk="0">
                    <a:moveTo>
                      <a:pt x="0" y="0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4"/>
              <p:cNvSpPr/>
              <p:nvPr/>
            </p:nvSpPr>
            <p:spPr>
              <a:xfrm>
                <a:off x="8173188" y="2501317"/>
                <a:ext cx="7610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39" extrusionOk="0">
                    <a:moveTo>
                      <a:pt x="0" y="1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4"/>
              <p:cNvSpPr/>
              <p:nvPr/>
            </p:nvSpPr>
            <p:spPr>
              <a:xfrm>
                <a:off x="8342116" y="2332364"/>
                <a:ext cx="54992" cy="763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311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2239" y="310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4"/>
              <p:cNvSpPr/>
              <p:nvPr/>
            </p:nvSpPr>
            <p:spPr>
              <a:xfrm>
                <a:off x="7970626" y="2252577"/>
                <a:ext cx="54084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96" extrusionOk="0">
                    <a:moveTo>
                      <a:pt x="107" y="0"/>
                    </a:moveTo>
                    <a:lnTo>
                      <a:pt x="0" y="298"/>
                    </a:lnTo>
                    <a:lnTo>
                      <a:pt x="2084" y="1096"/>
                    </a:lnTo>
                    <a:lnTo>
                      <a:pt x="2143" y="1096"/>
                    </a:lnTo>
                    <a:lnTo>
                      <a:pt x="2143" y="941"/>
                    </a:lnTo>
                    <a:lnTo>
                      <a:pt x="2203" y="79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4"/>
              <p:cNvSpPr/>
              <p:nvPr/>
            </p:nvSpPr>
            <p:spPr>
              <a:xfrm>
                <a:off x="8255013" y="2142077"/>
                <a:ext cx="31890" cy="523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33" extrusionOk="0">
                    <a:moveTo>
                      <a:pt x="1025" y="1"/>
                    </a:moveTo>
                    <a:lnTo>
                      <a:pt x="1" y="1989"/>
                    </a:lnTo>
                    <a:lnTo>
                      <a:pt x="275" y="2132"/>
                    </a:lnTo>
                    <a:lnTo>
                      <a:pt x="1299" y="144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4"/>
              <p:cNvSpPr/>
              <p:nvPr/>
            </p:nvSpPr>
            <p:spPr>
              <a:xfrm>
                <a:off x="8009194" y="2440531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1608" y="0"/>
                    </a:moveTo>
                    <a:lnTo>
                      <a:pt x="1" y="1560"/>
                    </a:lnTo>
                    <a:lnTo>
                      <a:pt x="215" y="1786"/>
                    </a:lnTo>
                    <a:lnTo>
                      <a:pt x="1822" y="226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4"/>
              <p:cNvSpPr/>
              <p:nvPr/>
            </p:nvSpPr>
            <p:spPr>
              <a:xfrm>
                <a:off x="8263213" y="2472373"/>
                <a:ext cx="39182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990" extrusionOk="0">
                    <a:moveTo>
                      <a:pt x="250" y="1"/>
                    </a:moveTo>
                    <a:lnTo>
                      <a:pt x="0" y="191"/>
                    </a:lnTo>
                    <a:lnTo>
                      <a:pt x="1346" y="1989"/>
                    </a:lnTo>
                    <a:lnTo>
                      <a:pt x="1596" y="1799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4"/>
              <p:cNvSpPr/>
              <p:nvPr/>
            </p:nvSpPr>
            <p:spPr>
              <a:xfrm>
                <a:off x="7982606" y="2410703"/>
                <a:ext cx="50868" cy="3655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89" extrusionOk="0">
                    <a:moveTo>
                      <a:pt x="1953" y="1"/>
                    </a:moveTo>
                    <a:lnTo>
                      <a:pt x="0" y="1191"/>
                    </a:lnTo>
                    <a:lnTo>
                      <a:pt x="84" y="1322"/>
                    </a:lnTo>
                    <a:lnTo>
                      <a:pt x="84" y="1489"/>
                    </a:lnTo>
                    <a:lnTo>
                      <a:pt x="131" y="1489"/>
                    </a:lnTo>
                    <a:lnTo>
                      <a:pt x="2072" y="298"/>
                    </a:lnTo>
                    <a:lnTo>
                      <a:pt x="1989" y="167"/>
                    </a:lnTo>
                    <a:lnTo>
                      <a:pt x="1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4"/>
              <p:cNvSpPr/>
              <p:nvPr/>
            </p:nvSpPr>
            <p:spPr>
              <a:xfrm>
                <a:off x="8296822" y="2444018"/>
                <a:ext cx="44755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99" extrusionOk="0">
                    <a:moveTo>
                      <a:pt x="215" y="1"/>
                    </a:moveTo>
                    <a:lnTo>
                      <a:pt x="0" y="227"/>
                    </a:lnTo>
                    <a:lnTo>
                      <a:pt x="1608" y="1799"/>
                    </a:lnTo>
                    <a:lnTo>
                      <a:pt x="1822" y="156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4"/>
              <p:cNvSpPr/>
              <p:nvPr/>
            </p:nvSpPr>
            <p:spPr>
              <a:xfrm>
                <a:off x="7918285" y="2096340"/>
                <a:ext cx="498390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3" extrusionOk="0">
                    <a:moveTo>
                      <a:pt x="10538" y="316"/>
                    </a:moveTo>
                    <a:cubicBezTo>
                      <a:pt x="15753" y="328"/>
                      <a:pt x="19980" y="4555"/>
                      <a:pt x="19991" y="9770"/>
                    </a:cubicBezTo>
                    <a:cubicBezTo>
                      <a:pt x="19991" y="13591"/>
                      <a:pt x="17682" y="17032"/>
                      <a:pt x="14157" y="18497"/>
                    </a:cubicBezTo>
                    <a:cubicBezTo>
                      <a:pt x="12986" y="18982"/>
                      <a:pt x="11758" y="19217"/>
                      <a:pt x="10540" y="19217"/>
                    </a:cubicBezTo>
                    <a:cubicBezTo>
                      <a:pt x="8081" y="19217"/>
                      <a:pt x="5666" y="18257"/>
                      <a:pt x="3858" y="16449"/>
                    </a:cubicBezTo>
                    <a:cubicBezTo>
                      <a:pt x="1156" y="13746"/>
                      <a:pt x="346" y="9686"/>
                      <a:pt x="1799" y="6150"/>
                    </a:cubicBezTo>
                    <a:cubicBezTo>
                      <a:pt x="3263" y="2626"/>
                      <a:pt x="6716" y="316"/>
                      <a:pt x="10538" y="316"/>
                    </a:cubicBezTo>
                    <a:close/>
                    <a:moveTo>
                      <a:pt x="10535" y="0"/>
                    </a:moveTo>
                    <a:cubicBezTo>
                      <a:pt x="7992" y="0"/>
                      <a:pt x="5495" y="993"/>
                      <a:pt x="3632" y="2864"/>
                    </a:cubicBezTo>
                    <a:cubicBezTo>
                      <a:pt x="834" y="5650"/>
                      <a:pt x="1" y="9853"/>
                      <a:pt x="1513" y="13508"/>
                    </a:cubicBezTo>
                    <a:cubicBezTo>
                      <a:pt x="3025" y="17151"/>
                      <a:pt x="6585" y="19533"/>
                      <a:pt x="10538" y="19533"/>
                    </a:cubicBezTo>
                    <a:cubicBezTo>
                      <a:pt x="15931" y="19533"/>
                      <a:pt x="20301" y="15163"/>
                      <a:pt x="20301" y="9770"/>
                    </a:cubicBezTo>
                    <a:cubicBezTo>
                      <a:pt x="20301" y="5817"/>
                      <a:pt x="17920" y="2257"/>
                      <a:pt x="14276" y="745"/>
                    </a:cubicBezTo>
                    <a:cubicBezTo>
                      <a:pt x="13066" y="244"/>
                      <a:pt x="11795" y="0"/>
                      <a:pt x="10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5" name="Google Shape;5365;p44"/>
            <p:cNvGrpSpPr/>
            <p:nvPr/>
          </p:nvGrpSpPr>
          <p:grpSpPr>
            <a:xfrm>
              <a:off x="6578125" y="2257249"/>
              <a:ext cx="598104" cy="556976"/>
              <a:chOff x="6170323" y="1447325"/>
              <a:chExt cx="1115450" cy="1038941"/>
            </a:xfrm>
          </p:grpSpPr>
          <p:sp>
            <p:nvSpPr>
              <p:cNvPr id="5366" name="Google Shape;5366;p44"/>
              <p:cNvSpPr/>
              <p:nvPr/>
            </p:nvSpPr>
            <p:spPr>
              <a:xfrm>
                <a:off x="6577399" y="2213275"/>
                <a:ext cx="232211" cy="166546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502" extrusionOk="0">
                    <a:moveTo>
                      <a:pt x="1" y="1"/>
                    </a:moveTo>
                    <a:lnTo>
                      <a:pt x="1" y="2513"/>
                    </a:lnTo>
                    <a:cubicBezTo>
                      <a:pt x="1310" y="2513"/>
                      <a:pt x="2584" y="2846"/>
                      <a:pt x="3727" y="3501"/>
                    </a:cubicBezTo>
                    <a:lnTo>
                      <a:pt x="4882" y="1263"/>
                    </a:lnTo>
                    <a:cubicBezTo>
                      <a:pt x="3394" y="429"/>
                      <a:pt x="1715" y="1"/>
                      <a:pt x="1" y="1"/>
                    </a:cubicBezTo>
                    <a:close/>
                  </a:path>
                </a:pathLst>
              </a:custGeom>
              <a:solidFill>
                <a:srgbClr val="FFF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4"/>
              <p:cNvSpPr/>
              <p:nvPr/>
            </p:nvSpPr>
            <p:spPr>
              <a:xfrm>
                <a:off x="6995840" y="1790067"/>
                <a:ext cx="88357" cy="6339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333" extrusionOk="0">
                    <a:moveTo>
                      <a:pt x="811" y="1"/>
                    </a:moveTo>
                    <a:cubicBezTo>
                      <a:pt x="444" y="1"/>
                      <a:pt x="130" y="190"/>
                      <a:pt x="72" y="482"/>
                    </a:cubicBezTo>
                    <a:cubicBezTo>
                      <a:pt x="0" y="827"/>
                      <a:pt x="310" y="1208"/>
                      <a:pt x="786" y="1304"/>
                    </a:cubicBezTo>
                    <a:cubicBezTo>
                      <a:pt x="870" y="1323"/>
                      <a:pt x="954" y="1332"/>
                      <a:pt x="1035" y="1332"/>
                    </a:cubicBezTo>
                    <a:cubicBezTo>
                      <a:pt x="1402" y="1332"/>
                      <a:pt x="1716" y="1144"/>
                      <a:pt x="1774" y="851"/>
                    </a:cubicBezTo>
                    <a:cubicBezTo>
                      <a:pt x="1858" y="494"/>
                      <a:pt x="1536" y="125"/>
                      <a:pt x="1060" y="30"/>
                    </a:cubicBezTo>
                    <a:cubicBezTo>
                      <a:pt x="976" y="10"/>
                      <a:pt x="892" y="1"/>
                      <a:pt x="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4"/>
              <p:cNvSpPr/>
              <p:nvPr/>
            </p:nvSpPr>
            <p:spPr>
              <a:xfrm>
                <a:off x="6981668" y="1914523"/>
                <a:ext cx="88928" cy="6391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344" extrusionOk="0">
                    <a:moveTo>
                      <a:pt x="813" y="1"/>
                    </a:moveTo>
                    <a:cubicBezTo>
                      <a:pt x="470" y="1"/>
                      <a:pt x="179" y="166"/>
                      <a:pt x="96" y="425"/>
                    </a:cubicBezTo>
                    <a:cubicBezTo>
                      <a:pt x="1" y="770"/>
                      <a:pt x="298" y="1163"/>
                      <a:pt x="751" y="1294"/>
                    </a:cubicBezTo>
                    <a:cubicBezTo>
                      <a:pt x="860" y="1328"/>
                      <a:pt x="969" y="1343"/>
                      <a:pt x="1073" y="1343"/>
                    </a:cubicBezTo>
                    <a:cubicBezTo>
                      <a:pt x="1409" y="1343"/>
                      <a:pt x="1693" y="1177"/>
                      <a:pt x="1775" y="913"/>
                    </a:cubicBezTo>
                    <a:cubicBezTo>
                      <a:pt x="1870" y="568"/>
                      <a:pt x="1584" y="175"/>
                      <a:pt x="1120" y="44"/>
                    </a:cubicBezTo>
                    <a:cubicBezTo>
                      <a:pt x="1016" y="14"/>
                      <a:pt x="912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4"/>
              <p:cNvSpPr/>
              <p:nvPr/>
            </p:nvSpPr>
            <p:spPr>
              <a:xfrm>
                <a:off x="6952802" y="2032987"/>
                <a:ext cx="89499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8" extrusionOk="0">
                    <a:moveTo>
                      <a:pt x="791" y="1"/>
                    </a:moveTo>
                    <a:cubicBezTo>
                      <a:pt x="480" y="1"/>
                      <a:pt x="214" y="138"/>
                      <a:pt x="120" y="387"/>
                    </a:cubicBezTo>
                    <a:cubicBezTo>
                      <a:pt x="1" y="720"/>
                      <a:pt x="274" y="1137"/>
                      <a:pt x="715" y="1303"/>
                    </a:cubicBezTo>
                    <a:cubicBezTo>
                      <a:pt x="842" y="1347"/>
                      <a:pt x="970" y="1368"/>
                      <a:pt x="1091" y="1368"/>
                    </a:cubicBezTo>
                    <a:cubicBezTo>
                      <a:pt x="1402" y="1368"/>
                      <a:pt x="1668" y="1230"/>
                      <a:pt x="1763" y="982"/>
                    </a:cubicBezTo>
                    <a:cubicBezTo>
                      <a:pt x="1882" y="637"/>
                      <a:pt x="1608" y="232"/>
                      <a:pt x="1167" y="65"/>
                    </a:cubicBezTo>
                    <a:cubicBezTo>
                      <a:pt x="1040" y="22"/>
                      <a:pt x="912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4"/>
              <p:cNvSpPr/>
              <p:nvPr/>
            </p:nvSpPr>
            <p:spPr>
              <a:xfrm>
                <a:off x="6889934" y="2138944"/>
                <a:ext cx="87263" cy="6719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13" extrusionOk="0">
                    <a:moveTo>
                      <a:pt x="726" y="1"/>
                    </a:moveTo>
                    <a:cubicBezTo>
                      <a:pt x="491" y="1"/>
                      <a:pt x="284" y="96"/>
                      <a:pt x="180" y="278"/>
                    </a:cubicBezTo>
                    <a:cubicBezTo>
                      <a:pt x="1" y="587"/>
                      <a:pt x="191" y="1028"/>
                      <a:pt x="608" y="1266"/>
                    </a:cubicBezTo>
                    <a:cubicBezTo>
                      <a:pt x="776" y="1365"/>
                      <a:pt x="959" y="1412"/>
                      <a:pt x="1129" y="1412"/>
                    </a:cubicBezTo>
                    <a:cubicBezTo>
                      <a:pt x="1370" y="1412"/>
                      <a:pt x="1582" y="1317"/>
                      <a:pt x="1680" y="1135"/>
                    </a:cubicBezTo>
                    <a:cubicBezTo>
                      <a:pt x="1834" y="826"/>
                      <a:pt x="1656" y="373"/>
                      <a:pt x="1239" y="147"/>
                    </a:cubicBezTo>
                    <a:cubicBezTo>
                      <a:pt x="1072" y="48"/>
                      <a:pt x="892" y="1"/>
                      <a:pt x="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4"/>
              <p:cNvSpPr/>
              <p:nvPr/>
            </p:nvSpPr>
            <p:spPr>
              <a:xfrm>
                <a:off x="6812371" y="2238290"/>
                <a:ext cx="8612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504" extrusionOk="0">
                    <a:moveTo>
                      <a:pt x="686" y="1"/>
                    </a:moveTo>
                    <a:cubicBezTo>
                      <a:pt x="503" y="1"/>
                      <a:pt x="339" y="67"/>
                      <a:pt x="227" y="201"/>
                    </a:cubicBezTo>
                    <a:cubicBezTo>
                      <a:pt x="1" y="487"/>
                      <a:pt x="108" y="951"/>
                      <a:pt x="489" y="1261"/>
                    </a:cubicBezTo>
                    <a:cubicBezTo>
                      <a:pt x="683" y="1423"/>
                      <a:pt x="910" y="1504"/>
                      <a:pt x="1116" y="1504"/>
                    </a:cubicBezTo>
                    <a:cubicBezTo>
                      <a:pt x="1302" y="1504"/>
                      <a:pt x="1471" y="1438"/>
                      <a:pt x="1584" y="1308"/>
                    </a:cubicBezTo>
                    <a:cubicBezTo>
                      <a:pt x="1811" y="1023"/>
                      <a:pt x="1691" y="546"/>
                      <a:pt x="1322" y="249"/>
                    </a:cubicBezTo>
                    <a:cubicBezTo>
                      <a:pt x="1120" y="85"/>
                      <a:pt x="892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4"/>
              <p:cNvSpPr/>
              <p:nvPr/>
            </p:nvSpPr>
            <p:spPr>
              <a:xfrm>
                <a:off x="6538926" y="1622715"/>
                <a:ext cx="89499" cy="6729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415" extrusionOk="0">
                    <a:moveTo>
                      <a:pt x="759" y="1"/>
                    </a:moveTo>
                    <a:cubicBezTo>
                      <a:pt x="497" y="1"/>
                      <a:pt x="271" y="109"/>
                      <a:pt x="167" y="310"/>
                    </a:cubicBezTo>
                    <a:cubicBezTo>
                      <a:pt x="0" y="620"/>
                      <a:pt x="202" y="1072"/>
                      <a:pt x="631" y="1286"/>
                    </a:cubicBezTo>
                    <a:cubicBezTo>
                      <a:pt x="799" y="1373"/>
                      <a:pt x="973" y="1414"/>
                      <a:pt x="1133" y="1414"/>
                    </a:cubicBezTo>
                    <a:cubicBezTo>
                      <a:pt x="1390" y="1414"/>
                      <a:pt x="1612" y="1306"/>
                      <a:pt x="1715" y="1108"/>
                    </a:cubicBezTo>
                    <a:cubicBezTo>
                      <a:pt x="1881" y="786"/>
                      <a:pt x="1667" y="346"/>
                      <a:pt x="1250" y="120"/>
                    </a:cubicBezTo>
                    <a:cubicBezTo>
                      <a:pt x="1085" y="39"/>
                      <a:pt x="916" y="1"/>
                      <a:pt x="759" y="1"/>
                    </a:cubicBezTo>
                    <a:close/>
                  </a:path>
                </a:pathLst>
              </a:custGeom>
              <a:solidFill>
                <a:srgbClr val="A62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4"/>
              <p:cNvSpPr/>
              <p:nvPr/>
            </p:nvSpPr>
            <p:spPr>
              <a:xfrm>
                <a:off x="6469257" y="1727672"/>
                <a:ext cx="89499" cy="6629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94" extrusionOk="0">
                    <a:moveTo>
                      <a:pt x="759" y="1"/>
                    </a:moveTo>
                    <a:cubicBezTo>
                      <a:pt x="482" y="1"/>
                      <a:pt x="249" y="122"/>
                      <a:pt x="155" y="341"/>
                    </a:cubicBezTo>
                    <a:cubicBezTo>
                      <a:pt x="1" y="675"/>
                      <a:pt x="239" y="1103"/>
                      <a:pt x="679" y="1294"/>
                    </a:cubicBezTo>
                    <a:cubicBezTo>
                      <a:pt x="826" y="1361"/>
                      <a:pt x="978" y="1393"/>
                      <a:pt x="1121" y="1393"/>
                    </a:cubicBezTo>
                    <a:cubicBezTo>
                      <a:pt x="1407" y="1393"/>
                      <a:pt x="1656" y="1266"/>
                      <a:pt x="1751" y="1044"/>
                    </a:cubicBezTo>
                    <a:cubicBezTo>
                      <a:pt x="1882" y="711"/>
                      <a:pt x="1656" y="294"/>
                      <a:pt x="1215" y="103"/>
                    </a:cubicBezTo>
                    <a:cubicBezTo>
                      <a:pt x="1060" y="34"/>
                      <a:pt x="903" y="1"/>
                      <a:pt x="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4"/>
              <p:cNvSpPr/>
              <p:nvPr/>
            </p:nvSpPr>
            <p:spPr>
              <a:xfrm>
                <a:off x="6414901" y="1837957"/>
                <a:ext cx="8949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7" extrusionOk="0">
                    <a:moveTo>
                      <a:pt x="788" y="1"/>
                    </a:moveTo>
                    <a:cubicBezTo>
                      <a:pt x="479" y="1"/>
                      <a:pt x="214" y="144"/>
                      <a:pt x="120" y="392"/>
                    </a:cubicBezTo>
                    <a:cubicBezTo>
                      <a:pt x="1" y="725"/>
                      <a:pt x="274" y="1142"/>
                      <a:pt x="715" y="1297"/>
                    </a:cubicBezTo>
                    <a:cubicBezTo>
                      <a:pt x="843" y="1344"/>
                      <a:pt x="972" y="1366"/>
                      <a:pt x="1094" y="1366"/>
                    </a:cubicBezTo>
                    <a:cubicBezTo>
                      <a:pt x="1404" y="1366"/>
                      <a:pt x="1669" y="1223"/>
                      <a:pt x="1763" y="975"/>
                    </a:cubicBezTo>
                    <a:cubicBezTo>
                      <a:pt x="1882" y="642"/>
                      <a:pt x="1620" y="237"/>
                      <a:pt x="1167" y="70"/>
                    </a:cubicBezTo>
                    <a:cubicBezTo>
                      <a:pt x="1039" y="23"/>
                      <a:pt x="910" y="1"/>
                      <a:pt x="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4"/>
              <p:cNvSpPr/>
              <p:nvPr/>
            </p:nvSpPr>
            <p:spPr>
              <a:xfrm>
                <a:off x="6396783" y="1962175"/>
                <a:ext cx="86693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311" extrusionOk="0">
                    <a:moveTo>
                      <a:pt x="825" y="0"/>
                    </a:moveTo>
                    <a:cubicBezTo>
                      <a:pt x="443" y="0"/>
                      <a:pt x="123" y="201"/>
                      <a:pt x="72" y="506"/>
                    </a:cubicBezTo>
                    <a:cubicBezTo>
                      <a:pt x="1" y="852"/>
                      <a:pt x="334" y="1197"/>
                      <a:pt x="798" y="1292"/>
                    </a:cubicBezTo>
                    <a:cubicBezTo>
                      <a:pt x="866" y="1304"/>
                      <a:pt x="933" y="1310"/>
                      <a:pt x="998" y="1310"/>
                    </a:cubicBezTo>
                    <a:cubicBezTo>
                      <a:pt x="1380" y="1310"/>
                      <a:pt x="1702" y="1111"/>
                      <a:pt x="1763" y="816"/>
                    </a:cubicBezTo>
                    <a:cubicBezTo>
                      <a:pt x="1822" y="471"/>
                      <a:pt x="1489" y="102"/>
                      <a:pt x="1025" y="18"/>
                    </a:cubicBezTo>
                    <a:cubicBezTo>
                      <a:pt x="957" y="6"/>
                      <a:pt x="890" y="0"/>
                      <a:pt x="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4"/>
              <p:cNvSpPr/>
              <p:nvPr/>
            </p:nvSpPr>
            <p:spPr>
              <a:xfrm>
                <a:off x="6393406" y="2090436"/>
                <a:ext cx="83839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311" extrusionOk="0">
                    <a:moveTo>
                      <a:pt x="881" y="0"/>
                    </a:moveTo>
                    <a:cubicBezTo>
                      <a:pt x="405" y="0"/>
                      <a:pt x="12" y="286"/>
                      <a:pt x="12" y="655"/>
                    </a:cubicBezTo>
                    <a:cubicBezTo>
                      <a:pt x="0" y="1012"/>
                      <a:pt x="393" y="1310"/>
                      <a:pt x="869" y="1310"/>
                    </a:cubicBezTo>
                    <a:cubicBezTo>
                      <a:pt x="879" y="1310"/>
                      <a:pt x="889" y="1310"/>
                      <a:pt x="899" y="1310"/>
                    </a:cubicBezTo>
                    <a:cubicBezTo>
                      <a:pt x="1373" y="1310"/>
                      <a:pt x="1739" y="1028"/>
                      <a:pt x="1750" y="667"/>
                    </a:cubicBezTo>
                    <a:cubicBezTo>
                      <a:pt x="1762" y="298"/>
                      <a:pt x="1369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4"/>
              <p:cNvSpPr/>
              <p:nvPr/>
            </p:nvSpPr>
            <p:spPr>
              <a:xfrm>
                <a:off x="6737661" y="1688391"/>
                <a:ext cx="413919" cy="66804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14047" extrusionOk="0">
                    <a:moveTo>
                      <a:pt x="6236" y="2139"/>
                    </a:moveTo>
                    <a:cubicBezTo>
                      <a:pt x="6318" y="2139"/>
                      <a:pt x="6403" y="2148"/>
                      <a:pt x="6489" y="2168"/>
                    </a:cubicBezTo>
                    <a:cubicBezTo>
                      <a:pt x="6965" y="2263"/>
                      <a:pt x="7287" y="2632"/>
                      <a:pt x="7203" y="2989"/>
                    </a:cubicBezTo>
                    <a:cubicBezTo>
                      <a:pt x="7145" y="3282"/>
                      <a:pt x="6831" y="3470"/>
                      <a:pt x="6464" y="3470"/>
                    </a:cubicBezTo>
                    <a:cubicBezTo>
                      <a:pt x="6383" y="3470"/>
                      <a:pt x="6299" y="3461"/>
                      <a:pt x="6215" y="3442"/>
                    </a:cubicBezTo>
                    <a:cubicBezTo>
                      <a:pt x="5751" y="3346"/>
                      <a:pt x="5417" y="2977"/>
                      <a:pt x="5501" y="2620"/>
                    </a:cubicBezTo>
                    <a:cubicBezTo>
                      <a:pt x="5569" y="2328"/>
                      <a:pt x="5869" y="2139"/>
                      <a:pt x="6236" y="2139"/>
                    </a:cubicBezTo>
                    <a:close/>
                    <a:moveTo>
                      <a:pt x="5946" y="4744"/>
                    </a:moveTo>
                    <a:cubicBezTo>
                      <a:pt x="6044" y="4744"/>
                      <a:pt x="6147" y="4758"/>
                      <a:pt x="6251" y="4787"/>
                    </a:cubicBezTo>
                    <a:cubicBezTo>
                      <a:pt x="6715" y="4930"/>
                      <a:pt x="7001" y="5311"/>
                      <a:pt x="6906" y="5656"/>
                    </a:cubicBezTo>
                    <a:lnTo>
                      <a:pt x="6906" y="5668"/>
                    </a:lnTo>
                    <a:cubicBezTo>
                      <a:pt x="6823" y="5934"/>
                      <a:pt x="6536" y="6094"/>
                      <a:pt x="6197" y="6094"/>
                    </a:cubicBezTo>
                    <a:cubicBezTo>
                      <a:pt x="6095" y="6094"/>
                      <a:pt x="5989" y="6079"/>
                      <a:pt x="5882" y="6049"/>
                    </a:cubicBezTo>
                    <a:cubicBezTo>
                      <a:pt x="5429" y="5918"/>
                      <a:pt x="5132" y="5525"/>
                      <a:pt x="5227" y="5180"/>
                    </a:cubicBezTo>
                    <a:cubicBezTo>
                      <a:pt x="5310" y="4912"/>
                      <a:pt x="5602" y="4744"/>
                      <a:pt x="5946" y="4744"/>
                    </a:cubicBezTo>
                    <a:close/>
                    <a:moveTo>
                      <a:pt x="5313" y="7236"/>
                    </a:moveTo>
                    <a:cubicBezTo>
                      <a:pt x="5436" y="7236"/>
                      <a:pt x="5565" y="7260"/>
                      <a:pt x="5691" y="7311"/>
                    </a:cubicBezTo>
                    <a:cubicBezTo>
                      <a:pt x="6144" y="7478"/>
                      <a:pt x="6418" y="7883"/>
                      <a:pt x="6287" y="8228"/>
                    </a:cubicBezTo>
                    <a:cubicBezTo>
                      <a:pt x="6202" y="8466"/>
                      <a:pt x="5935" y="8612"/>
                      <a:pt x="5630" y="8612"/>
                    </a:cubicBezTo>
                    <a:cubicBezTo>
                      <a:pt x="5507" y="8612"/>
                      <a:pt x="5377" y="8589"/>
                      <a:pt x="5251" y="8537"/>
                    </a:cubicBezTo>
                    <a:cubicBezTo>
                      <a:pt x="4798" y="8371"/>
                      <a:pt x="4525" y="7966"/>
                      <a:pt x="4655" y="7621"/>
                    </a:cubicBezTo>
                    <a:cubicBezTo>
                      <a:pt x="4740" y="7383"/>
                      <a:pt x="5007" y="7236"/>
                      <a:pt x="5313" y="7236"/>
                    </a:cubicBezTo>
                    <a:close/>
                    <a:moveTo>
                      <a:pt x="3925" y="9475"/>
                    </a:moveTo>
                    <a:cubicBezTo>
                      <a:pt x="4092" y="9475"/>
                      <a:pt x="4274" y="9522"/>
                      <a:pt x="4441" y="9621"/>
                    </a:cubicBezTo>
                    <a:cubicBezTo>
                      <a:pt x="4858" y="9859"/>
                      <a:pt x="5048" y="10300"/>
                      <a:pt x="4882" y="10609"/>
                    </a:cubicBezTo>
                    <a:cubicBezTo>
                      <a:pt x="4777" y="10791"/>
                      <a:pt x="4570" y="10886"/>
                      <a:pt x="4333" y="10886"/>
                    </a:cubicBezTo>
                    <a:cubicBezTo>
                      <a:pt x="4165" y="10886"/>
                      <a:pt x="3983" y="10839"/>
                      <a:pt x="3810" y="10740"/>
                    </a:cubicBezTo>
                    <a:cubicBezTo>
                      <a:pt x="3393" y="10514"/>
                      <a:pt x="3203" y="10073"/>
                      <a:pt x="3382" y="9752"/>
                    </a:cubicBezTo>
                    <a:cubicBezTo>
                      <a:pt x="3479" y="9570"/>
                      <a:pt x="3687" y="9475"/>
                      <a:pt x="3925" y="9475"/>
                    </a:cubicBezTo>
                    <a:close/>
                    <a:moveTo>
                      <a:pt x="2262" y="11568"/>
                    </a:moveTo>
                    <a:cubicBezTo>
                      <a:pt x="2467" y="11568"/>
                      <a:pt x="2693" y="11649"/>
                      <a:pt x="2893" y="11812"/>
                    </a:cubicBezTo>
                    <a:cubicBezTo>
                      <a:pt x="3262" y="12121"/>
                      <a:pt x="3382" y="12586"/>
                      <a:pt x="3155" y="12871"/>
                    </a:cubicBezTo>
                    <a:cubicBezTo>
                      <a:pt x="3042" y="13001"/>
                      <a:pt x="2873" y="13067"/>
                      <a:pt x="2687" y="13067"/>
                    </a:cubicBezTo>
                    <a:cubicBezTo>
                      <a:pt x="2481" y="13067"/>
                      <a:pt x="2254" y="12986"/>
                      <a:pt x="2060" y="12824"/>
                    </a:cubicBezTo>
                    <a:cubicBezTo>
                      <a:pt x="1691" y="12514"/>
                      <a:pt x="1572" y="12038"/>
                      <a:pt x="1798" y="11764"/>
                    </a:cubicBezTo>
                    <a:cubicBezTo>
                      <a:pt x="1911" y="11634"/>
                      <a:pt x="2078" y="11568"/>
                      <a:pt x="2262" y="11568"/>
                    </a:cubicBezTo>
                    <a:close/>
                    <a:moveTo>
                      <a:pt x="5108" y="1"/>
                    </a:moveTo>
                    <a:lnTo>
                      <a:pt x="5084" y="84"/>
                    </a:lnTo>
                    <a:cubicBezTo>
                      <a:pt x="4382" y="667"/>
                      <a:pt x="3941" y="1525"/>
                      <a:pt x="3882" y="2441"/>
                    </a:cubicBezTo>
                    <a:cubicBezTo>
                      <a:pt x="3739" y="4025"/>
                      <a:pt x="4477" y="5275"/>
                      <a:pt x="3751" y="7275"/>
                    </a:cubicBezTo>
                    <a:cubicBezTo>
                      <a:pt x="3024" y="9287"/>
                      <a:pt x="1655" y="9776"/>
                      <a:pt x="738" y="11085"/>
                    </a:cubicBezTo>
                    <a:cubicBezTo>
                      <a:pt x="203" y="11835"/>
                      <a:pt x="0" y="12764"/>
                      <a:pt x="167" y="13669"/>
                    </a:cubicBezTo>
                    <a:lnTo>
                      <a:pt x="131" y="13752"/>
                    </a:lnTo>
                    <a:cubicBezTo>
                      <a:pt x="155" y="13764"/>
                      <a:pt x="179" y="13764"/>
                      <a:pt x="203" y="13776"/>
                    </a:cubicBezTo>
                    <a:cubicBezTo>
                      <a:pt x="721" y="13956"/>
                      <a:pt x="1264" y="14046"/>
                      <a:pt x="1808" y="14046"/>
                    </a:cubicBezTo>
                    <a:cubicBezTo>
                      <a:pt x="2450" y="14046"/>
                      <a:pt x="3091" y="13921"/>
                      <a:pt x="3691" y="13669"/>
                    </a:cubicBezTo>
                    <a:cubicBezTo>
                      <a:pt x="5477" y="12907"/>
                      <a:pt x="7001" y="11121"/>
                      <a:pt x="7894" y="8787"/>
                    </a:cubicBezTo>
                    <a:cubicBezTo>
                      <a:pt x="8704" y="6418"/>
                      <a:pt x="8668" y="4073"/>
                      <a:pt x="7799" y="2346"/>
                    </a:cubicBezTo>
                    <a:cubicBezTo>
                      <a:pt x="7239" y="1275"/>
                      <a:pt x="6310" y="453"/>
                      <a:pt x="5179" y="24"/>
                    </a:cubicBezTo>
                    <a:cubicBezTo>
                      <a:pt x="5156" y="24"/>
                      <a:pt x="5132" y="13"/>
                      <a:pt x="5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4"/>
              <p:cNvSpPr/>
              <p:nvPr/>
            </p:nvSpPr>
            <p:spPr>
              <a:xfrm>
                <a:off x="6304478" y="1577155"/>
                <a:ext cx="408878" cy="666185"/>
              </a:xfrm>
              <a:custGeom>
                <a:avLst/>
                <a:gdLst/>
                <a:ahLst/>
                <a:cxnLst/>
                <a:rect l="l" t="t" r="r" b="b"/>
                <a:pathLst>
                  <a:path w="8598" h="14008" extrusionOk="0">
                    <a:moveTo>
                      <a:pt x="5677" y="956"/>
                    </a:moveTo>
                    <a:cubicBezTo>
                      <a:pt x="5835" y="956"/>
                      <a:pt x="6005" y="996"/>
                      <a:pt x="6168" y="1078"/>
                    </a:cubicBezTo>
                    <a:lnTo>
                      <a:pt x="6180" y="1078"/>
                    </a:lnTo>
                    <a:cubicBezTo>
                      <a:pt x="6597" y="1304"/>
                      <a:pt x="6799" y="1744"/>
                      <a:pt x="6633" y="2066"/>
                    </a:cubicBezTo>
                    <a:cubicBezTo>
                      <a:pt x="6537" y="2264"/>
                      <a:pt x="6314" y="2372"/>
                      <a:pt x="6057" y="2372"/>
                    </a:cubicBezTo>
                    <a:cubicBezTo>
                      <a:pt x="5897" y="2372"/>
                      <a:pt x="5725" y="2331"/>
                      <a:pt x="5561" y="2244"/>
                    </a:cubicBezTo>
                    <a:cubicBezTo>
                      <a:pt x="5144" y="2018"/>
                      <a:pt x="4930" y="1590"/>
                      <a:pt x="5097" y="1268"/>
                    </a:cubicBezTo>
                    <a:cubicBezTo>
                      <a:pt x="5200" y="1062"/>
                      <a:pt x="5422" y="956"/>
                      <a:pt x="5677" y="956"/>
                    </a:cubicBezTo>
                    <a:close/>
                    <a:moveTo>
                      <a:pt x="4226" y="3174"/>
                    </a:moveTo>
                    <a:cubicBezTo>
                      <a:pt x="4368" y="3174"/>
                      <a:pt x="4520" y="3204"/>
                      <a:pt x="4668" y="3268"/>
                    </a:cubicBezTo>
                    <a:cubicBezTo>
                      <a:pt x="5109" y="3459"/>
                      <a:pt x="5359" y="3876"/>
                      <a:pt x="5204" y="4209"/>
                    </a:cubicBezTo>
                    <a:lnTo>
                      <a:pt x="5216" y="4209"/>
                    </a:lnTo>
                    <a:cubicBezTo>
                      <a:pt x="5113" y="4431"/>
                      <a:pt x="4867" y="4558"/>
                      <a:pt x="4583" y="4558"/>
                    </a:cubicBezTo>
                    <a:cubicBezTo>
                      <a:pt x="4442" y="4558"/>
                      <a:pt x="4291" y="4526"/>
                      <a:pt x="4144" y="4459"/>
                    </a:cubicBezTo>
                    <a:cubicBezTo>
                      <a:pt x="3704" y="4268"/>
                      <a:pt x="3466" y="3840"/>
                      <a:pt x="3608" y="3506"/>
                    </a:cubicBezTo>
                    <a:cubicBezTo>
                      <a:pt x="3703" y="3293"/>
                      <a:pt x="3945" y="3174"/>
                      <a:pt x="4226" y="3174"/>
                    </a:cubicBezTo>
                    <a:close/>
                    <a:moveTo>
                      <a:pt x="3116" y="5485"/>
                    </a:moveTo>
                    <a:cubicBezTo>
                      <a:pt x="3237" y="5485"/>
                      <a:pt x="3365" y="5507"/>
                      <a:pt x="3489" y="5554"/>
                    </a:cubicBezTo>
                    <a:cubicBezTo>
                      <a:pt x="3942" y="5721"/>
                      <a:pt x="4204" y="6126"/>
                      <a:pt x="4085" y="6459"/>
                    </a:cubicBezTo>
                    <a:cubicBezTo>
                      <a:pt x="4000" y="6706"/>
                      <a:pt x="3732" y="6855"/>
                      <a:pt x="3425" y="6855"/>
                    </a:cubicBezTo>
                    <a:cubicBezTo>
                      <a:pt x="3303" y="6855"/>
                      <a:pt x="3175" y="6832"/>
                      <a:pt x="3049" y="6781"/>
                    </a:cubicBezTo>
                    <a:cubicBezTo>
                      <a:pt x="2596" y="6614"/>
                      <a:pt x="2323" y="6221"/>
                      <a:pt x="2454" y="5876"/>
                    </a:cubicBezTo>
                    <a:cubicBezTo>
                      <a:pt x="2539" y="5628"/>
                      <a:pt x="2808" y="5485"/>
                      <a:pt x="3116" y="5485"/>
                    </a:cubicBezTo>
                    <a:close/>
                    <a:moveTo>
                      <a:pt x="2766" y="8096"/>
                    </a:moveTo>
                    <a:cubicBezTo>
                      <a:pt x="2831" y="8096"/>
                      <a:pt x="2898" y="8102"/>
                      <a:pt x="2966" y="8114"/>
                    </a:cubicBezTo>
                    <a:cubicBezTo>
                      <a:pt x="3430" y="8198"/>
                      <a:pt x="3763" y="8555"/>
                      <a:pt x="3692" y="8912"/>
                    </a:cubicBezTo>
                    <a:cubicBezTo>
                      <a:pt x="3631" y="9207"/>
                      <a:pt x="3309" y="9406"/>
                      <a:pt x="2927" y="9406"/>
                    </a:cubicBezTo>
                    <a:cubicBezTo>
                      <a:pt x="2862" y="9406"/>
                      <a:pt x="2795" y="9400"/>
                      <a:pt x="2727" y="9388"/>
                    </a:cubicBezTo>
                    <a:lnTo>
                      <a:pt x="2739" y="9388"/>
                    </a:lnTo>
                    <a:cubicBezTo>
                      <a:pt x="2275" y="9305"/>
                      <a:pt x="1930" y="8948"/>
                      <a:pt x="2001" y="8602"/>
                    </a:cubicBezTo>
                    <a:cubicBezTo>
                      <a:pt x="2062" y="8297"/>
                      <a:pt x="2384" y="8096"/>
                      <a:pt x="2766" y="8096"/>
                    </a:cubicBezTo>
                    <a:close/>
                    <a:moveTo>
                      <a:pt x="2751" y="10793"/>
                    </a:moveTo>
                    <a:cubicBezTo>
                      <a:pt x="3239" y="10805"/>
                      <a:pt x="3620" y="11103"/>
                      <a:pt x="3620" y="11460"/>
                    </a:cubicBezTo>
                    <a:cubicBezTo>
                      <a:pt x="3620" y="11817"/>
                      <a:pt x="3216" y="12103"/>
                      <a:pt x="2739" y="12103"/>
                    </a:cubicBezTo>
                    <a:cubicBezTo>
                      <a:pt x="2263" y="12103"/>
                      <a:pt x="1870" y="11805"/>
                      <a:pt x="1870" y="11448"/>
                    </a:cubicBezTo>
                    <a:lnTo>
                      <a:pt x="1882" y="11448"/>
                    </a:lnTo>
                    <a:cubicBezTo>
                      <a:pt x="1882" y="11079"/>
                      <a:pt x="2263" y="10793"/>
                      <a:pt x="2751" y="10793"/>
                    </a:cubicBezTo>
                    <a:close/>
                    <a:moveTo>
                      <a:pt x="6912" y="1"/>
                    </a:moveTo>
                    <a:cubicBezTo>
                      <a:pt x="6264" y="1"/>
                      <a:pt x="5619" y="130"/>
                      <a:pt x="5013" y="387"/>
                    </a:cubicBezTo>
                    <a:cubicBezTo>
                      <a:pt x="3227" y="1149"/>
                      <a:pt x="1703" y="2923"/>
                      <a:pt x="810" y="5257"/>
                    </a:cubicBezTo>
                    <a:cubicBezTo>
                      <a:pt x="1" y="7626"/>
                      <a:pt x="37" y="9972"/>
                      <a:pt x="918" y="11710"/>
                    </a:cubicBezTo>
                    <a:cubicBezTo>
                      <a:pt x="1465" y="12758"/>
                      <a:pt x="2370" y="13579"/>
                      <a:pt x="3477" y="14008"/>
                    </a:cubicBezTo>
                    <a:lnTo>
                      <a:pt x="3513" y="13924"/>
                    </a:lnTo>
                    <a:cubicBezTo>
                      <a:pt x="4216" y="13341"/>
                      <a:pt x="4656" y="12484"/>
                      <a:pt x="4716" y="11567"/>
                    </a:cubicBezTo>
                    <a:cubicBezTo>
                      <a:pt x="4859" y="9983"/>
                      <a:pt x="4120" y="8733"/>
                      <a:pt x="4847" y="6721"/>
                    </a:cubicBezTo>
                    <a:cubicBezTo>
                      <a:pt x="5573" y="4721"/>
                      <a:pt x="6942" y="4245"/>
                      <a:pt x="7859" y="2923"/>
                    </a:cubicBezTo>
                    <a:cubicBezTo>
                      <a:pt x="8395" y="2173"/>
                      <a:pt x="8597" y="1244"/>
                      <a:pt x="8430" y="351"/>
                    </a:cubicBezTo>
                    <a:lnTo>
                      <a:pt x="8466" y="256"/>
                    </a:lnTo>
                    <a:cubicBezTo>
                      <a:pt x="7960" y="86"/>
                      <a:pt x="7435" y="1"/>
                      <a:pt x="69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4"/>
              <p:cNvSpPr/>
              <p:nvPr/>
            </p:nvSpPr>
            <p:spPr>
              <a:xfrm>
                <a:off x="6472111" y="1589853"/>
                <a:ext cx="506794" cy="752027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15813" extrusionOk="0">
                    <a:moveTo>
                      <a:pt x="4977" y="1"/>
                    </a:moveTo>
                    <a:cubicBezTo>
                      <a:pt x="4977" y="1"/>
                      <a:pt x="6322" y="2704"/>
                      <a:pt x="4536" y="7621"/>
                    </a:cubicBezTo>
                    <a:cubicBezTo>
                      <a:pt x="2750" y="12538"/>
                      <a:pt x="0" y="13753"/>
                      <a:pt x="0" y="13753"/>
                    </a:cubicBezTo>
                    <a:cubicBezTo>
                      <a:pt x="371" y="13903"/>
                      <a:pt x="768" y="13974"/>
                      <a:pt x="1167" y="13974"/>
                    </a:cubicBezTo>
                    <a:cubicBezTo>
                      <a:pt x="1370" y="13974"/>
                      <a:pt x="1573" y="13955"/>
                      <a:pt x="1774" y="13919"/>
                    </a:cubicBezTo>
                    <a:lnTo>
                      <a:pt x="3334" y="13586"/>
                    </a:lnTo>
                    <a:lnTo>
                      <a:pt x="4322" y="14836"/>
                    </a:lnTo>
                    <a:cubicBezTo>
                      <a:pt x="4679" y="15277"/>
                      <a:pt x="5144" y="15610"/>
                      <a:pt x="5667" y="15812"/>
                    </a:cubicBezTo>
                    <a:cubicBezTo>
                      <a:pt x="5608" y="15670"/>
                      <a:pt x="4382" y="12979"/>
                      <a:pt x="6120" y="8192"/>
                    </a:cubicBezTo>
                    <a:cubicBezTo>
                      <a:pt x="7858" y="3418"/>
                      <a:pt x="10501" y="2132"/>
                      <a:pt x="10656" y="2061"/>
                    </a:cubicBezTo>
                    <a:cubicBezTo>
                      <a:pt x="10318" y="1941"/>
                      <a:pt x="9966" y="1882"/>
                      <a:pt x="9612" y="1882"/>
                    </a:cubicBezTo>
                    <a:cubicBezTo>
                      <a:pt x="9404" y="1882"/>
                      <a:pt x="9196" y="1902"/>
                      <a:pt x="8989" y="1942"/>
                    </a:cubicBezTo>
                    <a:lnTo>
                      <a:pt x="7430" y="2263"/>
                    </a:lnTo>
                    <a:lnTo>
                      <a:pt x="6441" y="1025"/>
                    </a:lnTo>
                    <a:cubicBezTo>
                      <a:pt x="6060" y="549"/>
                      <a:pt x="5548" y="203"/>
                      <a:pt x="4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44"/>
              <p:cNvSpPr/>
              <p:nvPr/>
            </p:nvSpPr>
            <p:spPr>
              <a:xfrm>
                <a:off x="6680452" y="1687820"/>
                <a:ext cx="300120" cy="654629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13765" extrusionOk="0">
                    <a:moveTo>
                      <a:pt x="6275" y="1"/>
                    </a:moveTo>
                    <a:cubicBezTo>
                      <a:pt x="6120" y="72"/>
                      <a:pt x="3465" y="1346"/>
                      <a:pt x="1739" y="6132"/>
                    </a:cubicBezTo>
                    <a:cubicBezTo>
                      <a:pt x="1" y="10931"/>
                      <a:pt x="1227" y="13610"/>
                      <a:pt x="1286" y="13752"/>
                    </a:cubicBezTo>
                    <a:lnTo>
                      <a:pt x="1298" y="13752"/>
                    </a:lnTo>
                    <a:cubicBezTo>
                      <a:pt x="1310" y="13752"/>
                      <a:pt x="1322" y="13764"/>
                      <a:pt x="1346" y="13764"/>
                    </a:cubicBezTo>
                    <a:lnTo>
                      <a:pt x="1370" y="13681"/>
                    </a:lnTo>
                    <a:cubicBezTo>
                      <a:pt x="1203" y="12776"/>
                      <a:pt x="1417" y="11847"/>
                      <a:pt x="1953" y="11109"/>
                    </a:cubicBezTo>
                    <a:cubicBezTo>
                      <a:pt x="2858" y="9788"/>
                      <a:pt x="4227" y="9299"/>
                      <a:pt x="4954" y="7299"/>
                    </a:cubicBezTo>
                    <a:cubicBezTo>
                      <a:pt x="5680" y="5299"/>
                      <a:pt x="4930" y="4049"/>
                      <a:pt x="5085" y="2453"/>
                    </a:cubicBezTo>
                    <a:cubicBezTo>
                      <a:pt x="5144" y="1537"/>
                      <a:pt x="5573" y="691"/>
                      <a:pt x="6287" y="108"/>
                    </a:cubicBezTo>
                    <a:lnTo>
                      <a:pt x="6311" y="13"/>
                    </a:lnTo>
                    <a:cubicBezTo>
                      <a:pt x="6299" y="1"/>
                      <a:pt x="6287" y="1"/>
                      <a:pt x="6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44"/>
              <p:cNvSpPr/>
              <p:nvPr/>
            </p:nvSpPr>
            <p:spPr>
              <a:xfrm>
                <a:off x="6469828" y="1589330"/>
                <a:ext cx="302973" cy="654581"/>
              </a:xfrm>
              <a:custGeom>
                <a:avLst/>
                <a:gdLst/>
                <a:ahLst/>
                <a:cxnLst/>
                <a:rect l="l" t="t" r="r" b="b"/>
                <a:pathLst>
                  <a:path w="6371" h="13764" extrusionOk="0">
                    <a:moveTo>
                      <a:pt x="4989" y="0"/>
                    </a:moveTo>
                    <a:lnTo>
                      <a:pt x="4953" y="83"/>
                    </a:lnTo>
                    <a:cubicBezTo>
                      <a:pt x="5120" y="988"/>
                      <a:pt x="4918" y="1917"/>
                      <a:pt x="4382" y="2655"/>
                    </a:cubicBezTo>
                    <a:cubicBezTo>
                      <a:pt x="3465" y="3977"/>
                      <a:pt x="2096" y="4465"/>
                      <a:pt x="1370" y="6465"/>
                    </a:cubicBezTo>
                    <a:cubicBezTo>
                      <a:pt x="643" y="8465"/>
                      <a:pt x="1394" y="9716"/>
                      <a:pt x="1239" y="11311"/>
                    </a:cubicBezTo>
                    <a:cubicBezTo>
                      <a:pt x="1179" y="12228"/>
                      <a:pt x="739" y="13073"/>
                      <a:pt x="36" y="13668"/>
                    </a:cubicBezTo>
                    <a:lnTo>
                      <a:pt x="0" y="13752"/>
                    </a:lnTo>
                    <a:cubicBezTo>
                      <a:pt x="12" y="13752"/>
                      <a:pt x="36" y="13764"/>
                      <a:pt x="48" y="13764"/>
                    </a:cubicBezTo>
                    <a:cubicBezTo>
                      <a:pt x="48" y="13764"/>
                      <a:pt x="2798" y="12549"/>
                      <a:pt x="4584" y="7632"/>
                    </a:cubicBezTo>
                    <a:cubicBezTo>
                      <a:pt x="6370" y="2715"/>
                      <a:pt x="5025" y="12"/>
                      <a:pt x="5025" y="12"/>
                    </a:cubicBezTo>
                    <a:cubicBezTo>
                      <a:pt x="5013" y="12"/>
                      <a:pt x="5001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44"/>
              <p:cNvSpPr/>
              <p:nvPr/>
            </p:nvSpPr>
            <p:spPr>
              <a:xfrm>
                <a:off x="6175982" y="1455124"/>
                <a:ext cx="1103561" cy="1023770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1527" extrusionOk="0">
                    <a:moveTo>
                      <a:pt x="9602" y="2578"/>
                    </a:moveTo>
                    <a:cubicBezTo>
                      <a:pt x="10127" y="2578"/>
                      <a:pt x="10653" y="2662"/>
                      <a:pt x="11156" y="2834"/>
                    </a:cubicBezTo>
                    <a:cubicBezTo>
                      <a:pt x="11168" y="2834"/>
                      <a:pt x="11192" y="2834"/>
                      <a:pt x="11204" y="2846"/>
                    </a:cubicBezTo>
                    <a:cubicBezTo>
                      <a:pt x="11775" y="3036"/>
                      <a:pt x="12287" y="3394"/>
                      <a:pt x="12668" y="3858"/>
                    </a:cubicBezTo>
                    <a:lnTo>
                      <a:pt x="13657" y="5108"/>
                    </a:lnTo>
                    <a:lnTo>
                      <a:pt x="15216" y="4787"/>
                    </a:lnTo>
                    <a:cubicBezTo>
                      <a:pt x="15422" y="4743"/>
                      <a:pt x="15628" y="4722"/>
                      <a:pt x="15834" y="4722"/>
                    </a:cubicBezTo>
                    <a:cubicBezTo>
                      <a:pt x="16190" y="4722"/>
                      <a:pt x="16544" y="4785"/>
                      <a:pt x="16883" y="4906"/>
                    </a:cubicBezTo>
                    <a:lnTo>
                      <a:pt x="16907" y="4906"/>
                    </a:lnTo>
                    <a:cubicBezTo>
                      <a:pt x="16931" y="4918"/>
                      <a:pt x="16955" y="4918"/>
                      <a:pt x="16978" y="4929"/>
                    </a:cubicBezTo>
                    <a:cubicBezTo>
                      <a:pt x="18110" y="5346"/>
                      <a:pt x="19038" y="6180"/>
                      <a:pt x="19586" y="7251"/>
                    </a:cubicBezTo>
                    <a:cubicBezTo>
                      <a:pt x="20467" y="8978"/>
                      <a:pt x="20503" y="11323"/>
                      <a:pt x="19693" y="13692"/>
                    </a:cubicBezTo>
                    <a:cubicBezTo>
                      <a:pt x="18800" y="16026"/>
                      <a:pt x="17276" y="17812"/>
                      <a:pt x="15490" y="18562"/>
                    </a:cubicBezTo>
                    <a:cubicBezTo>
                      <a:pt x="14887" y="18821"/>
                      <a:pt x="14242" y="18950"/>
                      <a:pt x="13596" y="18950"/>
                    </a:cubicBezTo>
                    <a:cubicBezTo>
                      <a:pt x="13057" y="18950"/>
                      <a:pt x="12517" y="18860"/>
                      <a:pt x="12002" y="18681"/>
                    </a:cubicBezTo>
                    <a:cubicBezTo>
                      <a:pt x="11978" y="18669"/>
                      <a:pt x="11954" y="18657"/>
                      <a:pt x="11930" y="18657"/>
                    </a:cubicBezTo>
                    <a:cubicBezTo>
                      <a:pt x="11918" y="18645"/>
                      <a:pt x="11906" y="18645"/>
                      <a:pt x="11883" y="18634"/>
                    </a:cubicBezTo>
                    <a:cubicBezTo>
                      <a:pt x="11359" y="18443"/>
                      <a:pt x="10894" y="18098"/>
                      <a:pt x="10537" y="17669"/>
                    </a:cubicBezTo>
                    <a:lnTo>
                      <a:pt x="9549" y="16419"/>
                    </a:lnTo>
                    <a:lnTo>
                      <a:pt x="7989" y="16740"/>
                    </a:lnTo>
                    <a:cubicBezTo>
                      <a:pt x="7786" y="16781"/>
                      <a:pt x="7582" y="16801"/>
                      <a:pt x="7378" y="16801"/>
                    </a:cubicBezTo>
                    <a:cubicBezTo>
                      <a:pt x="6984" y="16801"/>
                      <a:pt x="6592" y="16727"/>
                      <a:pt x="6215" y="16586"/>
                    </a:cubicBezTo>
                    <a:cubicBezTo>
                      <a:pt x="6203" y="16574"/>
                      <a:pt x="6191" y="16574"/>
                      <a:pt x="6179" y="16574"/>
                    </a:cubicBezTo>
                    <a:cubicBezTo>
                      <a:pt x="5072" y="16145"/>
                      <a:pt x="4155" y="15324"/>
                      <a:pt x="3620" y="14276"/>
                    </a:cubicBezTo>
                    <a:cubicBezTo>
                      <a:pt x="2727" y="12549"/>
                      <a:pt x="2691" y="10204"/>
                      <a:pt x="3512" y="7835"/>
                    </a:cubicBezTo>
                    <a:cubicBezTo>
                      <a:pt x="4405" y="5489"/>
                      <a:pt x="5929" y="3715"/>
                      <a:pt x="7715" y="2953"/>
                    </a:cubicBezTo>
                    <a:cubicBezTo>
                      <a:pt x="8318" y="2704"/>
                      <a:pt x="8960" y="2578"/>
                      <a:pt x="9602" y="2578"/>
                    </a:cubicBezTo>
                    <a:close/>
                    <a:moveTo>
                      <a:pt x="9615" y="0"/>
                    </a:moveTo>
                    <a:cubicBezTo>
                      <a:pt x="8615" y="0"/>
                      <a:pt x="7612" y="196"/>
                      <a:pt x="6703" y="584"/>
                    </a:cubicBezTo>
                    <a:cubicBezTo>
                      <a:pt x="4024" y="1727"/>
                      <a:pt x="2108" y="4239"/>
                      <a:pt x="1084" y="6965"/>
                    </a:cubicBezTo>
                    <a:lnTo>
                      <a:pt x="1084" y="6989"/>
                    </a:lnTo>
                    <a:cubicBezTo>
                      <a:pt x="131" y="9728"/>
                      <a:pt x="0" y="12859"/>
                      <a:pt x="1322" y="15431"/>
                    </a:cubicBezTo>
                    <a:cubicBezTo>
                      <a:pt x="2473" y="17703"/>
                      <a:pt x="4908" y="19378"/>
                      <a:pt x="7414" y="19378"/>
                    </a:cubicBezTo>
                    <a:cubicBezTo>
                      <a:pt x="7784" y="19378"/>
                      <a:pt x="8156" y="19341"/>
                      <a:pt x="8525" y="19265"/>
                    </a:cubicBezTo>
                    <a:cubicBezTo>
                      <a:pt x="9721" y="20783"/>
                      <a:pt x="11655" y="21527"/>
                      <a:pt x="13603" y="21527"/>
                    </a:cubicBezTo>
                    <a:cubicBezTo>
                      <a:pt x="14602" y="21527"/>
                      <a:pt x="15606" y="21331"/>
                      <a:pt x="16514" y="20943"/>
                    </a:cubicBezTo>
                    <a:cubicBezTo>
                      <a:pt x="19181" y="19800"/>
                      <a:pt x="21098" y="17288"/>
                      <a:pt x="22122" y="14562"/>
                    </a:cubicBezTo>
                    <a:cubicBezTo>
                      <a:pt x="22134" y="14550"/>
                      <a:pt x="22134" y="14538"/>
                      <a:pt x="22134" y="14526"/>
                    </a:cubicBezTo>
                    <a:cubicBezTo>
                      <a:pt x="23086" y="11787"/>
                      <a:pt x="23205" y="8668"/>
                      <a:pt x="21896" y="6096"/>
                    </a:cubicBezTo>
                    <a:cubicBezTo>
                      <a:pt x="20734" y="3824"/>
                      <a:pt x="18307" y="2149"/>
                      <a:pt x="15803" y="2149"/>
                    </a:cubicBezTo>
                    <a:cubicBezTo>
                      <a:pt x="15433" y="2149"/>
                      <a:pt x="15062" y="2186"/>
                      <a:pt x="14692" y="2262"/>
                    </a:cubicBezTo>
                    <a:cubicBezTo>
                      <a:pt x="13496" y="744"/>
                      <a:pt x="11562" y="0"/>
                      <a:pt x="9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44"/>
              <p:cNvSpPr/>
              <p:nvPr/>
            </p:nvSpPr>
            <p:spPr>
              <a:xfrm>
                <a:off x="6170323" y="1447325"/>
                <a:ext cx="1115450" cy="1038941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1846" extrusionOk="0">
                    <a:moveTo>
                      <a:pt x="11454" y="3950"/>
                    </a:moveTo>
                    <a:lnTo>
                      <a:pt x="11454" y="3950"/>
                    </a:lnTo>
                    <a:cubicBezTo>
                      <a:pt x="11704" y="5105"/>
                      <a:pt x="11883" y="7368"/>
                      <a:pt x="10728" y="10558"/>
                    </a:cubicBezTo>
                    <a:cubicBezTo>
                      <a:pt x="9561" y="13749"/>
                      <a:pt x="7977" y="15369"/>
                      <a:pt x="7049" y="16095"/>
                    </a:cubicBezTo>
                    <a:cubicBezTo>
                      <a:pt x="7418" y="15559"/>
                      <a:pt x="7632" y="14940"/>
                      <a:pt x="7692" y="14309"/>
                    </a:cubicBezTo>
                    <a:cubicBezTo>
                      <a:pt x="7727" y="13725"/>
                      <a:pt x="7703" y="13154"/>
                      <a:pt x="7608" y="12582"/>
                    </a:cubicBezTo>
                    <a:cubicBezTo>
                      <a:pt x="7489" y="11666"/>
                      <a:pt x="7370" y="10725"/>
                      <a:pt x="7811" y="9499"/>
                    </a:cubicBezTo>
                    <a:cubicBezTo>
                      <a:pt x="8251" y="8284"/>
                      <a:pt x="8954" y="7641"/>
                      <a:pt x="9620" y="7010"/>
                    </a:cubicBezTo>
                    <a:cubicBezTo>
                      <a:pt x="10061" y="6629"/>
                      <a:pt x="10454" y="6201"/>
                      <a:pt x="10799" y="5736"/>
                    </a:cubicBezTo>
                    <a:cubicBezTo>
                      <a:pt x="11168" y="5201"/>
                      <a:pt x="11394" y="4593"/>
                      <a:pt x="11454" y="3950"/>
                    </a:cubicBezTo>
                    <a:close/>
                    <a:moveTo>
                      <a:pt x="9701" y="2886"/>
                    </a:moveTo>
                    <a:cubicBezTo>
                      <a:pt x="10181" y="2886"/>
                      <a:pt x="10664" y="2959"/>
                      <a:pt x="11132" y="3105"/>
                    </a:cubicBezTo>
                    <a:lnTo>
                      <a:pt x="11085" y="3117"/>
                    </a:lnTo>
                    <a:cubicBezTo>
                      <a:pt x="11240" y="3962"/>
                      <a:pt x="11049" y="4855"/>
                      <a:pt x="10549" y="5558"/>
                    </a:cubicBezTo>
                    <a:lnTo>
                      <a:pt x="10537" y="5558"/>
                    </a:lnTo>
                    <a:cubicBezTo>
                      <a:pt x="10204" y="5998"/>
                      <a:pt x="9823" y="6415"/>
                      <a:pt x="9406" y="6784"/>
                    </a:cubicBezTo>
                    <a:cubicBezTo>
                      <a:pt x="8704" y="7427"/>
                      <a:pt x="7977" y="8106"/>
                      <a:pt x="7513" y="9392"/>
                    </a:cubicBezTo>
                    <a:cubicBezTo>
                      <a:pt x="7037" y="10689"/>
                      <a:pt x="7168" y="11666"/>
                      <a:pt x="7287" y="12618"/>
                    </a:cubicBezTo>
                    <a:cubicBezTo>
                      <a:pt x="7382" y="13166"/>
                      <a:pt x="7406" y="13725"/>
                      <a:pt x="7370" y="14285"/>
                    </a:cubicBezTo>
                    <a:cubicBezTo>
                      <a:pt x="7311" y="15142"/>
                      <a:pt x="6894" y="15952"/>
                      <a:pt x="6227" y="16512"/>
                    </a:cubicBezTo>
                    <a:lnTo>
                      <a:pt x="6251" y="16535"/>
                    </a:lnTo>
                    <a:cubicBezTo>
                      <a:pt x="5215" y="16107"/>
                      <a:pt x="4382" y="15333"/>
                      <a:pt x="3870" y="14345"/>
                    </a:cubicBezTo>
                    <a:cubicBezTo>
                      <a:pt x="3000" y="12666"/>
                      <a:pt x="2977" y="10356"/>
                      <a:pt x="3774" y="8034"/>
                    </a:cubicBezTo>
                    <a:cubicBezTo>
                      <a:pt x="4644" y="5736"/>
                      <a:pt x="6156" y="3998"/>
                      <a:pt x="7894" y="3248"/>
                    </a:cubicBezTo>
                    <a:cubicBezTo>
                      <a:pt x="8470" y="3007"/>
                      <a:pt x="9084" y="2886"/>
                      <a:pt x="9701" y="2886"/>
                    </a:cubicBezTo>
                    <a:close/>
                    <a:moveTo>
                      <a:pt x="16300" y="5689"/>
                    </a:moveTo>
                    <a:lnTo>
                      <a:pt x="16300" y="5689"/>
                    </a:lnTo>
                    <a:cubicBezTo>
                      <a:pt x="15931" y="6225"/>
                      <a:pt x="15704" y="6844"/>
                      <a:pt x="15645" y="7499"/>
                    </a:cubicBezTo>
                    <a:cubicBezTo>
                      <a:pt x="15609" y="8070"/>
                      <a:pt x="15645" y="8653"/>
                      <a:pt x="15728" y="9225"/>
                    </a:cubicBezTo>
                    <a:cubicBezTo>
                      <a:pt x="15847" y="10130"/>
                      <a:pt x="15966" y="11082"/>
                      <a:pt x="15526" y="12297"/>
                    </a:cubicBezTo>
                    <a:cubicBezTo>
                      <a:pt x="15085" y="13511"/>
                      <a:pt x="14395" y="14166"/>
                      <a:pt x="13716" y="14797"/>
                    </a:cubicBezTo>
                    <a:cubicBezTo>
                      <a:pt x="13276" y="15166"/>
                      <a:pt x="12883" y="15595"/>
                      <a:pt x="12537" y="16071"/>
                    </a:cubicBezTo>
                    <a:cubicBezTo>
                      <a:pt x="12168" y="16595"/>
                      <a:pt x="11942" y="17226"/>
                      <a:pt x="11883" y="17869"/>
                    </a:cubicBezTo>
                    <a:cubicBezTo>
                      <a:pt x="11632" y="16714"/>
                      <a:pt x="11442" y="14464"/>
                      <a:pt x="12609" y="11237"/>
                    </a:cubicBezTo>
                    <a:cubicBezTo>
                      <a:pt x="13788" y="8010"/>
                      <a:pt x="15359" y="6415"/>
                      <a:pt x="16300" y="5689"/>
                    </a:cubicBezTo>
                    <a:close/>
                    <a:moveTo>
                      <a:pt x="11609" y="3296"/>
                    </a:moveTo>
                    <a:lnTo>
                      <a:pt x="11609" y="3296"/>
                    </a:lnTo>
                    <a:cubicBezTo>
                      <a:pt x="12013" y="3474"/>
                      <a:pt x="12371" y="3760"/>
                      <a:pt x="12656" y="4105"/>
                    </a:cubicBezTo>
                    <a:lnTo>
                      <a:pt x="13704" y="5439"/>
                    </a:lnTo>
                    <a:lnTo>
                      <a:pt x="15359" y="5082"/>
                    </a:lnTo>
                    <a:cubicBezTo>
                      <a:pt x="15541" y="5048"/>
                      <a:pt x="15729" y="5031"/>
                      <a:pt x="15918" y="5031"/>
                    </a:cubicBezTo>
                    <a:cubicBezTo>
                      <a:pt x="16136" y="5031"/>
                      <a:pt x="16357" y="5054"/>
                      <a:pt x="16574" y="5105"/>
                    </a:cubicBezTo>
                    <a:cubicBezTo>
                      <a:pt x="15764" y="5629"/>
                      <a:pt x="13728" y="7237"/>
                      <a:pt x="12311" y="11142"/>
                    </a:cubicBezTo>
                    <a:lnTo>
                      <a:pt x="12311" y="11130"/>
                    </a:lnTo>
                    <a:cubicBezTo>
                      <a:pt x="10894" y="15035"/>
                      <a:pt x="11418" y="17559"/>
                      <a:pt x="11728" y="18500"/>
                    </a:cubicBezTo>
                    <a:cubicBezTo>
                      <a:pt x="11359" y="18309"/>
                      <a:pt x="11037" y="18047"/>
                      <a:pt x="10787" y="17726"/>
                    </a:cubicBezTo>
                    <a:lnTo>
                      <a:pt x="9739" y="16404"/>
                    </a:lnTo>
                    <a:lnTo>
                      <a:pt x="8084" y="16750"/>
                    </a:lnTo>
                    <a:cubicBezTo>
                      <a:pt x="7896" y="16789"/>
                      <a:pt x="7707" y="16808"/>
                      <a:pt x="7519" y="16808"/>
                    </a:cubicBezTo>
                    <a:cubicBezTo>
                      <a:pt x="7256" y="16808"/>
                      <a:pt x="6996" y="16771"/>
                      <a:pt x="6739" y="16702"/>
                    </a:cubicBezTo>
                    <a:cubicBezTo>
                      <a:pt x="7549" y="16214"/>
                      <a:pt x="9585" y="14630"/>
                      <a:pt x="11025" y="10666"/>
                    </a:cubicBezTo>
                    <a:cubicBezTo>
                      <a:pt x="12454" y="6701"/>
                      <a:pt x="11906" y="4189"/>
                      <a:pt x="11609" y="3296"/>
                    </a:cubicBezTo>
                    <a:close/>
                    <a:moveTo>
                      <a:pt x="12013" y="18798"/>
                    </a:moveTo>
                    <a:lnTo>
                      <a:pt x="11990" y="18845"/>
                    </a:lnTo>
                    <a:lnTo>
                      <a:pt x="12002" y="18809"/>
                    </a:lnTo>
                    <a:lnTo>
                      <a:pt x="12013" y="18798"/>
                    </a:lnTo>
                    <a:close/>
                    <a:moveTo>
                      <a:pt x="17157" y="5284"/>
                    </a:moveTo>
                    <a:cubicBezTo>
                      <a:pt x="18193" y="5701"/>
                      <a:pt x="19050" y="6486"/>
                      <a:pt x="19574" y="7487"/>
                    </a:cubicBezTo>
                    <a:cubicBezTo>
                      <a:pt x="20431" y="9177"/>
                      <a:pt x="20467" y="11487"/>
                      <a:pt x="19669" y="13797"/>
                    </a:cubicBezTo>
                    <a:cubicBezTo>
                      <a:pt x="18788" y="16095"/>
                      <a:pt x="17288" y="17845"/>
                      <a:pt x="15550" y="18583"/>
                    </a:cubicBezTo>
                    <a:cubicBezTo>
                      <a:pt x="14970" y="18831"/>
                      <a:pt x="14351" y="18954"/>
                      <a:pt x="13730" y="18954"/>
                    </a:cubicBezTo>
                    <a:cubicBezTo>
                      <a:pt x="13216" y="18954"/>
                      <a:pt x="12700" y="18869"/>
                      <a:pt x="12204" y="18702"/>
                    </a:cubicBezTo>
                    <a:lnTo>
                      <a:pt x="12240" y="18690"/>
                    </a:lnTo>
                    <a:cubicBezTo>
                      <a:pt x="12097" y="17833"/>
                      <a:pt x="12299" y="16952"/>
                      <a:pt x="12799" y="16250"/>
                    </a:cubicBezTo>
                    <a:cubicBezTo>
                      <a:pt x="13121" y="15797"/>
                      <a:pt x="13502" y="15392"/>
                      <a:pt x="13930" y="15023"/>
                    </a:cubicBezTo>
                    <a:cubicBezTo>
                      <a:pt x="14621" y="14368"/>
                      <a:pt x="15347" y="13702"/>
                      <a:pt x="15823" y="12404"/>
                    </a:cubicBezTo>
                    <a:cubicBezTo>
                      <a:pt x="16288" y="11106"/>
                      <a:pt x="16157" y="10130"/>
                      <a:pt x="16038" y="9177"/>
                    </a:cubicBezTo>
                    <a:cubicBezTo>
                      <a:pt x="15954" y="8630"/>
                      <a:pt x="15919" y="8082"/>
                      <a:pt x="15954" y="7522"/>
                    </a:cubicBezTo>
                    <a:cubicBezTo>
                      <a:pt x="16026" y="6677"/>
                      <a:pt x="16407" y="5903"/>
                      <a:pt x="17038" y="5332"/>
                    </a:cubicBezTo>
                    <a:lnTo>
                      <a:pt x="17157" y="5451"/>
                    </a:lnTo>
                    <a:lnTo>
                      <a:pt x="17157" y="5284"/>
                    </a:lnTo>
                    <a:close/>
                    <a:moveTo>
                      <a:pt x="9724" y="319"/>
                    </a:moveTo>
                    <a:cubicBezTo>
                      <a:pt x="11652" y="319"/>
                      <a:pt x="13514" y="1076"/>
                      <a:pt x="14645" y="2462"/>
                    </a:cubicBezTo>
                    <a:lnTo>
                      <a:pt x="13740" y="4951"/>
                    </a:lnTo>
                    <a:lnTo>
                      <a:pt x="12918" y="3915"/>
                    </a:lnTo>
                    <a:cubicBezTo>
                      <a:pt x="12514" y="3427"/>
                      <a:pt x="11990" y="3057"/>
                      <a:pt x="11394" y="2855"/>
                    </a:cubicBezTo>
                    <a:cubicBezTo>
                      <a:pt x="11382" y="2843"/>
                      <a:pt x="11359" y="2843"/>
                      <a:pt x="11347" y="2843"/>
                    </a:cubicBezTo>
                    <a:cubicBezTo>
                      <a:pt x="10823" y="2667"/>
                      <a:pt x="10281" y="2579"/>
                      <a:pt x="9739" y="2579"/>
                    </a:cubicBezTo>
                    <a:cubicBezTo>
                      <a:pt x="9074" y="2579"/>
                      <a:pt x="8410" y="2712"/>
                      <a:pt x="7787" y="2974"/>
                    </a:cubicBezTo>
                    <a:cubicBezTo>
                      <a:pt x="5965" y="3748"/>
                      <a:pt x="4393" y="5558"/>
                      <a:pt x="3489" y="7939"/>
                    </a:cubicBezTo>
                    <a:cubicBezTo>
                      <a:pt x="2655" y="10344"/>
                      <a:pt x="2703" y="12737"/>
                      <a:pt x="3596" y="14499"/>
                    </a:cubicBezTo>
                    <a:cubicBezTo>
                      <a:pt x="4143" y="15559"/>
                      <a:pt x="5036" y="16381"/>
                      <a:pt x="6132" y="16845"/>
                    </a:cubicBezTo>
                    <a:lnTo>
                      <a:pt x="6132" y="16893"/>
                    </a:lnTo>
                    <a:lnTo>
                      <a:pt x="6287" y="16893"/>
                    </a:lnTo>
                    <a:cubicBezTo>
                      <a:pt x="6673" y="17042"/>
                      <a:pt x="7086" y="17119"/>
                      <a:pt x="7504" y="17119"/>
                    </a:cubicBezTo>
                    <a:cubicBezTo>
                      <a:pt x="7717" y="17119"/>
                      <a:pt x="7931" y="17099"/>
                      <a:pt x="8144" y="17059"/>
                    </a:cubicBezTo>
                    <a:lnTo>
                      <a:pt x="9608" y="16750"/>
                    </a:lnTo>
                    <a:lnTo>
                      <a:pt x="10537" y="17928"/>
                    </a:lnTo>
                    <a:cubicBezTo>
                      <a:pt x="10906" y="18381"/>
                      <a:pt x="11394" y="18738"/>
                      <a:pt x="11942" y="18940"/>
                    </a:cubicBezTo>
                    <a:cubicBezTo>
                      <a:pt x="11966" y="18952"/>
                      <a:pt x="11990" y="18964"/>
                      <a:pt x="12013" y="18964"/>
                    </a:cubicBezTo>
                    <a:cubicBezTo>
                      <a:pt x="12037" y="18976"/>
                      <a:pt x="12049" y="18988"/>
                      <a:pt x="12073" y="18988"/>
                    </a:cubicBezTo>
                    <a:cubicBezTo>
                      <a:pt x="12597" y="19179"/>
                      <a:pt x="13145" y="19274"/>
                      <a:pt x="13704" y="19274"/>
                    </a:cubicBezTo>
                    <a:cubicBezTo>
                      <a:pt x="14383" y="19274"/>
                      <a:pt x="15050" y="19143"/>
                      <a:pt x="15681" y="18881"/>
                    </a:cubicBezTo>
                    <a:cubicBezTo>
                      <a:pt x="17490" y="18095"/>
                      <a:pt x="19062" y="16285"/>
                      <a:pt x="19967" y="13904"/>
                    </a:cubicBezTo>
                    <a:cubicBezTo>
                      <a:pt x="20800" y="11499"/>
                      <a:pt x="20753" y="9106"/>
                      <a:pt x="19860" y="7344"/>
                    </a:cubicBezTo>
                    <a:cubicBezTo>
                      <a:pt x="19288" y="6236"/>
                      <a:pt x="18324" y="5379"/>
                      <a:pt x="17169" y="4939"/>
                    </a:cubicBezTo>
                    <a:lnTo>
                      <a:pt x="17097" y="4915"/>
                    </a:lnTo>
                    <a:lnTo>
                      <a:pt x="17086" y="4915"/>
                    </a:lnTo>
                    <a:lnTo>
                      <a:pt x="17038" y="4867"/>
                    </a:lnTo>
                    <a:lnTo>
                      <a:pt x="16978" y="4891"/>
                    </a:lnTo>
                    <a:cubicBezTo>
                      <a:pt x="16640" y="4771"/>
                      <a:pt x="16284" y="4712"/>
                      <a:pt x="15926" y="4712"/>
                    </a:cubicBezTo>
                    <a:cubicBezTo>
                      <a:pt x="15716" y="4712"/>
                      <a:pt x="15506" y="4732"/>
                      <a:pt x="15300" y="4772"/>
                    </a:cubicBezTo>
                    <a:lnTo>
                      <a:pt x="14038" y="5046"/>
                    </a:lnTo>
                    <a:lnTo>
                      <a:pt x="14942" y="2557"/>
                    </a:lnTo>
                    <a:cubicBezTo>
                      <a:pt x="15257" y="2498"/>
                      <a:pt x="15577" y="2470"/>
                      <a:pt x="15899" y="2470"/>
                    </a:cubicBezTo>
                    <a:cubicBezTo>
                      <a:pt x="18242" y="2470"/>
                      <a:pt x="20678" y="3985"/>
                      <a:pt x="21872" y="6320"/>
                    </a:cubicBezTo>
                    <a:cubicBezTo>
                      <a:pt x="23039" y="8630"/>
                      <a:pt x="23134" y="11654"/>
                      <a:pt x="22110" y="14630"/>
                    </a:cubicBezTo>
                    <a:lnTo>
                      <a:pt x="22098" y="14666"/>
                    </a:lnTo>
                    <a:cubicBezTo>
                      <a:pt x="20979" y="17643"/>
                      <a:pt x="18967" y="19929"/>
                      <a:pt x="16574" y="20953"/>
                    </a:cubicBezTo>
                    <a:cubicBezTo>
                      <a:pt x="15660" y="21343"/>
                      <a:pt x="14686" y="21530"/>
                      <a:pt x="13730" y="21530"/>
                    </a:cubicBezTo>
                    <a:cubicBezTo>
                      <a:pt x="11773" y="21530"/>
                      <a:pt x="9895" y="20746"/>
                      <a:pt x="8775" y="19321"/>
                    </a:cubicBezTo>
                    <a:lnTo>
                      <a:pt x="8715" y="19250"/>
                    </a:lnTo>
                    <a:lnTo>
                      <a:pt x="8620" y="19274"/>
                    </a:lnTo>
                    <a:cubicBezTo>
                      <a:pt x="8273" y="19346"/>
                      <a:pt x="7919" y="19380"/>
                      <a:pt x="7564" y="19380"/>
                    </a:cubicBezTo>
                    <a:cubicBezTo>
                      <a:pt x="5214" y="19380"/>
                      <a:pt x="2783" y="17861"/>
                      <a:pt x="1584" y="15523"/>
                    </a:cubicBezTo>
                    <a:cubicBezTo>
                      <a:pt x="405" y="13213"/>
                      <a:pt x="322" y="10177"/>
                      <a:pt x="1345" y="7201"/>
                    </a:cubicBezTo>
                    <a:lnTo>
                      <a:pt x="1072" y="7106"/>
                    </a:lnTo>
                    <a:lnTo>
                      <a:pt x="1334" y="7177"/>
                    </a:lnTo>
                    <a:lnTo>
                      <a:pt x="1357" y="7177"/>
                    </a:lnTo>
                    <a:cubicBezTo>
                      <a:pt x="2477" y="4200"/>
                      <a:pt x="4489" y="1914"/>
                      <a:pt x="6894" y="891"/>
                    </a:cubicBezTo>
                    <a:cubicBezTo>
                      <a:pt x="7800" y="504"/>
                      <a:pt x="8770" y="319"/>
                      <a:pt x="9724" y="319"/>
                    </a:cubicBezTo>
                    <a:close/>
                    <a:moveTo>
                      <a:pt x="9712" y="1"/>
                    </a:moveTo>
                    <a:cubicBezTo>
                      <a:pt x="8719" y="1"/>
                      <a:pt x="7709" y="193"/>
                      <a:pt x="6763" y="593"/>
                    </a:cubicBezTo>
                    <a:cubicBezTo>
                      <a:pt x="4298" y="1653"/>
                      <a:pt x="2227" y="3986"/>
                      <a:pt x="1084" y="7022"/>
                    </a:cubicBezTo>
                    <a:lnTo>
                      <a:pt x="1060" y="7070"/>
                    </a:lnTo>
                    <a:lnTo>
                      <a:pt x="1048" y="7106"/>
                    </a:lnTo>
                    <a:cubicBezTo>
                      <a:pt x="0" y="10166"/>
                      <a:pt x="83" y="13285"/>
                      <a:pt x="1298" y="15666"/>
                    </a:cubicBezTo>
                    <a:cubicBezTo>
                      <a:pt x="2541" y="18110"/>
                      <a:pt x="5094" y="19703"/>
                      <a:pt x="7560" y="19703"/>
                    </a:cubicBezTo>
                    <a:cubicBezTo>
                      <a:pt x="7904" y="19703"/>
                      <a:pt x="8247" y="19671"/>
                      <a:pt x="8584" y="19607"/>
                    </a:cubicBezTo>
                    <a:cubicBezTo>
                      <a:pt x="9775" y="21048"/>
                      <a:pt x="11728" y="21846"/>
                      <a:pt x="13740" y="21846"/>
                    </a:cubicBezTo>
                    <a:cubicBezTo>
                      <a:pt x="14752" y="21846"/>
                      <a:pt x="15764" y="21643"/>
                      <a:pt x="16693" y="21250"/>
                    </a:cubicBezTo>
                    <a:cubicBezTo>
                      <a:pt x="19157" y="20202"/>
                      <a:pt x="21229" y="17857"/>
                      <a:pt x="22372" y="14833"/>
                    </a:cubicBezTo>
                    <a:lnTo>
                      <a:pt x="22408" y="14761"/>
                    </a:lnTo>
                    <a:lnTo>
                      <a:pt x="22408" y="14737"/>
                    </a:lnTo>
                    <a:cubicBezTo>
                      <a:pt x="23455" y="11678"/>
                      <a:pt x="23360" y="8558"/>
                      <a:pt x="22146" y="6177"/>
                    </a:cubicBezTo>
                    <a:cubicBezTo>
                      <a:pt x="20913" y="3743"/>
                      <a:pt x="18361" y="2152"/>
                      <a:pt x="15896" y="2152"/>
                    </a:cubicBezTo>
                    <a:cubicBezTo>
                      <a:pt x="15551" y="2152"/>
                      <a:pt x="15208" y="2184"/>
                      <a:pt x="14871" y="2248"/>
                    </a:cubicBezTo>
                    <a:cubicBezTo>
                      <a:pt x="13682" y="795"/>
                      <a:pt x="11732" y="1"/>
                      <a:pt x="9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44"/>
              <p:cNvSpPr/>
              <p:nvPr/>
            </p:nvSpPr>
            <p:spPr>
              <a:xfrm>
                <a:off x="6530414" y="1614963"/>
                <a:ext cx="106476" cy="83131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748" extrusionOk="0">
                    <a:moveTo>
                      <a:pt x="955" y="322"/>
                    </a:moveTo>
                    <a:cubicBezTo>
                      <a:pt x="1091" y="322"/>
                      <a:pt x="1223" y="357"/>
                      <a:pt x="1346" y="425"/>
                    </a:cubicBezTo>
                    <a:cubicBezTo>
                      <a:pt x="1691" y="616"/>
                      <a:pt x="1882" y="961"/>
                      <a:pt x="1751" y="1199"/>
                    </a:cubicBezTo>
                    <a:cubicBezTo>
                      <a:pt x="1680" y="1341"/>
                      <a:pt x="1512" y="1420"/>
                      <a:pt x="1314" y="1420"/>
                    </a:cubicBezTo>
                    <a:cubicBezTo>
                      <a:pt x="1180" y="1420"/>
                      <a:pt x="1033" y="1384"/>
                      <a:pt x="893" y="1307"/>
                    </a:cubicBezTo>
                    <a:cubicBezTo>
                      <a:pt x="536" y="1128"/>
                      <a:pt x="370" y="783"/>
                      <a:pt x="489" y="545"/>
                    </a:cubicBezTo>
                    <a:cubicBezTo>
                      <a:pt x="536" y="449"/>
                      <a:pt x="631" y="378"/>
                      <a:pt x="727" y="354"/>
                    </a:cubicBezTo>
                    <a:cubicBezTo>
                      <a:pt x="803" y="333"/>
                      <a:pt x="880" y="322"/>
                      <a:pt x="955" y="322"/>
                    </a:cubicBezTo>
                    <a:close/>
                    <a:moveTo>
                      <a:pt x="938" y="1"/>
                    </a:moveTo>
                    <a:cubicBezTo>
                      <a:pt x="834" y="1"/>
                      <a:pt x="731" y="15"/>
                      <a:pt x="631" y="44"/>
                    </a:cubicBezTo>
                    <a:cubicBezTo>
                      <a:pt x="453" y="104"/>
                      <a:pt x="298" y="223"/>
                      <a:pt x="203" y="390"/>
                    </a:cubicBezTo>
                    <a:cubicBezTo>
                      <a:pt x="0" y="783"/>
                      <a:pt x="239" y="1330"/>
                      <a:pt x="739" y="1592"/>
                    </a:cubicBezTo>
                    <a:cubicBezTo>
                      <a:pt x="917" y="1688"/>
                      <a:pt x="1108" y="1735"/>
                      <a:pt x="1310" y="1747"/>
                    </a:cubicBezTo>
                    <a:cubicBezTo>
                      <a:pt x="1321" y="1747"/>
                      <a:pt x="1332" y="1748"/>
                      <a:pt x="1342" y="1748"/>
                    </a:cubicBezTo>
                    <a:cubicBezTo>
                      <a:pt x="1627" y="1748"/>
                      <a:pt x="1887" y="1595"/>
                      <a:pt x="2025" y="1354"/>
                    </a:cubicBezTo>
                    <a:cubicBezTo>
                      <a:pt x="2239" y="949"/>
                      <a:pt x="2013" y="414"/>
                      <a:pt x="1501" y="152"/>
                    </a:cubicBezTo>
                    <a:cubicBezTo>
                      <a:pt x="1323" y="51"/>
                      <a:pt x="1130" y="1"/>
                      <a:pt x="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44"/>
              <p:cNvSpPr/>
              <p:nvPr/>
            </p:nvSpPr>
            <p:spPr>
              <a:xfrm>
                <a:off x="6465881" y="1720111"/>
                <a:ext cx="101958" cy="81133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706" extrusionOk="0">
                    <a:moveTo>
                      <a:pt x="849" y="324"/>
                    </a:moveTo>
                    <a:cubicBezTo>
                      <a:pt x="970" y="324"/>
                      <a:pt x="1100" y="350"/>
                      <a:pt x="1226" y="405"/>
                    </a:cubicBezTo>
                    <a:cubicBezTo>
                      <a:pt x="1584" y="560"/>
                      <a:pt x="1774" y="893"/>
                      <a:pt x="1667" y="1143"/>
                    </a:cubicBezTo>
                    <a:cubicBezTo>
                      <a:pt x="1597" y="1299"/>
                      <a:pt x="1410" y="1389"/>
                      <a:pt x="1189" y="1389"/>
                    </a:cubicBezTo>
                    <a:cubicBezTo>
                      <a:pt x="1072" y="1389"/>
                      <a:pt x="945" y="1364"/>
                      <a:pt x="822" y="1310"/>
                    </a:cubicBezTo>
                    <a:cubicBezTo>
                      <a:pt x="619" y="1227"/>
                      <a:pt x="464" y="1072"/>
                      <a:pt x="369" y="881"/>
                    </a:cubicBezTo>
                    <a:cubicBezTo>
                      <a:pt x="334" y="774"/>
                      <a:pt x="334" y="667"/>
                      <a:pt x="369" y="572"/>
                    </a:cubicBezTo>
                    <a:cubicBezTo>
                      <a:pt x="446" y="411"/>
                      <a:pt x="632" y="324"/>
                      <a:pt x="849" y="324"/>
                    </a:cubicBezTo>
                    <a:close/>
                    <a:moveTo>
                      <a:pt x="845" y="1"/>
                    </a:moveTo>
                    <a:cubicBezTo>
                      <a:pt x="502" y="1"/>
                      <a:pt x="201" y="157"/>
                      <a:pt x="72" y="441"/>
                    </a:cubicBezTo>
                    <a:cubicBezTo>
                      <a:pt x="0" y="620"/>
                      <a:pt x="0" y="810"/>
                      <a:pt x="72" y="989"/>
                    </a:cubicBezTo>
                    <a:cubicBezTo>
                      <a:pt x="191" y="1262"/>
                      <a:pt x="417" y="1489"/>
                      <a:pt x="691" y="1596"/>
                    </a:cubicBezTo>
                    <a:cubicBezTo>
                      <a:pt x="845" y="1667"/>
                      <a:pt x="1024" y="1703"/>
                      <a:pt x="1191" y="1703"/>
                    </a:cubicBezTo>
                    <a:cubicBezTo>
                      <a:pt x="1210" y="1704"/>
                      <a:pt x="1229" y="1705"/>
                      <a:pt x="1248" y="1705"/>
                    </a:cubicBezTo>
                    <a:cubicBezTo>
                      <a:pt x="1549" y="1705"/>
                      <a:pt x="1830" y="1531"/>
                      <a:pt x="1965" y="1262"/>
                    </a:cubicBezTo>
                    <a:cubicBezTo>
                      <a:pt x="2143" y="858"/>
                      <a:pt x="1869" y="334"/>
                      <a:pt x="1346" y="108"/>
                    </a:cubicBezTo>
                    <a:cubicBezTo>
                      <a:pt x="1178" y="35"/>
                      <a:pt x="1007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44"/>
              <p:cNvSpPr/>
              <p:nvPr/>
            </p:nvSpPr>
            <p:spPr>
              <a:xfrm>
                <a:off x="6406389" y="1830157"/>
                <a:ext cx="106523" cy="802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87" extrusionOk="0">
                    <a:moveTo>
                      <a:pt x="977" y="327"/>
                    </a:moveTo>
                    <a:cubicBezTo>
                      <a:pt x="1081" y="327"/>
                      <a:pt x="1186" y="347"/>
                      <a:pt x="1287" y="389"/>
                    </a:cubicBezTo>
                    <a:cubicBezTo>
                      <a:pt x="1656" y="520"/>
                      <a:pt x="1882" y="830"/>
                      <a:pt x="1787" y="1092"/>
                    </a:cubicBezTo>
                    <a:cubicBezTo>
                      <a:pt x="1728" y="1269"/>
                      <a:pt x="1514" y="1374"/>
                      <a:pt x="1267" y="1374"/>
                    </a:cubicBezTo>
                    <a:cubicBezTo>
                      <a:pt x="1165" y="1374"/>
                      <a:pt x="1058" y="1356"/>
                      <a:pt x="953" y="1318"/>
                    </a:cubicBezTo>
                    <a:cubicBezTo>
                      <a:pt x="584" y="1187"/>
                      <a:pt x="358" y="865"/>
                      <a:pt x="453" y="603"/>
                    </a:cubicBezTo>
                    <a:cubicBezTo>
                      <a:pt x="489" y="508"/>
                      <a:pt x="572" y="425"/>
                      <a:pt x="668" y="389"/>
                    </a:cubicBezTo>
                    <a:cubicBezTo>
                      <a:pt x="769" y="347"/>
                      <a:pt x="873" y="327"/>
                      <a:pt x="977" y="327"/>
                    </a:cubicBezTo>
                    <a:close/>
                    <a:moveTo>
                      <a:pt x="976" y="1"/>
                    </a:moveTo>
                    <a:cubicBezTo>
                      <a:pt x="824" y="1"/>
                      <a:pt x="671" y="30"/>
                      <a:pt x="525" y="91"/>
                    </a:cubicBezTo>
                    <a:cubicBezTo>
                      <a:pt x="358" y="175"/>
                      <a:pt x="215" y="318"/>
                      <a:pt x="156" y="496"/>
                    </a:cubicBezTo>
                    <a:cubicBezTo>
                      <a:pt x="1" y="913"/>
                      <a:pt x="311" y="1425"/>
                      <a:pt x="846" y="1615"/>
                    </a:cubicBezTo>
                    <a:cubicBezTo>
                      <a:pt x="977" y="1663"/>
                      <a:pt x="1120" y="1687"/>
                      <a:pt x="1263" y="1687"/>
                    </a:cubicBezTo>
                    <a:cubicBezTo>
                      <a:pt x="1644" y="1687"/>
                      <a:pt x="1977" y="1508"/>
                      <a:pt x="2085" y="1199"/>
                    </a:cubicBezTo>
                    <a:cubicBezTo>
                      <a:pt x="2239" y="770"/>
                      <a:pt x="1930" y="270"/>
                      <a:pt x="1394" y="80"/>
                    </a:cubicBezTo>
                    <a:cubicBezTo>
                      <a:pt x="1261" y="27"/>
                      <a:pt x="1119" y="1"/>
                      <a:pt x="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44"/>
              <p:cNvSpPr/>
              <p:nvPr/>
            </p:nvSpPr>
            <p:spPr>
              <a:xfrm>
                <a:off x="6391124" y="1954756"/>
                <a:ext cx="100246" cy="77376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627" extrusionOk="0">
                    <a:moveTo>
                      <a:pt x="953" y="317"/>
                    </a:moveTo>
                    <a:cubicBezTo>
                      <a:pt x="1013" y="317"/>
                      <a:pt x="1072" y="317"/>
                      <a:pt x="1120" y="329"/>
                    </a:cubicBezTo>
                    <a:cubicBezTo>
                      <a:pt x="1489" y="400"/>
                      <a:pt x="1763" y="674"/>
                      <a:pt x="1715" y="936"/>
                    </a:cubicBezTo>
                    <a:cubicBezTo>
                      <a:pt x="1691" y="1043"/>
                      <a:pt x="1632" y="1127"/>
                      <a:pt x="1548" y="1186"/>
                    </a:cubicBezTo>
                    <a:cubicBezTo>
                      <a:pt x="1414" y="1267"/>
                      <a:pt x="1260" y="1307"/>
                      <a:pt x="1106" y="1307"/>
                    </a:cubicBezTo>
                    <a:cubicBezTo>
                      <a:pt x="1055" y="1307"/>
                      <a:pt x="1004" y="1302"/>
                      <a:pt x="953" y="1293"/>
                    </a:cubicBezTo>
                    <a:cubicBezTo>
                      <a:pt x="739" y="1258"/>
                      <a:pt x="548" y="1150"/>
                      <a:pt x="429" y="984"/>
                    </a:cubicBezTo>
                    <a:cubicBezTo>
                      <a:pt x="358" y="900"/>
                      <a:pt x="334" y="793"/>
                      <a:pt x="346" y="686"/>
                    </a:cubicBezTo>
                    <a:cubicBezTo>
                      <a:pt x="393" y="460"/>
                      <a:pt x="643" y="317"/>
                      <a:pt x="953" y="317"/>
                    </a:cubicBezTo>
                    <a:close/>
                    <a:moveTo>
                      <a:pt x="957" y="0"/>
                    </a:moveTo>
                    <a:cubicBezTo>
                      <a:pt x="490" y="0"/>
                      <a:pt x="96" y="256"/>
                      <a:pt x="24" y="627"/>
                    </a:cubicBezTo>
                    <a:cubicBezTo>
                      <a:pt x="1" y="817"/>
                      <a:pt x="48" y="1008"/>
                      <a:pt x="155" y="1162"/>
                    </a:cubicBezTo>
                    <a:cubicBezTo>
                      <a:pt x="334" y="1400"/>
                      <a:pt x="596" y="1555"/>
                      <a:pt x="882" y="1603"/>
                    </a:cubicBezTo>
                    <a:cubicBezTo>
                      <a:pt x="965" y="1615"/>
                      <a:pt x="1048" y="1627"/>
                      <a:pt x="1120" y="1627"/>
                    </a:cubicBezTo>
                    <a:cubicBezTo>
                      <a:pt x="1334" y="1627"/>
                      <a:pt x="1536" y="1567"/>
                      <a:pt x="1715" y="1448"/>
                    </a:cubicBezTo>
                    <a:cubicBezTo>
                      <a:pt x="1882" y="1353"/>
                      <a:pt x="1989" y="1186"/>
                      <a:pt x="2025" y="1008"/>
                    </a:cubicBezTo>
                    <a:cubicBezTo>
                      <a:pt x="2108" y="555"/>
                      <a:pt x="1727" y="127"/>
                      <a:pt x="1179" y="19"/>
                    </a:cubicBezTo>
                    <a:cubicBezTo>
                      <a:pt x="1104" y="7"/>
                      <a:pt x="1030" y="0"/>
                      <a:pt x="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44"/>
              <p:cNvSpPr/>
              <p:nvPr/>
            </p:nvSpPr>
            <p:spPr>
              <a:xfrm>
                <a:off x="6382611" y="2083017"/>
                <a:ext cx="101435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622" extrusionOk="0">
                    <a:moveTo>
                      <a:pt x="1050" y="321"/>
                    </a:moveTo>
                    <a:cubicBezTo>
                      <a:pt x="1066" y="321"/>
                      <a:pt x="1081" y="322"/>
                      <a:pt x="1096" y="323"/>
                    </a:cubicBezTo>
                    <a:lnTo>
                      <a:pt x="1108" y="323"/>
                    </a:lnTo>
                    <a:cubicBezTo>
                      <a:pt x="1122" y="322"/>
                      <a:pt x="1135" y="322"/>
                      <a:pt x="1149" y="322"/>
                    </a:cubicBezTo>
                    <a:cubicBezTo>
                      <a:pt x="1349" y="322"/>
                      <a:pt x="1547" y="404"/>
                      <a:pt x="1704" y="549"/>
                    </a:cubicBezTo>
                    <a:cubicBezTo>
                      <a:pt x="1870" y="692"/>
                      <a:pt x="1870" y="954"/>
                      <a:pt x="1704" y="1097"/>
                    </a:cubicBezTo>
                    <a:lnTo>
                      <a:pt x="1692" y="1097"/>
                    </a:lnTo>
                    <a:cubicBezTo>
                      <a:pt x="1537" y="1240"/>
                      <a:pt x="1341" y="1312"/>
                      <a:pt x="1142" y="1312"/>
                    </a:cubicBezTo>
                    <a:cubicBezTo>
                      <a:pt x="1127" y="1312"/>
                      <a:pt x="1112" y="1312"/>
                      <a:pt x="1096" y="1311"/>
                    </a:cubicBezTo>
                    <a:cubicBezTo>
                      <a:pt x="882" y="1311"/>
                      <a:pt x="668" y="1240"/>
                      <a:pt x="513" y="1085"/>
                    </a:cubicBezTo>
                    <a:cubicBezTo>
                      <a:pt x="346" y="930"/>
                      <a:pt x="346" y="668"/>
                      <a:pt x="525" y="525"/>
                    </a:cubicBezTo>
                    <a:cubicBezTo>
                      <a:pt x="668" y="393"/>
                      <a:pt x="853" y="321"/>
                      <a:pt x="1050" y="321"/>
                    </a:cubicBezTo>
                    <a:close/>
                    <a:moveTo>
                      <a:pt x="1074" y="0"/>
                    </a:moveTo>
                    <a:cubicBezTo>
                      <a:pt x="782" y="0"/>
                      <a:pt x="513" y="107"/>
                      <a:pt x="299" y="299"/>
                    </a:cubicBezTo>
                    <a:cubicBezTo>
                      <a:pt x="1" y="561"/>
                      <a:pt x="1" y="1025"/>
                      <a:pt x="287" y="1311"/>
                    </a:cubicBezTo>
                    <a:cubicBezTo>
                      <a:pt x="491" y="1504"/>
                      <a:pt x="772" y="1621"/>
                      <a:pt x="1055" y="1621"/>
                    </a:cubicBezTo>
                    <a:cubicBezTo>
                      <a:pt x="1069" y="1621"/>
                      <a:pt x="1083" y="1621"/>
                      <a:pt x="1096" y="1621"/>
                    </a:cubicBezTo>
                    <a:lnTo>
                      <a:pt x="1108" y="1621"/>
                    </a:lnTo>
                    <a:cubicBezTo>
                      <a:pt x="1123" y="1621"/>
                      <a:pt x="1138" y="1621"/>
                      <a:pt x="1153" y="1621"/>
                    </a:cubicBezTo>
                    <a:cubicBezTo>
                      <a:pt x="1436" y="1621"/>
                      <a:pt x="1714" y="1515"/>
                      <a:pt x="1918" y="1323"/>
                    </a:cubicBezTo>
                    <a:cubicBezTo>
                      <a:pt x="2049" y="1192"/>
                      <a:pt x="2132" y="1013"/>
                      <a:pt x="2132" y="835"/>
                    </a:cubicBezTo>
                    <a:cubicBezTo>
                      <a:pt x="2132" y="644"/>
                      <a:pt x="2061" y="454"/>
                      <a:pt x="1930" y="323"/>
                    </a:cubicBezTo>
                    <a:cubicBezTo>
                      <a:pt x="1704" y="108"/>
                      <a:pt x="1418" y="1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44"/>
              <p:cNvSpPr/>
              <p:nvPr/>
            </p:nvSpPr>
            <p:spPr>
              <a:xfrm>
                <a:off x="6987327" y="1782458"/>
                <a:ext cx="101958" cy="7870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655" extrusionOk="0">
                    <a:moveTo>
                      <a:pt x="1013" y="322"/>
                    </a:moveTo>
                    <a:cubicBezTo>
                      <a:pt x="1079" y="322"/>
                      <a:pt x="1147" y="329"/>
                      <a:pt x="1215" y="344"/>
                    </a:cubicBezTo>
                    <a:cubicBezTo>
                      <a:pt x="1430" y="380"/>
                      <a:pt x="1620" y="499"/>
                      <a:pt x="1739" y="678"/>
                    </a:cubicBezTo>
                    <a:cubicBezTo>
                      <a:pt x="1799" y="761"/>
                      <a:pt x="1822" y="868"/>
                      <a:pt x="1811" y="975"/>
                    </a:cubicBezTo>
                    <a:cubicBezTo>
                      <a:pt x="1762" y="1189"/>
                      <a:pt x="1507" y="1331"/>
                      <a:pt x="1209" y="1331"/>
                    </a:cubicBezTo>
                    <a:cubicBezTo>
                      <a:pt x="1141" y="1331"/>
                      <a:pt x="1071" y="1324"/>
                      <a:pt x="1001" y="1309"/>
                    </a:cubicBezTo>
                    <a:cubicBezTo>
                      <a:pt x="620" y="1225"/>
                      <a:pt x="346" y="940"/>
                      <a:pt x="418" y="678"/>
                    </a:cubicBezTo>
                    <a:cubicBezTo>
                      <a:pt x="466" y="464"/>
                      <a:pt x="721" y="322"/>
                      <a:pt x="1013" y="322"/>
                    </a:cubicBezTo>
                    <a:close/>
                    <a:moveTo>
                      <a:pt x="991" y="1"/>
                    </a:moveTo>
                    <a:cubicBezTo>
                      <a:pt x="553" y="1"/>
                      <a:pt x="175" y="243"/>
                      <a:pt x="96" y="606"/>
                    </a:cubicBezTo>
                    <a:cubicBezTo>
                      <a:pt x="1" y="1047"/>
                      <a:pt x="370" y="1499"/>
                      <a:pt x="929" y="1618"/>
                    </a:cubicBezTo>
                    <a:cubicBezTo>
                      <a:pt x="1025" y="1642"/>
                      <a:pt x="1120" y="1654"/>
                      <a:pt x="1215" y="1654"/>
                    </a:cubicBezTo>
                    <a:cubicBezTo>
                      <a:pt x="1656" y="1654"/>
                      <a:pt x="2025" y="1416"/>
                      <a:pt x="2108" y="1047"/>
                    </a:cubicBezTo>
                    <a:cubicBezTo>
                      <a:pt x="2144" y="856"/>
                      <a:pt x="2108" y="666"/>
                      <a:pt x="2001" y="499"/>
                    </a:cubicBezTo>
                    <a:cubicBezTo>
                      <a:pt x="1834" y="249"/>
                      <a:pt x="1572" y="82"/>
                      <a:pt x="1275" y="35"/>
                    </a:cubicBezTo>
                    <a:cubicBezTo>
                      <a:pt x="1179" y="12"/>
                      <a:pt x="108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44"/>
              <p:cNvSpPr/>
              <p:nvPr/>
            </p:nvSpPr>
            <p:spPr>
              <a:xfrm>
                <a:off x="6976580" y="1907057"/>
                <a:ext cx="103099" cy="7923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666" extrusionOk="0">
                    <a:moveTo>
                      <a:pt x="905" y="308"/>
                    </a:moveTo>
                    <a:cubicBezTo>
                      <a:pt x="1001" y="308"/>
                      <a:pt x="1096" y="320"/>
                      <a:pt x="1179" y="356"/>
                    </a:cubicBezTo>
                    <a:cubicBezTo>
                      <a:pt x="1382" y="403"/>
                      <a:pt x="1572" y="534"/>
                      <a:pt x="1679" y="725"/>
                    </a:cubicBezTo>
                    <a:cubicBezTo>
                      <a:pt x="1727" y="808"/>
                      <a:pt x="1751" y="915"/>
                      <a:pt x="1727" y="1022"/>
                    </a:cubicBezTo>
                    <a:cubicBezTo>
                      <a:pt x="1691" y="1118"/>
                      <a:pt x="1620" y="1201"/>
                      <a:pt x="1525" y="1249"/>
                    </a:cubicBezTo>
                    <a:cubicBezTo>
                      <a:pt x="1403" y="1306"/>
                      <a:pt x="1275" y="1333"/>
                      <a:pt x="1149" y="1333"/>
                    </a:cubicBezTo>
                    <a:cubicBezTo>
                      <a:pt x="855" y="1333"/>
                      <a:pt x="572" y="1185"/>
                      <a:pt x="405" y="927"/>
                    </a:cubicBezTo>
                    <a:cubicBezTo>
                      <a:pt x="358" y="832"/>
                      <a:pt x="334" y="725"/>
                      <a:pt x="358" y="629"/>
                    </a:cubicBezTo>
                    <a:cubicBezTo>
                      <a:pt x="393" y="522"/>
                      <a:pt x="465" y="439"/>
                      <a:pt x="560" y="391"/>
                    </a:cubicBezTo>
                    <a:cubicBezTo>
                      <a:pt x="667" y="344"/>
                      <a:pt x="786" y="308"/>
                      <a:pt x="905" y="308"/>
                    </a:cubicBezTo>
                    <a:close/>
                    <a:moveTo>
                      <a:pt x="929" y="1"/>
                    </a:moveTo>
                    <a:cubicBezTo>
                      <a:pt x="752" y="1"/>
                      <a:pt x="574" y="39"/>
                      <a:pt x="405" y="118"/>
                    </a:cubicBezTo>
                    <a:cubicBezTo>
                      <a:pt x="239" y="213"/>
                      <a:pt x="108" y="368"/>
                      <a:pt x="60" y="546"/>
                    </a:cubicBezTo>
                    <a:cubicBezTo>
                      <a:pt x="1" y="725"/>
                      <a:pt x="24" y="927"/>
                      <a:pt x="120" y="1094"/>
                    </a:cubicBezTo>
                    <a:cubicBezTo>
                      <a:pt x="274" y="1344"/>
                      <a:pt x="524" y="1534"/>
                      <a:pt x="822" y="1606"/>
                    </a:cubicBezTo>
                    <a:cubicBezTo>
                      <a:pt x="929" y="1642"/>
                      <a:pt x="1048" y="1653"/>
                      <a:pt x="1167" y="1665"/>
                    </a:cubicBezTo>
                    <a:cubicBezTo>
                      <a:pt x="1346" y="1665"/>
                      <a:pt x="1525" y="1618"/>
                      <a:pt x="1679" y="1534"/>
                    </a:cubicBezTo>
                    <a:cubicBezTo>
                      <a:pt x="2037" y="1356"/>
                      <a:pt x="2168" y="915"/>
                      <a:pt x="1965" y="570"/>
                    </a:cubicBezTo>
                    <a:cubicBezTo>
                      <a:pt x="1732" y="204"/>
                      <a:pt x="1337" y="1"/>
                      <a:pt x="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44"/>
              <p:cNvSpPr/>
              <p:nvPr/>
            </p:nvSpPr>
            <p:spPr>
              <a:xfrm>
                <a:off x="6943767" y="2024855"/>
                <a:ext cx="107046" cy="808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01" extrusionOk="0">
                    <a:moveTo>
                      <a:pt x="972" y="332"/>
                    </a:moveTo>
                    <a:cubicBezTo>
                      <a:pt x="1077" y="332"/>
                      <a:pt x="1189" y="351"/>
                      <a:pt x="1298" y="391"/>
                    </a:cubicBezTo>
                    <a:cubicBezTo>
                      <a:pt x="1667" y="510"/>
                      <a:pt x="1893" y="843"/>
                      <a:pt x="1798" y="1105"/>
                    </a:cubicBezTo>
                    <a:cubicBezTo>
                      <a:pt x="1750" y="1224"/>
                      <a:pt x="1643" y="1320"/>
                      <a:pt x="1500" y="1343"/>
                    </a:cubicBezTo>
                    <a:cubicBezTo>
                      <a:pt x="1420" y="1365"/>
                      <a:pt x="1337" y="1377"/>
                      <a:pt x="1255" y="1377"/>
                    </a:cubicBezTo>
                    <a:cubicBezTo>
                      <a:pt x="1155" y="1377"/>
                      <a:pt x="1056" y="1359"/>
                      <a:pt x="964" y="1320"/>
                    </a:cubicBezTo>
                    <a:cubicBezTo>
                      <a:pt x="595" y="1189"/>
                      <a:pt x="369" y="867"/>
                      <a:pt x="464" y="605"/>
                    </a:cubicBezTo>
                    <a:cubicBezTo>
                      <a:pt x="522" y="431"/>
                      <a:pt x="730" y="332"/>
                      <a:pt x="972" y="332"/>
                    </a:cubicBezTo>
                    <a:close/>
                    <a:moveTo>
                      <a:pt x="973" y="0"/>
                    </a:moveTo>
                    <a:cubicBezTo>
                      <a:pt x="600" y="0"/>
                      <a:pt x="279" y="186"/>
                      <a:pt x="167" y="498"/>
                    </a:cubicBezTo>
                    <a:cubicBezTo>
                      <a:pt x="0" y="915"/>
                      <a:pt x="321" y="1427"/>
                      <a:pt x="857" y="1617"/>
                    </a:cubicBezTo>
                    <a:cubicBezTo>
                      <a:pt x="988" y="1665"/>
                      <a:pt x="1143" y="1701"/>
                      <a:pt x="1286" y="1701"/>
                    </a:cubicBezTo>
                    <a:cubicBezTo>
                      <a:pt x="1393" y="1701"/>
                      <a:pt x="1500" y="1677"/>
                      <a:pt x="1595" y="1653"/>
                    </a:cubicBezTo>
                    <a:cubicBezTo>
                      <a:pt x="1834" y="1593"/>
                      <a:pt x="2012" y="1427"/>
                      <a:pt x="2096" y="1200"/>
                    </a:cubicBezTo>
                    <a:cubicBezTo>
                      <a:pt x="2250" y="772"/>
                      <a:pt x="1953" y="284"/>
                      <a:pt x="1405" y="81"/>
                    </a:cubicBezTo>
                    <a:cubicBezTo>
                      <a:pt x="1259" y="26"/>
                      <a:pt x="111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44"/>
              <p:cNvSpPr/>
              <p:nvPr/>
            </p:nvSpPr>
            <p:spPr>
              <a:xfrm>
                <a:off x="6883704" y="2131335"/>
                <a:ext cx="103099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36" extrusionOk="0">
                    <a:moveTo>
                      <a:pt x="858" y="319"/>
                    </a:moveTo>
                    <a:cubicBezTo>
                      <a:pt x="1013" y="331"/>
                      <a:pt x="1156" y="366"/>
                      <a:pt x="1299" y="450"/>
                    </a:cubicBezTo>
                    <a:cubicBezTo>
                      <a:pt x="1620" y="628"/>
                      <a:pt x="1787" y="986"/>
                      <a:pt x="1668" y="1212"/>
                    </a:cubicBezTo>
                    <a:cubicBezTo>
                      <a:pt x="1608" y="1307"/>
                      <a:pt x="1513" y="1367"/>
                      <a:pt x="1418" y="1390"/>
                    </a:cubicBezTo>
                    <a:cubicBezTo>
                      <a:pt x="1359" y="1404"/>
                      <a:pt x="1299" y="1411"/>
                      <a:pt x="1239" y="1411"/>
                    </a:cubicBezTo>
                    <a:cubicBezTo>
                      <a:pt x="1093" y="1411"/>
                      <a:pt x="949" y="1371"/>
                      <a:pt x="822" y="1295"/>
                    </a:cubicBezTo>
                    <a:cubicBezTo>
                      <a:pt x="632" y="1188"/>
                      <a:pt x="489" y="1021"/>
                      <a:pt x="430" y="831"/>
                    </a:cubicBezTo>
                    <a:cubicBezTo>
                      <a:pt x="394" y="724"/>
                      <a:pt x="394" y="616"/>
                      <a:pt x="453" y="521"/>
                    </a:cubicBezTo>
                    <a:lnTo>
                      <a:pt x="441" y="521"/>
                    </a:lnTo>
                    <a:cubicBezTo>
                      <a:pt x="501" y="438"/>
                      <a:pt x="584" y="366"/>
                      <a:pt x="692" y="343"/>
                    </a:cubicBezTo>
                    <a:cubicBezTo>
                      <a:pt x="739" y="331"/>
                      <a:pt x="799" y="319"/>
                      <a:pt x="858" y="319"/>
                    </a:cubicBezTo>
                    <a:close/>
                    <a:moveTo>
                      <a:pt x="874" y="1"/>
                    </a:moveTo>
                    <a:cubicBezTo>
                      <a:pt x="784" y="1"/>
                      <a:pt x="695" y="11"/>
                      <a:pt x="608" y="33"/>
                    </a:cubicBezTo>
                    <a:cubicBezTo>
                      <a:pt x="227" y="128"/>
                      <a:pt x="1" y="533"/>
                      <a:pt x="120" y="902"/>
                    </a:cubicBezTo>
                    <a:cubicBezTo>
                      <a:pt x="203" y="1188"/>
                      <a:pt x="394" y="1426"/>
                      <a:pt x="656" y="1569"/>
                    </a:cubicBezTo>
                    <a:cubicBezTo>
                      <a:pt x="834" y="1676"/>
                      <a:pt x="1037" y="1724"/>
                      <a:pt x="1251" y="1736"/>
                    </a:cubicBezTo>
                    <a:cubicBezTo>
                      <a:pt x="1334" y="1724"/>
                      <a:pt x="1418" y="1724"/>
                      <a:pt x="1501" y="1700"/>
                    </a:cubicBezTo>
                    <a:cubicBezTo>
                      <a:pt x="1692" y="1652"/>
                      <a:pt x="1846" y="1533"/>
                      <a:pt x="1954" y="1367"/>
                    </a:cubicBezTo>
                    <a:cubicBezTo>
                      <a:pt x="2168" y="974"/>
                      <a:pt x="1954" y="438"/>
                      <a:pt x="1454" y="164"/>
                    </a:cubicBezTo>
                    <a:cubicBezTo>
                      <a:pt x="1280" y="56"/>
                      <a:pt x="1077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44"/>
              <p:cNvSpPr/>
              <p:nvPr/>
            </p:nvSpPr>
            <p:spPr>
              <a:xfrm>
                <a:off x="6803335" y="2231347"/>
                <a:ext cx="98011" cy="8617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812" extrusionOk="0">
                    <a:moveTo>
                      <a:pt x="874" y="313"/>
                    </a:moveTo>
                    <a:cubicBezTo>
                      <a:pt x="1044" y="313"/>
                      <a:pt x="1239" y="386"/>
                      <a:pt x="1405" y="526"/>
                    </a:cubicBezTo>
                    <a:cubicBezTo>
                      <a:pt x="1572" y="657"/>
                      <a:pt x="1691" y="847"/>
                      <a:pt x="1727" y="1061"/>
                    </a:cubicBezTo>
                    <a:cubicBezTo>
                      <a:pt x="1739" y="1157"/>
                      <a:pt x="1715" y="1264"/>
                      <a:pt x="1643" y="1359"/>
                    </a:cubicBezTo>
                    <a:cubicBezTo>
                      <a:pt x="1572" y="1430"/>
                      <a:pt x="1477" y="1478"/>
                      <a:pt x="1369" y="1490"/>
                    </a:cubicBezTo>
                    <a:cubicBezTo>
                      <a:pt x="1354" y="1491"/>
                      <a:pt x="1339" y="1491"/>
                      <a:pt x="1323" y="1491"/>
                    </a:cubicBezTo>
                    <a:cubicBezTo>
                      <a:pt x="1125" y="1491"/>
                      <a:pt x="929" y="1420"/>
                      <a:pt x="774" y="1288"/>
                    </a:cubicBezTo>
                    <a:cubicBezTo>
                      <a:pt x="477" y="1038"/>
                      <a:pt x="369" y="657"/>
                      <a:pt x="548" y="442"/>
                    </a:cubicBezTo>
                    <a:lnTo>
                      <a:pt x="548" y="442"/>
                    </a:lnTo>
                    <a:lnTo>
                      <a:pt x="548" y="454"/>
                    </a:lnTo>
                    <a:cubicBezTo>
                      <a:pt x="622" y="359"/>
                      <a:pt x="740" y="313"/>
                      <a:pt x="874" y="313"/>
                    </a:cubicBezTo>
                    <a:close/>
                    <a:moveTo>
                      <a:pt x="877" y="0"/>
                    </a:moveTo>
                    <a:cubicBezTo>
                      <a:pt x="647" y="0"/>
                      <a:pt x="437" y="83"/>
                      <a:pt x="298" y="252"/>
                    </a:cubicBezTo>
                    <a:cubicBezTo>
                      <a:pt x="0" y="609"/>
                      <a:pt x="131" y="1169"/>
                      <a:pt x="572" y="1538"/>
                    </a:cubicBezTo>
                    <a:cubicBezTo>
                      <a:pt x="786" y="1704"/>
                      <a:pt x="1036" y="1800"/>
                      <a:pt x="1310" y="1811"/>
                    </a:cubicBezTo>
                    <a:lnTo>
                      <a:pt x="1405" y="1811"/>
                    </a:lnTo>
                    <a:cubicBezTo>
                      <a:pt x="1596" y="1800"/>
                      <a:pt x="1762" y="1704"/>
                      <a:pt x="1893" y="1561"/>
                    </a:cubicBezTo>
                    <a:cubicBezTo>
                      <a:pt x="2012" y="1407"/>
                      <a:pt x="2060" y="1216"/>
                      <a:pt x="2036" y="1026"/>
                    </a:cubicBezTo>
                    <a:cubicBezTo>
                      <a:pt x="2001" y="728"/>
                      <a:pt x="1846" y="466"/>
                      <a:pt x="1608" y="276"/>
                    </a:cubicBezTo>
                    <a:cubicBezTo>
                      <a:pt x="1382" y="92"/>
                      <a:pt x="1118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44"/>
              <p:cNvSpPr/>
              <p:nvPr/>
            </p:nvSpPr>
            <p:spPr>
              <a:xfrm>
                <a:off x="6288071" y="2165148"/>
                <a:ext cx="131394" cy="14162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978" extrusionOk="0">
                    <a:moveTo>
                      <a:pt x="286" y="1"/>
                    </a:moveTo>
                    <a:lnTo>
                      <a:pt x="1" y="144"/>
                    </a:lnTo>
                    <a:cubicBezTo>
                      <a:pt x="310" y="810"/>
                      <a:pt x="727" y="1418"/>
                      <a:pt x="1239" y="1953"/>
                    </a:cubicBezTo>
                    <a:cubicBezTo>
                      <a:pt x="1632" y="2370"/>
                      <a:pt x="2096" y="2715"/>
                      <a:pt x="2608" y="2977"/>
                    </a:cubicBezTo>
                    <a:lnTo>
                      <a:pt x="2763" y="2691"/>
                    </a:lnTo>
                    <a:cubicBezTo>
                      <a:pt x="2275" y="2441"/>
                      <a:pt x="1846" y="2120"/>
                      <a:pt x="1465" y="1739"/>
                    </a:cubicBezTo>
                    <a:cubicBezTo>
                      <a:pt x="989" y="1227"/>
                      <a:pt x="584" y="644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44"/>
              <p:cNvSpPr/>
              <p:nvPr/>
            </p:nvSpPr>
            <p:spPr>
              <a:xfrm>
                <a:off x="6271094" y="1624997"/>
                <a:ext cx="105905" cy="16255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18" extrusionOk="0">
                    <a:moveTo>
                      <a:pt x="1989" y="0"/>
                    </a:moveTo>
                    <a:cubicBezTo>
                      <a:pt x="1108" y="953"/>
                      <a:pt x="429" y="2084"/>
                      <a:pt x="0" y="3310"/>
                    </a:cubicBezTo>
                    <a:lnTo>
                      <a:pt x="298" y="3417"/>
                    </a:lnTo>
                    <a:cubicBezTo>
                      <a:pt x="715" y="2227"/>
                      <a:pt x="1370" y="1143"/>
                      <a:pt x="2227" y="226"/>
                    </a:cubicBezTo>
                    <a:lnTo>
                      <a:pt x="19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44"/>
              <p:cNvSpPr/>
              <p:nvPr/>
            </p:nvSpPr>
            <p:spPr>
              <a:xfrm>
                <a:off x="6471540" y="2311813"/>
                <a:ext cx="24966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0" extrusionOk="0">
                    <a:moveTo>
                      <a:pt x="60" y="0"/>
                    </a:moveTo>
                    <a:lnTo>
                      <a:pt x="0" y="310"/>
                    </a:lnTo>
                    <a:cubicBezTo>
                      <a:pt x="167" y="346"/>
                      <a:pt x="334" y="358"/>
                      <a:pt x="512" y="369"/>
                    </a:cubicBezTo>
                    <a:lnTo>
                      <a:pt x="524" y="48"/>
                    </a:lnTo>
                    <a:cubicBezTo>
                      <a:pt x="357" y="36"/>
                      <a:pt x="203" y="24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7" name="Google Shape;5397;p44"/>
            <p:cNvGrpSpPr/>
            <p:nvPr/>
          </p:nvGrpSpPr>
          <p:grpSpPr>
            <a:xfrm rot="3969021">
              <a:off x="6936385" y="1668854"/>
              <a:ext cx="598088" cy="556970"/>
              <a:chOff x="6170323" y="1447325"/>
              <a:chExt cx="1115450" cy="1038941"/>
            </a:xfrm>
          </p:grpSpPr>
          <p:sp>
            <p:nvSpPr>
              <p:cNvPr id="5398" name="Google Shape;5398;p44"/>
              <p:cNvSpPr/>
              <p:nvPr/>
            </p:nvSpPr>
            <p:spPr>
              <a:xfrm>
                <a:off x="6577399" y="2213275"/>
                <a:ext cx="232211" cy="166546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502" extrusionOk="0">
                    <a:moveTo>
                      <a:pt x="1" y="1"/>
                    </a:moveTo>
                    <a:lnTo>
                      <a:pt x="1" y="2513"/>
                    </a:lnTo>
                    <a:cubicBezTo>
                      <a:pt x="1310" y="2513"/>
                      <a:pt x="2584" y="2846"/>
                      <a:pt x="3727" y="3501"/>
                    </a:cubicBezTo>
                    <a:lnTo>
                      <a:pt x="4882" y="1263"/>
                    </a:lnTo>
                    <a:cubicBezTo>
                      <a:pt x="3394" y="429"/>
                      <a:pt x="1715" y="1"/>
                      <a:pt x="1" y="1"/>
                    </a:cubicBezTo>
                    <a:close/>
                  </a:path>
                </a:pathLst>
              </a:custGeom>
              <a:solidFill>
                <a:srgbClr val="FFF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44"/>
              <p:cNvSpPr/>
              <p:nvPr/>
            </p:nvSpPr>
            <p:spPr>
              <a:xfrm>
                <a:off x="6995840" y="1790067"/>
                <a:ext cx="88357" cy="6339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333" extrusionOk="0">
                    <a:moveTo>
                      <a:pt x="811" y="1"/>
                    </a:moveTo>
                    <a:cubicBezTo>
                      <a:pt x="444" y="1"/>
                      <a:pt x="130" y="190"/>
                      <a:pt x="72" y="482"/>
                    </a:cubicBezTo>
                    <a:cubicBezTo>
                      <a:pt x="0" y="827"/>
                      <a:pt x="310" y="1208"/>
                      <a:pt x="786" y="1304"/>
                    </a:cubicBezTo>
                    <a:cubicBezTo>
                      <a:pt x="870" y="1323"/>
                      <a:pt x="954" y="1332"/>
                      <a:pt x="1035" y="1332"/>
                    </a:cubicBezTo>
                    <a:cubicBezTo>
                      <a:pt x="1402" y="1332"/>
                      <a:pt x="1716" y="1144"/>
                      <a:pt x="1774" y="851"/>
                    </a:cubicBezTo>
                    <a:cubicBezTo>
                      <a:pt x="1858" y="494"/>
                      <a:pt x="1536" y="125"/>
                      <a:pt x="1060" y="30"/>
                    </a:cubicBezTo>
                    <a:cubicBezTo>
                      <a:pt x="976" y="10"/>
                      <a:pt x="892" y="1"/>
                      <a:pt x="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44"/>
              <p:cNvSpPr/>
              <p:nvPr/>
            </p:nvSpPr>
            <p:spPr>
              <a:xfrm>
                <a:off x="6981668" y="1914523"/>
                <a:ext cx="88928" cy="6391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344" extrusionOk="0">
                    <a:moveTo>
                      <a:pt x="813" y="1"/>
                    </a:moveTo>
                    <a:cubicBezTo>
                      <a:pt x="470" y="1"/>
                      <a:pt x="179" y="166"/>
                      <a:pt x="96" y="425"/>
                    </a:cubicBezTo>
                    <a:cubicBezTo>
                      <a:pt x="1" y="770"/>
                      <a:pt x="298" y="1163"/>
                      <a:pt x="751" y="1294"/>
                    </a:cubicBezTo>
                    <a:cubicBezTo>
                      <a:pt x="860" y="1328"/>
                      <a:pt x="969" y="1343"/>
                      <a:pt x="1073" y="1343"/>
                    </a:cubicBezTo>
                    <a:cubicBezTo>
                      <a:pt x="1409" y="1343"/>
                      <a:pt x="1693" y="1177"/>
                      <a:pt x="1775" y="913"/>
                    </a:cubicBezTo>
                    <a:cubicBezTo>
                      <a:pt x="1870" y="568"/>
                      <a:pt x="1584" y="175"/>
                      <a:pt x="1120" y="44"/>
                    </a:cubicBezTo>
                    <a:cubicBezTo>
                      <a:pt x="1016" y="14"/>
                      <a:pt x="912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44"/>
              <p:cNvSpPr/>
              <p:nvPr/>
            </p:nvSpPr>
            <p:spPr>
              <a:xfrm>
                <a:off x="6952802" y="2032987"/>
                <a:ext cx="89499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8" extrusionOk="0">
                    <a:moveTo>
                      <a:pt x="791" y="1"/>
                    </a:moveTo>
                    <a:cubicBezTo>
                      <a:pt x="480" y="1"/>
                      <a:pt x="214" y="138"/>
                      <a:pt x="120" y="387"/>
                    </a:cubicBezTo>
                    <a:cubicBezTo>
                      <a:pt x="1" y="720"/>
                      <a:pt x="274" y="1137"/>
                      <a:pt x="715" y="1303"/>
                    </a:cubicBezTo>
                    <a:cubicBezTo>
                      <a:pt x="842" y="1347"/>
                      <a:pt x="970" y="1368"/>
                      <a:pt x="1091" y="1368"/>
                    </a:cubicBezTo>
                    <a:cubicBezTo>
                      <a:pt x="1402" y="1368"/>
                      <a:pt x="1668" y="1230"/>
                      <a:pt x="1763" y="982"/>
                    </a:cubicBezTo>
                    <a:cubicBezTo>
                      <a:pt x="1882" y="637"/>
                      <a:pt x="1608" y="232"/>
                      <a:pt x="1167" y="65"/>
                    </a:cubicBezTo>
                    <a:cubicBezTo>
                      <a:pt x="1040" y="22"/>
                      <a:pt x="912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44"/>
              <p:cNvSpPr/>
              <p:nvPr/>
            </p:nvSpPr>
            <p:spPr>
              <a:xfrm>
                <a:off x="6889934" y="2138944"/>
                <a:ext cx="87263" cy="6719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13" extrusionOk="0">
                    <a:moveTo>
                      <a:pt x="726" y="1"/>
                    </a:moveTo>
                    <a:cubicBezTo>
                      <a:pt x="491" y="1"/>
                      <a:pt x="284" y="96"/>
                      <a:pt x="180" y="278"/>
                    </a:cubicBezTo>
                    <a:cubicBezTo>
                      <a:pt x="1" y="587"/>
                      <a:pt x="191" y="1028"/>
                      <a:pt x="608" y="1266"/>
                    </a:cubicBezTo>
                    <a:cubicBezTo>
                      <a:pt x="776" y="1365"/>
                      <a:pt x="959" y="1412"/>
                      <a:pt x="1129" y="1412"/>
                    </a:cubicBezTo>
                    <a:cubicBezTo>
                      <a:pt x="1370" y="1412"/>
                      <a:pt x="1582" y="1317"/>
                      <a:pt x="1680" y="1135"/>
                    </a:cubicBezTo>
                    <a:cubicBezTo>
                      <a:pt x="1834" y="826"/>
                      <a:pt x="1656" y="373"/>
                      <a:pt x="1239" y="147"/>
                    </a:cubicBezTo>
                    <a:cubicBezTo>
                      <a:pt x="1072" y="48"/>
                      <a:pt x="892" y="1"/>
                      <a:pt x="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44"/>
              <p:cNvSpPr/>
              <p:nvPr/>
            </p:nvSpPr>
            <p:spPr>
              <a:xfrm>
                <a:off x="6812371" y="2238290"/>
                <a:ext cx="8612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504" extrusionOk="0">
                    <a:moveTo>
                      <a:pt x="686" y="1"/>
                    </a:moveTo>
                    <a:cubicBezTo>
                      <a:pt x="503" y="1"/>
                      <a:pt x="339" y="67"/>
                      <a:pt x="227" y="201"/>
                    </a:cubicBezTo>
                    <a:cubicBezTo>
                      <a:pt x="1" y="487"/>
                      <a:pt x="108" y="951"/>
                      <a:pt x="489" y="1261"/>
                    </a:cubicBezTo>
                    <a:cubicBezTo>
                      <a:pt x="683" y="1423"/>
                      <a:pt x="910" y="1504"/>
                      <a:pt x="1116" y="1504"/>
                    </a:cubicBezTo>
                    <a:cubicBezTo>
                      <a:pt x="1302" y="1504"/>
                      <a:pt x="1471" y="1438"/>
                      <a:pt x="1584" y="1308"/>
                    </a:cubicBezTo>
                    <a:cubicBezTo>
                      <a:pt x="1811" y="1023"/>
                      <a:pt x="1691" y="546"/>
                      <a:pt x="1322" y="249"/>
                    </a:cubicBezTo>
                    <a:cubicBezTo>
                      <a:pt x="1120" y="85"/>
                      <a:pt x="892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44"/>
              <p:cNvSpPr/>
              <p:nvPr/>
            </p:nvSpPr>
            <p:spPr>
              <a:xfrm>
                <a:off x="6538926" y="1622715"/>
                <a:ext cx="89499" cy="6729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415" extrusionOk="0">
                    <a:moveTo>
                      <a:pt x="759" y="1"/>
                    </a:moveTo>
                    <a:cubicBezTo>
                      <a:pt x="497" y="1"/>
                      <a:pt x="271" y="109"/>
                      <a:pt x="167" y="310"/>
                    </a:cubicBezTo>
                    <a:cubicBezTo>
                      <a:pt x="0" y="620"/>
                      <a:pt x="202" y="1072"/>
                      <a:pt x="631" y="1286"/>
                    </a:cubicBezTo>
                    <a:cubicBezTo>
                      <a:pt x="799" y="1373"/>
                      <a:pt x="973" y="1414"/>
                      <a:pt x="1133" y="1414"/>
                    </a:cubicBezTo>
                    <a:cubicBezTo>
                      <a:pt x="1390" y="1414"/>
                      <a:pt x="1612" y="1306"/>
                      <a:pt x="1715" y="1108"/>
                    </a:cubicBezTo>
                    <a:cubicBezTo>
                      <a:pt x="1881" y="786"/>
                      <a:pt x="1667" y="346"/>
                      <a:pt x="1250" y="120"/>
                    </a:cubicBezTo>
                    <a:cubicBezTo>
                      <a:pt x="1085" y="39"/>
                      <a:pt x="916" y="1"/>
                      <a:pt x="759" y="1"/>
                    </a:cubicBezTo>
                    <a:close/>
                  </a:path>
                </a:pathLst>
              </a:custGeom>
              <a:solidFill>
                <a:srgbClr val="A62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44"/>
              <p:cNvSpPr/>
              <p:nvPr/>
            </p:nvSpPr>
            <p:spPr>
              <a:xfrm>
                <a:off x="6469257" y="1727672"/>
                <a:ext cx="89499" cy="6629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94" extrusionOk="0">
                    <a:moveTo>
                      <a:pt x="759" y="1"/>
                    </a:moveTo>
                    <a:cubicBezTo>
                      <a:pt x="482" y="1"/>
                      <a:pt x="249" y="122"/>
                      <a:pt x="155" y="341"/>
                    </a:cubicBezTo>
                    <a:cubicBezTo>
                      <a:pt x="1" y="675"/>
                      <a:pt x="239" y="1103"/>
                      <a:pt x="679" y="1294"/>
                    </a:cubicBezTo>
                    <a:cubicBezTo>
                      <a:pt x="826" y="1361"/>
                      <a:pt x="978" y="1393"/>
                      <a:pt x="1121" y="1393"/>
                    </a:cubicBezTo>
                    <a:cubicBezTo>
                      <a:pt x="1407" y="1393"/>
                      <a:pt x="1656" y="1266"/>
                      <a:pt x="1751" y="1044"/>
                    </a:cubicBezTo>
                    <a:cubicBezTo>
                      <a:pt x="1882" y="711"/>
                      <a:pt x="1656" y="294"/>
                      <a:pt x="1215" y="103"/>
                    </a:cubicBezTo>
                    <a:cubicBezTo>
                      <a:pt x="1060" y="34"/>
                      <a:pt x="903" y="1"/>
                      <a:pt x="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44"/>
              <p:cNvSpPr/>
              <p:nvPr/>
            </p:nvSpPr>
            <p:spPr>
              <a:xfrm>
                <a:off x="6414901" y="1837957"/>
                <a:ext cx="8949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7" extrusionOk="0">
                    <a:moveTo>
                      <a:pt x="788" y="1"/>
                    </a:moveTo>
                    <a:cubicBezTo>
                      <a:pt x="479" y="1"/>
                      <a:pt x="214" y="144"/>
                      <a:pt x="120" y="392"/>
                    </a:cubicBezTo>
                    <a:cubicBezTo>
                      <a:pt x="1" y="725"/>
                      <a:pt x="274" y="1142"/>
                      <a:pt x="715" y="1297"/>
                    </a:cubicBezTo>
                    <a:cubicBezTo>
                      <a:pt x="843" y="1344"/>
                      <a:pt x="972" y="1366"/>
                      <a:pt x="1094" y="1366"/>
                    </a:cubicBezTo>
                    <a:cubicBezTo>
                      <a:pt x="1404" y="1366"/>
                      <a:pt x="1669" y="1223"/>
                      <a:pt x="1763" y="975"/>
                    </a:cubicBezTo>
                    <a:cubicBezTo>
                      <a:pt x="1882" y="642"/>
                      <a:pt x="1620" y="237"/>
                      <a:pt x="1167" y="70"/>
                    </a:cubicBezTo>
                    <a:cubicBezTo>
                      <a:pt x="1039" y="23"/>
                      <a:pt x="910" y="1"/>
                      <a:pt x="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44"/>
              <p:cNvSpPr/>
              <p:nvPr/>
            </p:nvSpPr>
            <p:spPr>
              <a:xfrm>
                <a:off x="6396783" y="1962175"/>
                <a:ext cx="86693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311" extrusionOk="0">
                    <a:moveTo>
                      <a:pt x="825" y="0"/>
                    </a:moveTo>
                    <a:cubicBezTo>
                      <a:pt x="443" y="0"/>
                      <a:pt x="123" y="201"/>
                      <a:pt x="72" y="506"/>
                    </a:cubicBezTo>
                    <a:cubicBezTo>
                      <a:pt x="1" y="852"/>
                      <a:pt x="334" y="1197"/>
                      <a:pt x="798" y="1292"/>
                    </a:cubicBezTo>
                    <a:cubicBezTo>
                      <a:pt x="866" y="1304"/>
                      <a:pt x="933" y="1310"/>
                      <a:pt x="998" y="1310"/>
                    </a:cubicBezTo>
                    <a:cubicBezTo>
                      <a:pt x="1380" y="1310"/>
                      <a:pt x="1702" y="1111"/>
                      <a:pt x="1763" y="816"/>
                    </a:cubicBezTo>
                    <a:cubicBezTo>
                      <a:pt x="1822" y="471"/>
                      <a:pt x="1489" y="102"/>
                      <a:pt x="1025" y="18"/>
                    </a:cubicBezTo>
                    <a:cubicBezTo>
                      <a:pt x="957" y="6"/>
                      <a:pt x="890" y="0"/>
                      <a:pt x="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44"/>
              <p:cNvSpPr/>
              <p:nvPr/>
            </p:nvSpPr>
            <p:spPr>
              <a:xfrm>
                <a:off x="6393406" y="2090436"/>
                <a:ext cx="83839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311" extrusionOk="0">
                    <a:moveTo>
                      <a:pt x="881" y="0"/>
                    </a:moveTo>
                    <a:cubicBezTo>
                      <a:pt x="405" y="0"/>
                      <a:pt x="12" y="286"/>
                      <a:pt x="12" y="655"/>
                    </a:cubicBezTo>
                    <a:cubicBezTo>
                      <a:pt x="0" y="1012"/>
                      <a:pt x="393" y="1310"/>
                      <a:pt x="869" y="1310"/>
                    </a:cubicBezTo>
                    <a:cubicBezTo>
                      <a:pt x="879" y="1310"/>
                      <a:pt x="889" y="1310"/>
                      <a:pt x="899" y="1310"/>
                    </a:cubicBezTo>
                    <a:cubicBezTo>
                      <a:pt x="1373" y="1310"/>
                      <a:pt x="1739" y="1028"/>
                      <a:pt x="1750" y="667"/>
                    </a:cubicBezTo>
                    <a:cubicBezTo>
                      <a:pt x="1762" y="298"/>
                      <a:pt x="1369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44"/>
              <p:cNvSpPr/>
              <p:nvPr/>
            </p:nvSpPr>
            <p:spPr>
              <a:xfrm>
                <a:off x="6737661" y="1688391"/>
                <a:ext cx="413919" cy="66804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14047" extrusionOk="0">
                    <a:moveTo>
                      <a:pt x="6236" y="2139"/>
                    </a:moveTo>
                    <a:cubicBezTo>
                      <a:pt x="6318" y="2139"/>
                      <a:pt x="6403" y="2148"/>
                      <a:pt x="6489" y="2168"/>
                    </a:cubicBezTo>
                    <a:cubicBezTo>
                      <a:pt x="6965" y="2263"/>
                      <a:pt x="7287" y="2632"/>
                      <a:pt x="7203" y="2989"/>
                    </a:cubicBezTo>
                    <a:cubicBezTo>
                      <a:pt x="7145" y="3282"/>
                      <a:pt x="6831" y="3470"/>
                      <a:pt x="6464" y="3470"/>
                    </a:cubicBezTo>
                    <a:cubicBezTo>
                      <a:pt x="6383" y="3470"/>
                      <a:pt x="6299" y="3461"/>
                      <a:pt x="6215" y="3442"/>
                    </a:cubicBezTo>
                    <a:cubicBezTo>
                      <a:pt x="5751" y="3346"/>
                      <a:pt x="5417" y="2977"/>
                      <a:pt x="5501" y="2620"/>
                    </a:cubicBezTo>
                    <a:cubicBezTo>
                      <a:pt x="5569" y="2328"/>
                      <a:pt x="5869" y="2139"/>
                      <a:pt x="6236" y="2139"/>
                    </a:cubicBezTo>
                    <a:close/>
                    <a:moveTo>
                      <a:pt x="5946" y="4744"/>
                    </a:moveTo>
                    <a:cubicBezTo>
                      <a:pt x="6044" y="4744"/>
                      <a:pt x="6147" y="4758"/>
                      <a:pt x="6251" y="4787"/>
                    </a:cubicBezTo>
                    <a:cubicBezTo>
                      <a:pt x="6715" y="4930"/>
                      <a:pt x="7001" y="5311"/>
                      <a:pt x="6906" y="5656"/>
                    </a:cubicBezTo>
                    <a:lnTo>
                      <a:pt x="6906" y="5668"/>
                    </a:lnTo>
                    <a:cubicBezTo>
                      <a:pt x="6823" y="5934"/>
                      <a:pt x="6536" y="6094"/>
                      <a:pt x="6197" y="6094"/>
                    </a:cubicBezTo>
                    <a:cubicBezTo>
                      <a:pt x="6095" y="6094"/>
                      <a:pt x="5989" y="6079"/>
                      <a:pt x="5882" y="6049"/>
                    </a:cubicBezTo>
                    <a:cubicBezTo>
                      <a:pt x="5429" y="5918"/>
                      <a:pt x="5132" y="5525"/>
                      <a:pt x="5227" y="5180"/>
                    </a:cubicBezTo>
                    <a:cubicBezTo>
                      <a:pt x="5310" y="4912"/>
                      <a:pt x="5602" y="4744"/>
                      <a:pt x="5946" y="4744"/>
                    </a:cubicBezTo>
                    <a:close/>
                    <a:moveTo>
                      <a:pt x="5313" y="7236"/>
                    </a:moveTo>
                    <a:cubicBezTo>
                      <a:pt x="5436" y="7236"/>
                      <a:pt x="5565" y="7260"/>
                      <a:pt x="5691" y="7311"/>
                    </a:cubicBezTo>
                    <a:cubicBezTo>
                      <a:pt x="6144" y="7478"/>
                      <a:pt x="6418" y="7883"/>
                      <a:pt x="6287" y="8228"/>
                    </a:cubicBezTo>
                    <a:cubicBezTo>
                      <a:pt x="6202" y="8466"/>
                      <a:pt x="5935" y="8612"/>
                      <a:pt x="5630" y="8612"/>
                    </a:cubicBezTo>
                    <a:cubicBezTo>
                      <a:pt x="5507" y="8612"/>
                      <a:pt x="5377" y="8589"/>
                      <a:pt x="5251" y="8537"/>
                    </a:cubicBezTo>
                    <a:cubicBezTo>
                      <a:pt x="4798" y="8371"/>
                      <a:pt x="4525" y="7966"/>
                      <a:pt x="4655" y="7621"/>
                    </a:cubicBezTo>
                    <a:cubicBezTo>
                      <a:pt x="4740" y="7383"/>
                      <a:pt x="5007" y="7236"/>
                      <a:pt x="5313" y="7236"/>
                    </a:cubicBezTo>
                    <a:close/>
                    <a:moveTo>
                      <a:pt x="3925" y="9475"/>
                    </a:moveTo>
                    <a:cubicBezTo>
                      <a:pt x="4092" y="9475"/>
                      <a:pt x="4274" y="9522"/>
                      <a:pt x="4441" y="9621"/>
                    </a:cubicBezTo>
                    <a:cubicBezTo>
                      <a:pt x="4858" y="9859"/>
                      <a:pt x="5048" y="10300"/>
                      <a:pt x="4882" y="10609"/>
                    </a:cubicBezTo>
                    <a:cubicBezTo>
                      <a:pt x="4777" y="10791"/>
                      <a:pt x="4570" y="10886"/>
                      <a:pt x="4333" y="10886"/>
                    </a:cubicBezTo>
                    <a:cubicBezTo>
                      <a:pt x="4165" y="10886"/>
                      <a:pt x="3983" y="10839"/>
                      <a:pt x="3810" y="10740"/>
                    </a:cubicBezTo>
                    <a:cubicBezTo>
                      <a:pt x="3393" y="10514"/>
                      <a:pt x="3203" y="10073"/>
                      <a:pt x="3382" y="9752"/>
                    </a:cubicBezTo>
                    <a:cubicBezTo>
                      <a:pt x="3479" y="9570"/>
                      <a:pt x="3687" y="9475"/>
                      <a:pt x="3925" y="9475"/>
                    </a:cubicBezTo>
                    <a:close/>
                    <a:moveTo>
                      <a:pt x="2262" y="11568"/>
                    </a:moveTo>
                    <a:cubicBezTo>
                      <a:pt x="2467" y="11568"/>
                      <a:pt x="2693" y="11649"/>
                      <a:pt x="2893" y="11812"/>
                    </a:cubicBezTo>
                    <a:cubicBezTo>
                      <a:pt x="3262" y="12121"/>
                      <a:pt x="3382" y="12586"/>
                      <a:pt x="3155" y="12871"/>
                    </a:cubicBezTo>
                    <a:cubicBezTo>
                      <a:pt x="3042" y="13001"/>
                      <a:pt x="2873" y="13067"/>
                      <a:pt x="2687" y="13067"/>
                    </a:cubicBezTo>
                    <a:cubicBezTo>
                      <a:pt x="2481" y="13067"/>
                      <a:pt x="2254" y="12986"/>
                      <a:pt x="2060" y="12824"/>
                    </a:cubicBezTo>
                    <a:cubicBezTo>
                      <a:pt x="1691" y="12514"/>
                      <a:pt x="1572" y="12038"/>
                      <a:pt x="1798" y="11764"/>
                    </a:cubicBezTo>
                    <a:cubicBezTo>
                      <a:pt x="1911" y="11634"/>
                      <a:pt x="2078" y="11568"/>
                      <a:pt x="2262" y="11568"/>
                    </a:cubicBezTo>
                    <a:close/>
                    <a:moveTo>
                      <a:pt x="5108" y="1"/>
                    </a:moveTo>
                    <a:lnTo>
                      <a:pt x="5084" y="84"/>
                    </a:lnTo>
                    <a:cubicBezTo>
                      <a:pt x="4382" y="667"/>
                      <a:pt x="3941" y="1525"/>
                      <a:pt x="3882" y="2441"/>
                    </a:cubicBezTo>
                    <a:cubicBezTo>
                      <a:pt x="3739" y="4025"/>
                      <a:pt x="4477" y="5275"/>
                      <a:pt x="3751" y="7275"/>
                    </a:cubicBezTo>
                    <a:cubicBezTo>
                      <a:pt x="3024" y="9287"/>
                      <a:pt x="1655" y="9776"/>
                      <a:pt x="738" y="11085"/>
                    </a:cubicBezTo>
                    <a:cubicBezTo>
                      <a:pt x="203" y="11835"/>
                      <a:pt x="0" y="12764"/>
                      <a:pt x="167" y="13669"/>
                    </a:cubicBezTo>
                    <a:lnTo>
                      <a:pt x="131" y="13752"/>
                    </a:lnTo>
                    <a:cubicBezTo>
                      <a:pt x="155" y="13764"/>
                      <a:pt x="179" y="13764"/>
                      <a:pt x="203" y="13776"/>
                    </a:cubicBezTo>
                    <a:cubicBezTo>
                      <a:pt x="721" y="13956"/>
                      <a:pt x="1264" y="14046"/>
                      <a:pt x="1808" y="14046"/>
                    </a:cubicBezTo>
                    <a:cubicBezTo>
                      <a:pt x="2450" y="14046"/>
                      <a:pt x="3091" y="13921"/>
                      <a:pt x="3691" y="13669"/>
                    </a:cubicBezTo>
                    <a:cubicBezTo>
                      <a:pt x="5477" y="12907"/>
                      <a:pt x="7001" y="11121"/>
                      <a:pt x="7894" y="8787"/>
                    </a:cubicBezTo>
                    <a:cubicBezTo>
                      <a:pt x="8704" y="6418"/>
                      <a:pt x="8668" y="4073"/>
                      <a:pt x="7799" y="2346"/>
                    </a:cubicBezTo>
                    <a:cubicBezTo>
                      <a:pt x="7239" y="1275"/>
                      <a:pt x="6310" y="453"/>
                      <a:pt x="5179" y="24"/>
                    </a:cubicBezTo>
                    <a:cubicBezTo>
                      <a:pt x="5156" y="24"/>
                      <a:pt x="5132" y="13"/>
                      <a:pt x="5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44"/>
              <p:cNvSpPr/>
              <p:nvPr/>
            </p:nvSpPr>
            <p:spPr>
              <a:xfrm>
                <a:off x="6304478" y="1577155"/>
                <a:ext cx="408878" cy="666185"/>
              </a:xfrm>
              <a:custGeom>
                <a:avLst/>
                <a:gdLst/>
                <a:ahLst/>
                <a:cxnLst/>
                <a:rect l="l" t="t" r="r" b="b"/>
                <a:pathLst>
                  <a:path w="8598" h="14008" extrusionOk="0">
                    <a:moveTo>
                      <a:pt x="5677" y="956"/>
                    </a:moveTo>
                    <a:cubicBezTo>
                      <a:pt x="5835" y="956"/>
                      <a:pt x="6005" y="996"/>
                      <a:pt x="6168" y="1078"/>
                    </a:cubicBezTo>
                    <a:lnTo>
                      <a:pt x="6180" y="1078"/>
                    </a:lnTo>
                    <a:cubicBezTo>
                      <a:pt x="6597" y="1304"/>
                      <a:pt x="6799" y="1744"/>
                      <a:pt x="6633" y="2066"/>
                    </a:cubicBezTo>
                    <a:cubicBezTo>
                      <a:pt x="6537" y="2264"/>
                      <a:pt x="6314" y="2372"/>
                      <a:pt x="6057" y="2372"/>
                    </a:cubicBezTo>
                    <a:cubicBezTo>
                      <a:pt x="5897" y="2372"/>
                      <a:pt x="5725" y="2331"/>
                      <a:pt x="5561" y="2244"/>
                    </a:cubicBezTo>
                    <a:cubicBezTo>
                      <a:pt x="5144" y="2018"/>
                      <a:pt x="4930" y="1590"/>
                      <a:pt x="5097" y="1268"/>
                    </a:cubicBezTo>
                    <a:cubicBezTo>
                      <a:pt x="5200" y="1062"/>
                      <a:pt x="5422" y="956"/>
                      <a:pt x="5677" y="956"/>
                    </a:cubicBezTo>
                    <a:close/>
                    <a:moveTo>
                      <a:pt x="4226" y="3174"/>
                    </a:moveTo>
                    <a:cubicBezTo>
                      <a:pt x="4368" y="3174"/>
                      <a:pt x="4520" y="3204"/>
                      <a:pt x="4668" y="3268"/>
                    </a:cubicBezTo>
                    <a:cubicBezTo>
                      <a:pt x="5109" y="3459"/>
                      <a:pt x="5359" y="3876"/>
                      <a:pt x="5204" y="4209"/>
                    </a:cubicBezTo>
                    <a:lnTo>
                      <a:pt x="5216" y="4209"/>
                    </a:lnTo>
                    <a:cubicBezTo>
                      <a:pt x="5113" y="4431"/>
                      <a:pt x="4867" y="4558"/>
                      <a:pt x="4583" y="4558"/>
                    </a:cubicBezTo>
                    <a:cubicBezTo>
                      <a:pt x="4442" y="4558"/>
                      <a:pt x="4291" y="4526"/>
                      <a:pt x="4144" y="4459"/>
                    </a:cubicBezTo>
                    <a:cubicBezTo>
                      <a:pt x="3704" y="4268"/>
                      <a:pt x="3466" y="3840"/>
                      <a:pt x="3608" y="3506"/>
                    </a:cubicBezTo>
                    <a:cubicBezTo>
                      <a:pt x="3703" y="3293"/>
                      <a:pt x="3945" y="3174"/>
                      <a:pt x="4226" y="3174"/>
                    </a:cubicBezTo>
                    <a:close/>
                    <a:moveTo>
                      <a:pt x="3116" y="5485"/>
                    </a:moveTo>
                    <a:cubicBezTo>
                      <a:pt x="3237" y="5485"/>
                      <a:pt x="3365" y="5507"/>
                      <a:pt x="3489" y="5554"/>
                    </a:cubicBezTo>
                    <a:cubicBezTo>
                      <a:pt x="3942" y="5721"/>
                      <a:pt x="4204" y="6126"/>
                      <a:pt x="4085" y="6459"/>
                    </a:cubicBezTo>
                    <a:cubicBezTo>
                      <a:pt x="4000" y="6706"/>
                      <a:pt x="3732" y="6855"/>
                      <a:pt x="3425" y="6855"/>
                    </a:cubicBezTo>
                    <a:cubicBezTo>
                      <a:pt x="3303" y="6855"/>
                      <a:pt x="3175" y="6832"/>
                      <a:pt x="3049" y="6781"/>
                    </a:cubicBezTo>
                    <a:cubicBezTo>
                      <a:pt x="2596" y="6614"/>
                      <a:pt x="2323" y="6221"/>
                      <a:pt x="2454" y="5876"/>
                    </a:cubicBezTo>
                    <a:cubicBezTo>
                      <a:pt x="2539" y="5628"/>
                      <a:pt x="2808" y="5485"/>
                      <a:pt x="3116" y="5485"/>
                    </a:cubicBezTo>
                    <a:close/>
                    <a:moveTo>
                      <a:pt x="2766" y="8096"/>
                    </a:moveTo>
                    <a:cubicBezTo>
                      <a:pt x="2831" y="8096"/>
                      <a:pt x="2898" y="8102"/>
                      <a:pt x="2966" y="8114"/>
                    </a:cubicBezTo>
                    <a:cubicBezTo>
                      <a:pt x="3430" y="8198"/>
                      <a:pt x="3763" y="8555"/>
                      <a:pt x="3692" y="8912"/>
                    </a:cubicBezTo>
                    <a:cubicBezTo>
                      <a:pt x="3631" y="9207"/>
                      <a:pt x="3309" y="9406"/>
                      <a:pt x="2927" y="9406"/>
                    </a:cubicBezTo>
                    <a:cubicBezTo>
                      <a:pt x="2862" y="9406"/>
                      <a:pt x="2795" y="9400"/>
                      <a:pt x="2727" y="9388"/>
                    </a:cubicBezTo>
                    <a:lnTo>
                      <a:pt x="2739" y="9388"/>
                    </a:lnTo>
                    <a:cubicBezTo>
                      <a:pt x="2275" y="9305"/>
                      <a:pt x="1930" y="8948"/>
                      <a:pt x="2001" y="8602"/>
                    </a:cubicBezTo>
                    <a:cubicBezTo>
                      <a:pt x="2062" y="8297"/>
                      <a:pt x="2384" y="8096"/>
                      <a:pt x="2766" y="8096"/>
                    </a:cubicBezTo>
                    <a:close/>
                    <a:moveTo>
                      <a:pt x="2751" y="10793"/>
                    </a:moveTo>
                    <a:cubicBezTo>
                      <a:pt x="3239" y="10805"/>
                      <a:pt x="3620" y="11103"/>
                      <a:pt x="3620" y="11460"/>
                    </a:cubicBezTo>
                    <a:cubicBezTo>
                      <a:pt x="3620" y="11817"/>
                      <a:pt x="3216" y="12103"/>
                      <a:pt x="2739" y="12103"/>
                    </a:cubicBezTo>
                    <a:cubicBezTo>
                      <a:pt x="2263" y="12103"/>
                      <a:pt x="1870" y="11805"/>
                      <a:pt x="1870" y="11448"/>
                    </a:cubicBezTo>
                    <a:lnTo>
                      <a:pt x="1882" y="11448"/>
                    </a:lnTo>
                    <a:cubicBezTo>
                      <a:pt x="1882" y="11079"/>
                      <a:pt x="2263" y="10793"/>
                      <a:pt x="2751" y="10793"/>
                    </a:cubicBezTo>
                    <a:close/>
                    <a:moveTo>
                      <a:pt x="6912" y="1"/>
                    </a:moveTo>
                    <a:cubicBezTo>
                      <a:pt x="6264" y="1"/>
                      <a:pt x="5619" y="130"/>
                      <a:pt x="5013" y="387"/>
                    </a:cubicBezTo>
                    <a:cubicBezTo>
                      <a:pt x="3227" y="1149"/>
                      <a:pt x="1703" y="2923"/>
                      <a:pt x="810" y="5257"/>
                    </a:cubicBezTo>
                    <a:cubicBezTo>
                      <a:pt x="1" y="7626"/>
                      <a:pt x="37" y="9972"/>
                      <a:pt x="918" y="11710"/>
                    </a:cubicBezTo>
                    <a:cubicBezTo>
                      <a:pt x="1465" y="12758"/>
                      <a:pt x="2370" y="13579"/>
                      <a:pt x="3477" y="14008"/>
                    </a:cubicBezTo>
                    <a:lnTo>
                      <a:pt x="3513" y="13924"/>
                    </a:lnTo>
                    <a:cubicBezTo>
                      <a:pt x="4216" y="13341"/>
                      <a:pt x="4656" y="12484"/>
                      <a:pt x="4716" y="11567"/>
                    </a:cubicBezTo>
                    <a:cubicBezTo>
                      <a:pt x="4859" y="9983"/>
                      <a:pt x="4120" y="8733"/>
                      <a:pt x="4847" y="6721"/>
                    </a:cubicBezTo>
                    <a:cubicBezTo>
                      <a:pt x="5573" y="4721"/>
                      <a:pt x="6942" y="4245"/>
                      <a:pt x="7859" y="2923"/>
                    </a:cubicBezTo>
                    <a:cubicBezTo>
                      <a:pt x="8395" y="2173"/>
                      <a:pt x="8597" y="1244"/>
                      <a:pt x="8430" y="351"/>
                    </a:cubicBezTo>
                    <a:lnTo>
                      <a:pt x="8466" y="256"/>
                    </a:lnTo>
                    <a:cubicBezTo>
                      <a:pt x="7960" y="86"/>
                      <a:pt x="7435" y="1"/>
                      <a:pt x="69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44"/>
              <p:cNvSpPr/>
              <p:nvPr/>
            </p:nvSpPr>
            <p:spPr>
              <a:xfrm>
                <a:off x="6472111" y="1589853"/>
                <a:ext cx="506794" cy="752027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15813" extrusionOk="0">
                    <a:moveTo>
                      <a:pt x="4977" y="1"/>
                    </a:moveTo>
                    <a:cubicBezTo>
                      <a:pt x="4977" y="1"/>
                      <a:pt x="6322" y="2704"/>
                      <a:pt x="4536" y="7621"/>
                    </a:cubicBezTo>
                    <a:cubicBezTo>
                      <a:pt x="2750" y="12538"/>
                      <a:pt x="0" y="13753"/>
                      <a:pt x="0" y="13753"/>
                    </a:cubicBezTo>
                    <a:cubicBezTo>
                      <a:pt x="371" y="13903"/>
                      <a:pt x="768" y="13974"/>
                      <a:pt x="1167" y="13974"/>
                    </a:cubicBezTo>
                    <a:cubicBezTo>
                      <a:pt x="1370" y="13974"/>
                      <a:pt x="1573" y="13955"/>
                      <a:pt x="1774" y="13919"/>
                    </a:cubicBezTo>
                    <a:lnTo>
                      <a:pt x="3334" y="13586"/>
                    </a:lnTo>
                    <a:lnTo>
                      <a:pt x="4322" y="14836"/>
                    </a:lnTo>
                    <a:cubicBezTo>
                      <a:pt x="4679" y="15277"/>
                      <a:pt x="5144" y="15610"/>
                      <a:pt x="5667" y="15812"/>
                    </a:cubicBezTo>
                    <a:cubicBezTo>
                      <a:pt x="5608" y="15670"/>
                      <a:pt x="4382" y="12979"/>
                      <a:pt x="6120" y="8192"/>
                    </a:cubicBezTo>
                    <a:cubicBezTo>
                      <a:pt x="7858" y="3418"/>
                      <a:pt x="10501" y="2132"/>
                      <a:pt x="10656" y="2061"/>
                    </a:cubicBezTo>
                    <a:cubicBezTo>
                      <a:pt x="10318" y="1941"/>
                      <a:pt x="9966" y="1882"/>
                      <a:pt x="9612" y="1882"/>
                    </a:cubicBezTo>
                    <a:cubicBezTo>
                      <a:pt x="9404" y="1882"/>
                      <a:pt x="9196" y="1902"/>
                      <a:pt x="8989" y="1942"/>
                    </a:cubicBezTo>
                    <a:lnTo>
                      <a:pt x="7430" y="2263"/>
                    </a:lnTo>
                    <a:lnTo>
                      <a:pt x="6441" y="1025"/>
                    </a:lnTo>
                    <a:cubicBezTo>
                      <a:pt x="6060" y="549"/>
                      <a:pt x="5548" y="203"/>
                      <a:pt x="4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44"/>
              <p:cNvSpPr/>
              <p:nvPr/>
            </p:nvSpPr>
            <p:spPr>
              <a:xfrm>
                <a:off x="6680452" y="1687820"/>
                <a:ext cx="300120" cy="654629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13765" extrusionOk="0">
                    <a:moveTo>
                      <a:pt x="6275" y="1"/>
                    </a:moveTo>
                    <a:cubicBezTo>
                      <a:pt x="6120" y="72"/>
                      <a:pt x="3465" y="1346"/>
                      <a:pt x="1739" y="6132"/>
                    </a:cubicBezTo>
                    <a:cubicBezTo>
                      <a:pt x="1" y="10931"/>
                      <a:pt x="1227" y="13610"/>
                      <a:pt x="1286" y="13752"/>
                    </a:cubicBezTo>
                    <a:lnTo>
                      <a:pt x="1298" y="13752"/>
                    </a:lnTo>
                    <a:cubicBezTo>
                      <a:pt x="1310" y="13752"/>
                      <a:pt x="1322" y="13764"/>
                      <a:pt x="1346" y="13764"/>
                    </a:cubicBezTo>
                    <a:lnTo>
                      <a:pt x="1370" y="13681"/>
                    </a:lnTo>
                    <a:cubicBezTo>
                      <a:pt x="1203" y="12776"/>
                      <a:pt x="1417" y="11847"/>
                      <a:pt x="1953" y="11109"/>
                    </a:cubicBezTo>
                    <a:cubicBezTo>
                      <a:pt x="2858" y="9788"/>
                      <a:pt x="4227" y="9299"/>
                      <a:pt x="4954" y="7299"/>
                    </a:cubicBezTo>
                    <a:cubicBezTo>
                      <a:pt x="5680" y="5299"/>
                      <a:pt x="4930" y="4049"/>
                      <a:pt x="5085" y="2453"/>
                    </a:cubicBezTo>
                    <a:cubicBezTo>
                      <a:pt x="5144" y="1537"/>
                      <a:pt x="5573" y="691"/>
                      <a:pt x="6287" y="108"/>
                    </a:cubicBezTo>
                    <a:lnTo>
                      <a:pt x="6311" y="13"/>
                    </a:lnTo>
                    <a:cubicBezTo>
                      <a:pt x="6299" y="1"/>
                      <a:pt x="6287" y="1"/>
                      <a:pt x="6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44"/>
              <p:cNvSpPr/>
              <p:nvPr/>
            </p:nvSpPr>
            <p:spPr>
              <a:xfrm>
                <a:off x="6469828" y="1589330"/>
                <a:ext cx="302973" cy="654581"/>
              </a:xfrm>
              <a:custGeom>
                <a:avLst/>
                <a:gdLst/>
                <a:ahLst/>
                <a:cxnLst/>
                <a:rect l="l" t="t" r="r" b="b"/>
                <a:pathLst>
                  <a:path w="6371" h="13764" extrusionOk="0">
                    <a:moveTo>
                      <a:pt x="4989" y="0"/>
                    </a:moveTo>
                    <a:lnTo>
                      <a:pt x="4953" y="83"/>
                    </a:lnTo>
                    <a:cubicBezTo>
                      <a:pt x="5120" y="988"/>
                      <a:pt x="4918" y="1917"/>
                      <a:pt x="4382" y="2655"/>
                    </a:cubicBezTo>
                    <a:cubicBezTo>
                      <a:pt x="3465" y="3977"/>
                      <a:pt x="2096" y="4465"/>
                      <a:pt x="1370" y="6465"/>
                    </a:cubicBezTo>
                    <a:cubicBezTo>
                      <a:pt x="643" y="8465"/>
                      <a:pt x="1394" y="9716"/>
                      <a:pt x="1239" y="11311"/>
                    </a:cubicBezTo>
                    <a:cubicBezTo>
                      <a:pt x="1179" y="12228"/>
                      <a:pt x="739" y="13073"/>
                      <a:pt x="36" y="13668"/>
                    </a:cubicBezTo>
                    <a:lnTo>
                      <a:pt x="0" y="13752"/>
                    </a:lnTo>
                    <a:cubicBezTo>
                      <a:pt x="12" y="13752"/>
                      <a:pt x="36" y="13764"/>
                      <a:pt x="48" y="13764"/>
                    </a:cubicBezTo>
                    <a:cubicBezTo>
                      <a:pt x="48" y="13764"/>
                      <a:pt x="2798" y="12549"/>
                      <a:pt x="4584" y="7632"/>
                    </a:cubicBezTo>
                    <a:cubicBezTo>
                      <a:pt x="6370" y="2715"/>
                      <a:pt x="5025" y="12"/>
                      <a:pt x="5025" y="12"/>
                    </a:cubicBezTo>
                    <a:cubicBezTo>
                      <a:pt x="5013" y="12"/>
                      <a:pt x="5001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44"/>
              <p:cNvSpPr/>
              <p:nvPr/>
            </p:nvSpPr>
            <p:spPr>
              <a:xfrm>
                <a:off x="6175982" y="1455124"/>
                <a:ext cx="1103561" cy="1023770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1527" extrusionOk="0">
                    <a:moveTo>
                      <a:pt x="9602" y="2578"/>
                    </a:moveTo>
                    <a:cubicBezTo>
                      <a:pt x="10127" y="2578"/>
                      <a:pt x="10653" y="2662"/>
                      <a:pt x="11156" y="2834"/>
                    </a:cubicBezTo>
                    <a:cubicBezTo>
                      <a:pt x="11168" y="2834"/>
                      <a:pt x="11192" y="2834"/>
                      <a:pt x="11204" y="2846"/>
                    </a:cubicBezTo>
                    <a:cubicBezTo>
                      <a:pt x="11775" y="3036"/>
                      <a:pt x="12287" y="3394"/>
                      <a:pt x="12668" y="3858"/>
                    </a:cubicBezTo>
                    <a:lnTo>
                      <a:pt x="13657" y="5108"/>
                    </a:lnTo>
                    <a:lnTo>
                      <a:pt x="15216" y="4787"/>
                    </a:lnTo>
                    <a:cubicBezTo>
                      <a:pt x="15422" y="4743"/>
                      <a:pt x="15628" y="4722"/>
                      <a:pt x="15834" y="4722"/>
                    </a:cubicBezTo>
                    <a:cubicBezTo>
                      <a:pt x="16190" y="4722"/>
                      <a:pt x="16544" y="4785"/>
                      <a:pt x="16883" y="4906"/>
                    </a:cubicBezTo>
                    <a:lnTo>
                      <a:pt x="16907" y="4906"/>
                    </a:lnTo>
                    <a:cubicBezTo>
                      <a:pt x="16931" y="4918"/>
                      <a:pt x="16955" y="4918"/>
                      <a:pt x="16978" y="4929"/>
                    </a:cubicBezTo>
                    <a:cubicBezTo>
                      <a:pt x="18110" y="5346"/>
                      <a:pt x="19038" y="6180"/>
                      <a:pt x="19586" y="7251"/>
                    </a:cubicBezTo>
                    <a:cubicBezTo>
                      <a:pt x="20467" y="8978"/>
                      <a:pt x="20503" y="11323"/>
                      <a:pt x="19693" y="13692"/>
                    </a:cubicBezTo>
                    <a:cubicBezTo>
                      <a:pt x="18800" y="16026"/>
                      <a:pt x="17276" y="17812"/>
                      <a:pt x="15490" y="18562"/>
                    </a:cubicBezTo>
                    <a:cubicBezTo>
                      <a:pt x="14887" y="18821"/>
                      <a:pt x="14242" y="18950"/>
                      <a:pt x="13596" y="18950"/>
                    </a:cubicBezTo>
                    <a:cubicBezTo>
                      <a:pt x="13057" y="18950"/>
                      <a:pt x="12517" y="18860"/>
                      <a:pt x="12002" y="18681"/>
                    </a:cubicBezTo>
                    <a:cubicBezTo>
                      <a:pt x="11978" y="18669"/>
                      <a:pt x="11954" y="18657"/>
                      <a:pt x="11930" y="18657"/>
                    </a:cubicBezTo>
                    <a:cubicBezTo>
                      <a:pt x="11918" y="18645"/>
                      <a:pt x="11906" y="18645"/>
                      <a:pt x="11883" y="18634"/>
                    </a:cubicBezTo>
                    <a:cubicBezTo>
                      <a:pt x="11359" y="18443"/>
                      <a:pt x="10894" y="18098"/>
                      <a:pt x="10537" y="17669"/>
                    </a:cubicBezTo>
                    <a:lnTo>
                      <a:pt x="9549" y="16419"/>
                    </a:lnTo>
                    <a:lnTo>
                      <a:pt x="7989" y="16740"/>
                    </a:lnTo>
                    <a:cubicBezTo>
                      <a:pt x="7786" y="16781"/>
                      <a:pt x="7582" y="16801"/>
                      <a:pt x="7378" y="16801"/>
                    </a:cubicBezTo>
                    <a:cubicBezTo>
                      <a:pt x="6984" y="16801"/>
                      <a:pt x="6592" y="16727"/>
                      <a:pt x="6215" y="16586"/>
                    </a:cubicBezTo>
                    <a:cubicBezTo>
                      <a:pt x="6203" y="16574"/>
                      <a:pt x="6191" y="16574"/>
                      <a:pt x="6179" y="16574"/>
                    </a:cubicBezTo>
                    <a:cubicBezTo>
                      <a:pt x="5072" y="16145"/>
                      <a:pt x="4155" y="15324"/>
                      <a:pt x="3620" y="14276"/>
                    </a:cubicBezTo>
                    <a:cubicBezTo>
                      <a:pt x="2727" y="12549"/>
                      <a:pt x="2691" y="10204"/>
                      <a:pt x="3512" y="7835"/>
                    </a:cubicBezTo>
                    <a:cubicBezTo>
                      <a:pt x="4405" y="5489"/>
                      <a:pt x="5929" y="3715"/>
                      <a:pt x="7715" y="2953"/>
                    </a:cubicBezTo>
                    <a:cubicBezTo>
                      <a:pt x="8318" y="2704"/>
                      <a:pt x="8960" y="2578"/>
                      <a:pt x="9602" y="2578"/>
                    </a:cubicBezTo>
                    <a:close/>
                    <a:moveTo>
                      <a:pt x="9615" y="0"/>
                    </a:moveTo>
                    <a:cubicBezTo>
                      <a:pt x="8615" y="0"/>
                      <a:pt x="7612" y="196"/>
                      <a:pt x="6703" y="584"/>
                    </a:cubicBezTo>
                    <a:cubicBezTo>
                      <a:pt x="4024" y="1727"/>
                      <a:pt x="2108" y="4239"/>
                      <a:pt x="1084" y="6965"/>
                    </a:cubicBezTo>
                    <a:lnTo>
                      <a:pt x="1084" y="6989"/>
                    </a:lnTo>
                    <a:cubicBezTo>
                      <a:pt x="131" y="9728"/>
                      <a:pt x="0" y="12859"/>
                      <a:pt x="1322" y="15431"/>
                    </a:cubicBezTo>
                    <a:cubicBezTo>
                      <a:pt x="2473" y="17703"/>
                      <a:pt x="4908" y="19378"/>
                      <a:pt x="7414" y="19378"/>
                    </a:cubicBezTo>
                    <a:cubicBezTo>
                      <a:pt x="7784" y="19378"/>
                      <a:pt x="8156" y="19341"/>
                      <a:pt x="8525" y="19265"/>
                    </a:cubicBezTo>
                    <a:cubicBezTo>
                      <a:pt x="9721" y="20783"/>
                      <a:pt x="11655" y="21527"/>
                      <a:pt x="13603" y="21527"/>
                    </a:cubicBezTo>
                    <a:cubicBezTo>
                      <a:pt x="14602" y="21527"/>
                      <a:pt x="15606" y="21331"/>
                      <a:pt x="16514" y="20943"/>
                    </a:cubicBezTo>
                    <a:cubicBezTo>
                      <a:pt x="19181" y="19800"/>
                      <a:pt x="21098" y="17288"/>
                      <a:pt x="22122" y="14562"/>
                    </a:cubicBezTo>
                    <a:cubicBezTo>
                      <a:pt x="22134" y="14550"/>
                      <a:pt x="22134" y="14538"/>
                      <a:pt x="22134" y="14526"/>
                    </a:cubicBezTo>
                    <a:cubicBezTo>
                      <a:pt x="23086" y="11787"/>
                      <a:pt x="23205" y="8668"/>
                      <a:pt x="21896" y="6096"/>
                    </a:cubicBezTo>
                    <a:cubicBezTo>
                      <a:pt x="20734" y="3824"/>
                      <a:pt x="18307" y="2149"/>
                      <a:pt x="15803" y="2149"/>
                    </a:cubicBezTo>
                    <a:cubicBezTo>
                      <a:pt x="15433" y="2149"/>
                      <a:pt x="15062" y="2186"/>
                      <a:pt x="14692" y="2262"/>
                    </a:cubicBezTo>
                    <a:cubicBezTo>
                      <a:pt x="13496" y="744"/>
                      <a:pt x="11562" y="0"/>
                      <a:pt x="9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44"/>
              <p:cNvSpPr/>
              <p:nvPr/>
            </p:nvSpPr>
            <p:spPr>
              <a:xfrm>
                <a:off x="6170323" y="1447325"/>
                <a:ext cx="1115450" cy="1038941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1846" extrusionOk="0">
                    <a:moveTo>
                      <a:pt x="11454" y="3950"/>
                    </a:moveTo>
                    <a:lnTo>
                      <a:pt x="11454" y="3950"/>
                    </a:lnTo>
                    <a:cubicBezTo>
                      <a:pt x="11704" y="5105"/>
                      <a:pt x="11883" y="7368"/>
                      <a:pt x="10728" y="10558"/>
                    </a:cubicBezTo>
                    <a:cubicBezTo>
                      <a:pt x="9561" y="13749"/>
                      <a:pt x="7977" y="15369"/>
                      <a:pt x="7049" y="16095"/>
                    </a:cubicBezTo>
                    <a:cubicBezTo>
                      <a:pt x="7418" y="15559"/>
                      <a:pt x="7632" y="14940"/>
                      <a:pt x="7692" y="14309"/>
                    </a:cubicBezTo>
                    <a:cubicBezTo>
                      <a:pt x="7727" y="13725"/>
                      <a:pt x="7703" y="13154"/>
                      <a:pt x="7608" y="12582"/>
                    </a:cubicBezTo>
                    <a:cubicBezTo>
                      <a:pt x="7489" y="11666"/>
                      <a:pt x="7370" y="10725"/>
                      <a:pt x="7811" y="9499"/>
                    </a:cubicBezTo>
                    <a:cubicBezTo>
                      <a:pt x="8251" y="8284"/>
                      <a:pt x="8954" y="7641"/>
                      <a:pt x="9620" y="7010"/>
                    </a:cubicBezTo>
                    <a:cubicBezTo>
                      <a:pt x="10061" y="6629"/>
                      <a:pt x="10454" y="6201"/>
                      <a:pt x="10799" y="5736"/>
                    </a:cubicBezTo>
                    <a:cubicBezTo>
                      <a:pt x="11168" y="5201"/>
                      <a:pt x="11394" y="4593"/>
                      <a:pt x="11454" y="3950"/>
                    </a:cubicBezTo>
                    <a:close/>
                    <a:moveTo>
                      <a:pt x="9701" y="2886"/>
                    </a:moveTo>
                    <a:cubicBezTo>
                      <a:pt x="10181" y="2886"/>
                      <a:pt x="10664" y="2959"/>
                      <a:pt x="11132" y="3105"/>
                    </a:cubicBezTo>
                    <a:lnTo>
                      <a:pt x="11085" y="3117"/>
                    </a:lnTo>
                    <a:cubicBezTo>
                      <a:pt x="11240" y="3962"/>
                      <a:pt x="11049" y="4855"/>
                      <a:pt x="10549" y="5558"/>
                    </a:cubicBezTo>
                    <a:lnTo>
                      <a:pt x="10537" y="5558"/>
                    </a:lnTo>
                    <a:cubicBezTo>
                      <a:pt x="10204" y="5998"/>
                      <a:pt x="9823" y="6415"/>
                      <a:pt x="9406" y="6784"/>
                    </a:cubicBezTo>
                    <a:cubicBezTo>
                      <a:pt x="8704" y="7427"/>
                      <a:pt x="7977" y="8106"/>
                      <a:pt x="7513" y="9392"/>
                    </a:cubicBezTo>
                    <a:cubicBezTo>
                      <a:pt x="7037" y="10689"/>
                      <a:pt x="7168" y="11666"/>
                      <a:pt x="7287" y="12618"/>
                    </a:cubicBezTo>
                    <a:cubicBezTo>
                      <a:pt x="7382" y="13166"/>
                      <a:pt x="7406" y="13725"/>
                      <a:pt x="7370" y="14285"/>
                    </a:cubicBezTo>
                    <a:cubicBezTo>
                      <a:pt x="7311" y="15142"/>
                      <a:pt x="6894" y="15952"/>
                      <a:pt x="6227" y="16512"/>
                    </a:cubicBezTo>
                    <a:lnTo>
                      <a:pt x="6251" y="16535"/>
                    </a:lnTo>
                    <a:cubicBezTo>
                      <a:pt x="5215" y="16107"/>
                      <a:pt x="4382" y="15333"/>
                      <a:pt x="3870" y="14345"/>
                    </a:cubicBezTo>
                    <a:cubicBezTo>
                      <a:pt x="3000" y="12666"/>
                      <a:pt x="2977" y="10356"/>
                      <a:pt x="3774" y="8034"/>
                    </a:cubicBezTo>
                    <a:cubicBezTo>
                      <a:pt x="4644" y="5736"/>
                      <a:pt x="6156" y="3998"/>
                      <a:pt x="7894" y="3248"/>
                    </a:cubicBezTo>
                    <a:cubicBezTo>
                      <a:pt x="8470" y="3007"/>
                      <a:pt x="9084" y="2886"/>
                      <a:pt x="9701" y="2886"/>
                    </a:cubicBezTo>
                    <a:close/>
                    <a:moveTo>
                      <a:pt x="16300" y="5689"/>
                    </a:moveTo>
                    <a:lnTo>
                      <a:pt x="16300" y="5689"/>
                    </a:lnTo>
                    <a:cubicBezTo>
                      <a:pt x="15931" y="6225"/>
                      <a:pt x="15704" y="6844"/>
                      <a:pt x="15645" y="7499"/>
                    </a:cubicBezTo>
                    <a:cubicBezTo>
                      <a:pt x="15609" y="8070"/>
                      <a:pt x="15645" y="8653"/>
                      <a:pt x="15728" y="9225"/>
                    </a:cubicBezTo>
                    <a:cubicBezTo>
                      <a:pt x="15847" y="10130"/>
                      <a:pt x="15966" y="11082"/>
                      <a:pt x="15526" y="12297"/>
                    </a:cubicBezTo>
                    <a:cubicBezTo>
                      <a:pt x="15085" y="13511"/>
                      <a:pt x="14395" y="14166"/>
                      <a:pt x="13716" y="14797"/>
                    </a:cubicBezTo>
                    <a:cubicBezTo>
                      <a:pt x="13276" y="15166"/>
                      <a:pt x="12883" y="15595"/>
                      <a:pt x="12537" y="16071"/>
                    </a:cubicBezTo>
                    <a:cubicBezTo>
                      <a:pt x="12168" y="16595"/>
                      <a:pt x="11942" y="17226"/>
                      <a:pt x="11883" y="17869"/>
                    </a:cubicBezTo>
                    <a:cubicBezTo>
                      <a:pt x="11632" y="16714"/>
                      <a:pt x="11442" y="14464"/>
                      <a:pt x="12609" y="11237"/>
                    </a:cubicBezTo>
                    <a:cubicBezTo>
                      <a:pt x="13788" y="8010"/>
                      <a:pt x="15359" y="6415"/>
                      <a:pt x="16300" y="5689"/>
                    </a:cubicBezTo>
                    <a:close/>
                    <a:moveTo>
                      <a:pt x="11609" y="3296"/>
                    </a:moveTo>
                    <a:lnTo>
                      <a:pt x="11609" y="3296"/>
                    </a:lnTo>
                    <a:cubicBezTo>
                      <a:pt x="12013" y="3474"/>
                      <a:pt x="12371" y="3760"/>
                      <a:pt x="12656" y="4105"/>
                    </a:cubicBezTo>
                    <a:lnTo>
                      <a:pt x="13704" y="5439"/>
                    </a:lnTo>
                    <a:lnTo>
                      <a:pt x="15359" y="5082"/>
                    </a:lnTo>
                    <a:cubicBezTo>
                      <a:pt x="15541" y="5048"/>
                      <a:pt x="15729" y="5031"/>
                      <a:pt x="15918" y="5031"/>
                    </a:cubicBezTo>
                    <a:cubicBezTo>
                      <a:pt x="16136" y="5031"/>
                      <a:pt x="16357" y="5054"/>
                      <a:pt x="16574" y="5105"/>
                    </a:cubicBezTo>
                    <a:cubicBezTo>
                      <a:pt x="15764" y="5629"/>
                      <a:pt x="13728" y="7237"/>
                      <a:pt x="12311" y="11142"/>
                    </a:cubicBezTo>
                    <a:lnTo>
                      <a:pt x="12311" y="11130"/>
                    </a:lnTo>
                    <a:cubicBezTo>
                      <a:pt x="10894" y="15035"/>
                      <a:pt x="11418" y="17559"/>
                      <a:pt x="11728" y="18500"/>
                    </a:cubicBezTo>
                    <a:cubicBezTo>
                      <a:pt x="11359" y="18309"/>
                      <a:pt x="11037" y="18047"/>
                      <a:pt x="10787" y="17726"/>
                    </a:cubicBezTo>
                    <a:lnTo>
                      <a:pt x="9739" y="16404"/>
                    </a:lnTo>
                    <a:lnTo>
                      <a:pt x="8084" y="16750"/>
                    </a:lnTo>
                    <a:cubicBezTo>
                      <a:pt x="7896" y="16789"/>
                      <a:pt x="7707" y="16808"/>
                      <a:pt x="7519" y="16808"/>
                    </a:cubicBezTo>
                    <a:cubicBezTo>
                      <a:pt x="7256" y="16808"/>
                      <a:pt x="6996" y="16771"/>
                      <a:pt x="6739" y="16702"/>
                    </a:cubicBezTo>
                    <a:cubicBezTo>
                      <a:pt x="7549" y="16214"/>
                      <a:pt x="9585" y="14630"/>
                      <a:pt x="11025" y="10666"/>
                    </a:cubicBezTo>
                    <a:cubicBezTo>
                      <a:pt x="12454" y="6701"/>
                      <a:pt x="11906" y="4189"/>
                      <a:pt x="11609" y="3296"/>
                    </a:cubicBezTo>
                    <a:close/>
                    <a:moveTo>
                      <a:pt x="12013" y="18798"/>
                    </a:moveTo>
                    <a:lnTo>
                      <a:pt x="11990" y="18845"/>
                    </a:lnTo>
                    <a:lnTo>
                      <a:pt x="12002" y="18809"/>
                    </a:lnTo>
                    <a:lnTo>
                      <a:pt x="12013" y="18798"/>
                    </a:lnTo>
                    <a:close/>
                    <a:moveTo>
                      <a:pt x="17157" y="5284"/>
                    </a:moveTo>
                    <a:cubicBezTo>
                      <a:pt x="18193" y="5701"/>
                      <a:pt x="19050" y="6486"/>
                      <a:pt x="19574" y="7487"/>
                    </a:cubicBezTo>
                    <a:cubicBezTo>
                      <a:pt x="20431" y="9177"/>
                      <a:pt x="20467" y="11487"/>
                      <a:pt x="19669" y="13797"/>
                    </a:cubicBezTo>
                    <a:cubicBezTo>
                      <a:pt x="18788" y="16095"/>
                      <a:pt x="17288" y="17845"/>
                      <a:pt x="15550" y="18583"/>
                    </a:cubicBezTo>
                    <a:cubicBezTo>
                      <a:pt x="14970" y="18831"/>
                      <a:pt x="14351" y="18954"/>
                      <a:pt x="13730" y="18954"/>
                    </a:cubicBezTo>
                    <a:cubicBezTo>
                      <a:pt x="13216" y="18954"/>
                      <a:pt x="12700" y="18869"/>
                      <a:pt x="12204" y="18702"/>
                    </a:cubicBezTo>
                    <a:lnTo>
                      <a:pt x="12240" y="18690"/>
                    </a:lnTo>
                    <a:cubicBezTo>
                      <a:pt x="12097" y="17833"/>
                      <a:pt x="12299" y="16952"/>
                      <a:pt x="12799" y="16250"/>
                    </a:cubicBezTo>
                    <a:cubicBezTo>
                      <a:pt x="13121" y="15797"/>
                      <a:pt x="13502" y="15392"/>
                      <a:pt x="13930" y="15023"/>
                    </a:cubicBezTo>
                    <a:cubicBezTo>
                      <a:pt x="14621" y="14368"/>
                      <a:pt x="15347" y="13702"/>
                      <a:pt x="15823" y="12404"/>
                    </a:cubicBezTo>
                    <a:cubicBezTo>
                      <a:pt x="16288" y="11106"/>
                      <a:pt x="16157" y="10130"/>
                      <a:pt x="16038" y="9177"/>
                    </a:cubicBezTo>
                    <a:cubicBezTo>
                      <a:pt x="15954" y="8630"/>
                      <a:pt x="15919" y="8082"/>
                      <a:pt x="15954" y="7522"/>
                    </a:cubicBezTo>
                    <a:cubicBezTo>
                      <a:pt x="16026" y="6677"/>
                      <a:pt x="16407" y="5903"/>
                      <a:pt x="17038" y="5332"/>
                    </a:cubicBezTo>
                    <a:lnTo>
                      <a:pt x="17157" y="5451"/>
                    </a:lnTo>
                    <a:lnTo>
                      <a:pt x="17157" y="5284"/>
                    </a:lnTo>
                    <a:close/>
                    <a:moveTo>
                      <a:pt x="9724" y="319"/>
                    </a:moveTo>
                    <a:cubicBezTo>
                      <a:pt x="11652" y="319"/>
                      <a:pt x="13514" y="1076"/>
                      <a:pt x="14645" y="2462"/>
                    </a:cubicBezTo>
                    <a:lnTo>
                      <a:pt x="13740" y="4951"/>
                    </a:lnTo>
                    <a:lnTo>
                      <a:pt x="12918" y="3915"/>
                    </a:lnTo>
                    <a:cubicBezTo>
                      <a:pt x="12514" y="3427"/>
                      <a:pt x="11990" y="3057"/>
                      <a:pt x="11394" y="2855"/>
                    </a:cubicBezTo>
                    <a:cubicBezTo>
                      <a:pt x="11382" y="2843"/>
                      <a:pt x="11359" y="2843"/>
                      <a:pt x="11347" y="2843"/>
                    </a:cubicBezTo>
                    <a:cubicBezTo>
                      <a:pt x="10823" y="2667"/>
                      <a:pt x="10281" y="2579"/>
                      <a:pt x="9739" y="2579"/>
                    </a:cubicBezTo>
                    <a:cubicBezTo>
                      <a:pt x="9074" y="2579"/>
                      <a:pt x="8410" y="2712"/>
                      <a:pt x="7787" y="2974"/>
                    </a:cubicBezTo>
                    <a:cubicBezTo>
                      <a:pt x="5965" y="3748"/>
                      <a:pt x="4393" y="5558"/>
                      <a:pt x="3489" y="7939"/>
                    </a:cubicBezTo>
                    <a:cubicBezTo>
                      <a:pt x="2655" y="10344"/>
                      <a:pt x="2703" y="12737"/>
                      <a:pt x="3596" y="14499"/>
                    </a:cubicBezTo>
                    <a:cubicBezTo>
                      <a:pt x="4143" y="15559"/>
                      <a:pt x="5036" y="16381"/>
                      <a:pt x="6132" y="16845"/>
                    </a:cubicBezTo>
                    <a:lnTo>
                      <a:pt x="6132" y="16893"/>
                    </a:lnTo>
                    <a:lnTo>
                      <a:pt x="6287" y="16893"/>
                    </a:lnTo>
                    <a:cubicBezTo>
                      <a:pt x="6673" y="17042"/>
                      <a:pt x="7086" y="17119"/>
                      <a:pt x="7504" y="17119"/>
                    </a:cubicBezTo>
                    <a:cubicBezTo>
                      <a:pt x="7717" y="17119"/>
                      <a:pt x="7931" y="17099"/>
                      <a:pt x="8144" y="17059"/>
                    </a:cubicBezTo>
                    <a:lnTo>
                      <a:pt x="9608" y="16750"/>
                    </a:lnTo>
                    <a:lnTo>
                      <a:pt x="10537" y="17928"/>
                    </a:lnTo>
                    <a:cubicBezTo>
                      <a:pt x="10906" y="18381"/>
                      <a:pt x="11394" y="18738"/>
                      <a:pt x="11942" y="18940"/>
                    </a:cubicBezTo>
                    <a:cubicBezTo>
                      <a:pt x="11966" y="18952"/>
                      <a:pt x="11990" y="18964"/>
                      <a:pt x="12013" y="18964"/>
                    </a:cubicBezTo>
                    <a:cubicBezTo>
                      <a:pt x="12037" y="18976"/>
                      <a:pt x="12049" y="18988"/>
                      <a:pt x="12073" y="18988"/>
                    </a:cubicBezTo>
                    <a:cubicBezTo>
                      <a:pt x="12597" y="19179"/>
                      <a:pt x="13145" y="19274"/>
                      <a:pt x="13704" y="19274"/>
                    </a:cubicBezTo>
                    <a:cubicBezTo>
                      <a:pt x="14383" y="19274"/>
                      <a:pt x="15050" y="19143"/>
                      <a:pt x="15681" y="18881"/>
                    </a:cubicBezTo>
                    <a:cubicBezTo>
                      <a:pt x="17490" y="18095"/>
                      <a:pt x="19062" y="16285"/>
                      <a:pt x="19967" y="13904"/>
                    </a:cubicBezTo>
                    <a:cubicBezTo>
                      <a:pt x="20800" y="11499"/>
                      <a:pt x="20753" y="9106"/>
                      <a:pt x="19860" y="7344"/>
                    </a:cubicBezTo>
                    <a:cubicBezTo>
                      <a:pt x="19288" y="6236"/>
                      <a:pt x="18324" y="5379"/>
                      <a:pt x="17169" y="4939"/>
                    </a:cubicBezTo>
                    <a:lnTo>
                      <a:pt x="17097" y="4915"/>
                    </a:lnTo>
                    <a:lnTo>
                      <a:pt x="17086" y="4915"/>
                    </a:lnTo>
                    <a:lnTo>
                      <a:pt x="17038" y="4867"/>
                    </a:lnTo>
                    <a:lnTo>
                      <a:pt x="16978" y="4891"/>
                    </a:lnTo>
                    <a:cubicBezTo>
                      <a:pt x="16640" y="4771"/>
                      <a:pt x="16284" y="4712"/>
                      <a:pt x="15926" y="4712"/>
                    </a:cubicBezTo>
                    <a:cubicBezTo>
                      <a:pt x="15716" y="4712"/>
                      <a:pt x="15506" y="4732"/>
                      <a:pt x="15300" y="4772"/>
                    </a:cubicBezTo>
                    <a:lnTo>
                      <a:pt x="14038" y="5046"/>
                    </a:lnTo>
                    <a:lnTo>
                      <a:pt x="14942" y="2557"/>
                    </a:lnTo>
                    <a:cubicBezTo>
                      <a:pt x="15257" y="2498"/>
                      <a:pt x="15577" y="2470"/>
                      <a:pt x="15899" y="2470"/>
                    </a:cubicBezTo>
                    <a:cubicBezTo>
                      <a:pt x="18242" y="2470"/>
                      <a:pt x="20678" y="3985"/>
                      <a:pt x="21872" y="6320"/>
                    </a:cubicBezTo>
                    <a:cubicBezTo>
                      <a:pt x="23039" y="8630"/>
                      <a:pt x="23134" y="11654"/>
                      <a:pt x="22110" y="14630"/>
                    </a:cubicBezTo>
                    <a:lnTo>
                      <a:pt x="22098" y="14666"/>
                    </a:lnTo>
                    <a:cubicBezTo>
                      <a:pt x="20979" y="17643"/>
                      <a:pt x="18967" y="19929"/>
                      <a:pt x="16574" y="20953"/>
                    </a:cubicBezTo>
                    <a:cubicBezTo>
                      <a:pt x="15660" y="21343"/>
                      <a:pt x="14686" y="21530"/>
                      <a:pt x="13730" y="21530"/>
                    </a:cubicBezTo>
                    <a:cubicBezTo>
                      <a:pt x="11773" y="21530"/>
                      <a:pt x="9895" y="20746"/>
                      <a:pt x="8775" y="19321"/>
                    </a:cubicBezTo>
                    <a:lnTo>
                      <a:pt x="8715" y="19250"/>
                    </a:lnTo>
                    <a:lnTo>
                      <a:pt x="8620" y="19274"/>
                    </a:lnTo>
                    <a:cubicBezTo>
                      <a:pt x="8273" y="19346"/>
                      <a:pt x="7919" y="19380"/>
                      <a:pt x="7564" y="19380"/>
                    </a:cubicBezTo>
                    <a:cubicBezTo>
                      <a:pt x="5214" y="19380"/>
                      <a:pt x="2783" y="17861"/>
                      <a:pt x="1584" y="15523"/>
                    </a:cubicBezTo>
                    <a:cubicBezTo>
                      <a:pt x="405" y="13213"/>
                      <a:pt x="322" y="10177"/>
                      <a:pt x="1345" y="7201"/>
                    </a:cubicBezTo>
                    <a:lnTo>
                      <a:pt x="1072" y="7106"/>
                    </a:lnTo>
                    <a:lnTo>
                      <a:pt x="1334" y="7177"/>
                    </a:lnTo>
                    <a:lnTo>
                      <a:pt x="1357" y="7177"/>
                    </a:lnTo>
                    <a:cubicBezTo>
                      <a:pt x="2477" y="4200"/>
                      <a:pt x="4489" y="1914"/>
                      <a:pt x="6894" y="891"/>
                    </a:cubicBezTo>
                    <a:cubicBezTo>
                      <a:pt x="7800" y="504"/>
                      <a:pt x="8770" y="319"/>
                      <a:pt x="9724" y="319"/>
                    </a:cubicBezTo>
                    <a:close/>
                    <a:moveTo>
                      <a:pt x="9712" y="1"/>
                    </a:moveTo>
                    <a:cubicBezTo>
                      <a:pt x="8719" y="1"/>
                      <a:pt x="7709" y="193"/>
                      <a:pt x="6763" y="593"/>
                    </a:cubicBezTo>
                    <a:cubicBezTo>
                      <a:pt x="4298" y="1653"/>
                      <a:pt x="2227" y="3986"/>
                      <a:pt x="1084" y="7022"/>
                    </a:cubicBezTo>
                    <a:lnTo>
                      <a:pt x="1060" y="7070"/>
                    </a:lnTo>
                    <a:lnTo>
                      <a:pt x="1048" y="7106"/>
                    </a:lnTo>
                    <a:cubicBezTo>
                      <a:pt x="0" y="10166"/>
                      <a:pt x="83" y="13285"/>
                      <a:pt x="1298" y="15666"/>
                    </a:cubicBezTo>
                    <a:cubicBezTo>
                      <a:pt x="2541" y="18110"/>
                      <a:pt x="5094" y="19703"/>
                      <a:pt x="7560" y="19703"/>
                    </a:cubicBezTo>
                    <a:cubicBezTo>
                      <a:pt x="7904" y="19703"/>
                      <a:pt x="8247" y="19671"/>
                      <a:pt x="8584" y="19607"/>
                    </a:cubicBezTo>
                    <a:cubicBezTo>
                      <a:pt x="9775" y="21048"/>
                      <a:pt x="11728" y="21846"/>
                      <a:pt x="13740" y="21846"/>
                    </a:cubicBezTo>
                    <a:cubicBezTo>
                      <a:pt x="14752" y="21846"/>
                      <a:pt x="15764" y="21643"/>
                      <a:pt x="16693" y="21250"/>
                    </a:cubicBezTo>
                    <a:cubicBezTo>
                      <a:pt x="19157" y="20202"/>
                      <a:pt x="21229" y="17857"/>
                      <a:pt x="22372" y="14833"/>
                    </a:cubicBezTo>
                    <a:lnTo>
                      <a:pt x="22408" y="14761"/>
                    </a:lnTo>
                    <a:lnTo>
                      <a:pt x="22408" y="14737"/>
                    </a:lnTo>
                    <a:cubicBezTo>
                      <a:pt x="23455" y="11678"/>
                      <a:pt x="23360" y="8558"/>
                      <a:pt x="22146" y="6177"/>
                    </a:cubicBezTo>
                    <a:cubicBezTo>
                      <a:pt x="20913" y="3743"/>
                      <a:pt x="18361" y="2152"/>
                      <a:pt x="15896" y="2152"/>
                    </a:cubicBezTo>
                    <a:cubicBezTo>
                      <a:pt x="15551" y="2152"/>
                      <a:pt x="15208" y="2184"/>
                      <a:pt x="14871" y="2248"/>
                    </a:cubicBezTo>
                    <a:cubicBezTo>
                      <a:pt x="13682" y="795"/>
                      <a:pt x="11732" y="1"/>
                      <a:pt x="9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44"/>
              <p:cNvSpPr/>
              <p:nvPr/>
            </p:nvSpPr>
            <p:spPr>
              <a:xfrm>
                <a:off x="6530414" y="1614963"/>
                <a:ext cx="106476" cy="83131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748" extrusionOk="0">
                    <a:moveTo>
                      <a:pt x="955" y="322"/>
                    </a:moveTo>
                    <a:cubicBezTo>
                      <a:pt x="1091" y="322"/>
                      <a:pt x="1223" y="357"/>
                      <a:pt x="1346" y="425"/>
                    </a:cubicBezTo>
                    <a:cubicBezTo>
                      <a:pt x="1691" y="616"/>
                      <a:pt x="1882" y="961"/>
                      <a:pt x="1751" y="1199"/>
                    </a:cubicBezTo>
                    <a:cubicBezTo>
                      <a:pt x="1680" y="1341"/>
                      <a:pt x="1512" y="1420"/>
                      <a:pt x="1314" y="1420"/>
                    </a:cubicBezTo>
                    <a:cubicBezTo>
                      <a:pt x="1180" y="1420"/>
                      <a:pt x="1033" y="1384"/>
                      <a:pt x="893" y="1307"/>
                    </a:cubicBezTo>
                    <a:cubicBezTo>
                      <a:pt x="536" y="1128"/>
                      <a:pt x="370" y="783"/>
                      <a:pt x="489" y="545"/>
                    </a:cubicBezTo>
                    <a:cubicBezTo>
                      <a:pt x="536" y="449"/>
                      <a:pt x="631" y="378"/>
                      <a:pt x="727" y="354"/>
                    </a:cubicBezTo>
                    <a:cubicBezTo>
                      <a:pt x="803" y="333"/>
                      <a:pt x="880" y="322"/>
                      <a:pt x="955" y="322"/>
                    </a:cubicBezTo>
                    <a:close/>
                    <a:moveTo>
                      <a:pt x="938" y="1"/>
                    </a:moveTo>
                    <a:cubicBezTo>
                      <a:pt x="834" y="1"/>
                      <a:pt x="731" y="15"/>
                      <a:pt x="631" y="44"/>
                    </a:cubicBezTo>
                    <a:cubicBezTo>
                      <a:pt x="453" y="104"/>
                      <a:pt x="298" y="223"/>
                      <a:pt x="203" y="390"/>
                    </a:cubicBezTo>
                    <a:cubicBezTo>
                      <a:pt x="0" y="783"/>
                      <a:pt x="239" y="1330"/>
                      <a:pt x="739" y="1592"/>
                    </a:cubicBezTo>
                    <a:cubicBezTo>
                      <a:pt x="917" y="1688"/>
                      <a:pt x="1108" y="1735"/>
                      <a:pt x="1310" y="1747"/>
                    </a:cubicBezTo>
                    <a:cubicBezTo>
                      <a:pt x="1321" y="1747"/>
                      <a:pt x="1332" y="1748"/>
                      <a:pt x="1342" y="1748"/>
                    </a:cubicBezTo>
                    <a:cubicBezTo>
                      <a:pt x="1627" y="1748"/>
                      <a:pt x="1887" y="1595"/>
                      <a:pt x="2025" y="1354"/>
                    </a:cubicBezTo>
                    <a:cubicBezTo>
                      <a:pt x="2239" y="949"/>
                      <a:pt x="2013" y="414"/>
                      <a:pt x="1501" y="152"/>
                    </a:cubicBezTo>
                    <a:cubicBezTo>
                      <a:pt x="1323" y="51"/>
                      <a:pt x="1130" y="1"/>
                      <a:pt x="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44"/>
              <p:cNvSpPr/>
              <p:nvPr/>
            </p:nvSpPr>
            <p:spPr>
              <a:xfrm>
                <a:off x="6465881" y="1720111"/>
                <a:ext cx="101958" cy="81133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706" extrusionOk="0">
                    <a:moveTo>
                      <a:pt x="849" y="324"/>
                    </a:moveTo>
                    <a:cubicBezTo>
                      <a:pt x="970" y="324"/>
                      <a:pt x="1100" y="350"/>
                      <a:pt x="1226" y="405"/>
                    </a:cubicBezTo>
                    <a:cubicBezTo>
                      <a:pt x="1584" y="560"/>
                      <a:pt x="1774" y="893"/>
                      <a:pt x="1667" y="1143"/>
                    </a:cubicBezTo>
                    <a:cubicBezTo>
                      <a:pt x="1597" y="1299"/>
                      <a:pt x="1410" y="1389"/>
                      <a:pt x="1189" y="1389"/>
                    </a:cubicBezTo>
                    <a:cubicBezTo>
                      <a:pt x="1072" y="1389"/>
                      <a:pt x="945" y="1364"/>
                      <a:pt x="822" y="1310"/>
                    </a:cubicBezTo>
                    <a:cubicBezTo>
                      <a:pt x="619" y="1227"/>
                      <a:pt x="464" y="1072"/>
                      <a:pt x="369" y="881"/>
                    </a:cubicBezTo>
                    <a:cubicBezTo>
                      <a:pt x="334" y="774"/>
                      <a:pt x="334" y="667"/>
                      <a:pt x="369" y="572"/>
                    </a:cubicBezTo>
                    <a:cubicBezTo>
                      <a:pt x="446" y="411"/>
                      <a:pt x="632" y="324"/>
                      <a:pt x="849" y="324"/>
                    </a:cubicBezTo>
                    <a:close/>
                    <a:moveTo>
                      <a:pt x="845" y="1"/>
                    </a:moveTo>
                    <a:cubicBezTo>
                      <a:pt x="502" y="1"/>
                      <a:pt x="201" y="157"/>
                      <a:pt x="72" y="441"/>
                    </a:cubicBezTo>
                    <a:cubicBezTo>
                      <a:pt x="0" y="620"/>
                      <a:pt x="0" y="810"/>
                      <a:pt x="72" y="989"/>
                    </a:cubicBezTo>
                    <a:cubicBezTo>
                      <a:pt x="191" y="1262"/>
                      <a:pt x="417" y="1489"/>
                      <a:pt x="691" y="1596"/>
                    </a:cubicBezTo>
                    <a:cubicBezTo>
                      <a:pt x="845" y="1667"/>
                      <a:pt x="1024" y="1703"/>
                      <a:pt x="1191" y="1703"/>
                    </a:cubicBezTo>
                    <a:cubicBezTo>
                      <a:pt x="1210" y="1704"/>
                      <a:pt x="1229" y="1705"/>
                      <a:pt x="1248" y="1705"/>
                    </a:cubicBezTo>
                    <a:cubicBezTo>
                      <a:pt x="1549" y="1705"/>
                      <a:pt x="1830" y="1531"/>
                      <a:pt x="1965" y="1262"/>
                    </a:cubicBezTo>
                    <a:cubicBezTo>
                      <a:pt x="2143" y="858"/>
                      <a:pt x="1869" y="334"/>
                      <a:pt x="1346" y="108"/>
                    </a:cubicBezTo>
                    <a:cubicBezTo>
                      <a:pt x="1178" y="35"/>
                      <a:pt x="1007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44"/>
              <p:cNvSpPr/>
              <p:nvPr/>
            </p:nvSpPr>
            <p:spPr>
              <a:xfrm>
                <a:off x="6406389" y="1830157"/>
                <a:ext cx="106523" cy="802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87" extrusionOk="0">
                    <a:moveTo>
                      <a:pt x="977" y="327"/>
                    </a:moveTo>
                    <a:cubicBezTo>
                      <a:pt x="1081" y="327"/>
                      <a:pt x="1186" y="347"/>
                      <a:pt x="1287" y="389"/>
                    </a:cubicBezTo>
                    <a:cubicBezTo>
                      <a:pt x="1656" y="520"/>
                      <a:pt x="1882" y="830"/>
                      <a:pt x="1787" y="1092"/>
                    </a:cubicBezTo>
                    <a:cubicBezTo>
                      <a:pt x="1728" y="1269"/>
                      <a:pt x="1514" y="1374"/>
                      <a:pt x="1267" y="1374"/>
                    </a:cubicBezTo>
                    <a:cubicBezTo>
                      <a:pt x="1165" y="1374"/>
                      <a:pt x="1058" y="1356"/>
                      <a:pt x="953" y="1318"/>
                    </a:cubicBezTo>
                    <a:cubicBezTo>
                      <a:pt x="584" y="1187"/>
                      <a:pt x="358" y="865"/>
                      <a:pt x="453" y="603"/>
                    </a:cubicBezTo>
                    <a:cubicBezTo>
                      <a:pt x="489" y="508"/>
                      <a:pt x="572" y="425"/>
                      <a:pt x="668" y="389"/>
                    </a:cubicBezTo>
                    <a:cubicBezTo>
                      <a:pt x="769" y="347"/>
                      <a:pt x="873" y="327"/>
                      <a:pt x="977" y="327"/>
                    </a:cubicBezTo>
                    <a:close/>
                    <a:moveTo>
                      <a:pt x="976" y="1"/>
                    </a:moveTo>
                    <a:cubicBezTo>
                      <a:pt x="824" y="1"/>
                      <a:pt x="671" y="30"/>
                      <a:pt x="525" y="91"/>
                    </a:cubicBezTo>
                    <a:cubicBezTo>
                      <a:pt x="358" y="175"/>
                      <a:pt x="215" y="318"/>
                      <a:pt x="156" y="496"/>
                    </a:cubicBezTo>
                    <a:cubicBezTo>
                      <a:pt x="1" y="913"/>
                      <a:pt x="311" y="1425"/>
                      <a:pt x="846" y="1615"/>
                    </a:cubicBezTo>
                    <a:cubicBezTo>
                      <a:pt x="977" y="1663"/>
                      <a:pt x="1120" y="1687"/>
                      <a:pt x="1263" y="1687"/>
                    </a:cubicBezTo>
                    <a:cubicBezTo>
                      <a:pt x="1644" y="1687"/>
                      <a:pt x="1977" y="1508"/>
                      <a:pt x="2085" y="1199"/>
                    </a:cubicBezTo>
                    <a:cubicBezTo>
                      <a:pt x="2239" y="770"/>
                      <a:pt x="1930" y="270"/>
                      <a:pt x="1394" y="80"/>
                    </a:cubicBezTo>
                    <a:cubicBezTo>
                      <a:pt x="1261" y="27"/>
                      <a:pt x="1119" y="1"/>
                      <a:pt x="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44"/>
              <p:cNvSpPr/>
              <p:nvPr/>
            </p:nvSpPr>
            <p:spPr>
              <a:xfrm>
                <a:off x="6391124" y="1954756"/>
                <a:ext cx="100246" cy="77376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627" extrusionOk="0">
                    <a:moveTo>
                      <a:pt x="953" y="317"/>
                    </a:moveTo>
                    <a:cubicBezTo>
                      <a:pt x="1013" y="317"/>
                      <a:pt x="1072" y="317"/>
                      <a:pt x="1120" y="329"/>
                    </a:cubicBezTo>
                    <a:cubicBezTo>
                      <a:pt x="1489" y="400"/>
                      <a:pt x="1763" y="674"/>
                      <a:pt x="1715" y="936"/>
                    </a:cubicBezTo>
                    <a:cubicBezTo>
                      <a:pt x="1691" y="1043"/>
                      <a:pt x="1632" y="1127"/>
                      <a:pt x="1548" y="1186"/>
                    </a:cubicBezTo>
                    <a:cubicBezTo>
                      <a:pt x="1414" y="1267"/>
                      <a:pt x="1260" y="1307"/>
                      <a:pt x="1106" y="1307"/>
                    </a:cubicBezTo>
                    <a:cubicBezTo>
                      <a:pt x="1055" y="1307"/>
                      <a:pt x="1004" y="1302"/>
                      <a:pt x="953" y="1293"/>
                    </a:cubicBezTo>
                    <a:cubicBezTo>
                      <a:pt x="739" y="1258"/>
                      <a:pt x="548" y="1150"/>
                      <a:pt x="429" y="984"/>
                    </a:cubicBezTo>
                    <a:cubicBezTo>
                      <a:pt x="358" y="900"/>
                      <a:pt x="334" y="793"/>
                      <a:pt x="346" y="686"/>
                    </a:cubicBezTo>
                    <a:cubicBezTo>
                      <a:pt x="393" y="460"/>
                      <a:pt x="643" y="317"/>
                      <a:pt x="953" y="317"/>
                    </a:cubicBezTo>
                    <a:close/>
                    <a:moveTo>
                      <a:pt x="957" y="0"/>
                    </a:moveTo>
                    <a:cubicBezTo>
                      <a:pt x="490" y="0"/>
                      <a:pt x="96" y="256"/>
                      <a:pt x="24" y="627"/>
                    </a:cubicBezTo>
                    <a:cubicBezTo>
                      <a:pt x="1" y="817"/>
                      <a:pt x="48" y="1008"/>
                      <a:pt x="155" y="1162"/>
                    </a:cubicBezTo>
                    <a:cubicBezTo>
                      <a:pt x="334" y="1400"/>
                      <a:pt x="596" y="1555"/>
                      <a:pt x="882" y="1603"/>
                    </a:cubicBezTo>
                    <a:cubicBezTo>
                      <a:pt x="965" y="1615"/>
                      <a:pt x="1048" y="1627"/>
                      <a:pt x="1120" y="1627"/>
                    </a:cubicBezTo>
                    <a:cubicBezTo>
                      <a:pt x="1334" y="1627"/>
                      <a:pt x="1536" y="1567"/>
                      <a:pt x="1715" y="1448"/>
                    </a:cubicBezTo>
                    <a:cubicBezTo>
                      <a:pt x="1882" y="1353"/>
                      <a:pt x="1989" y="1186"/>
                      <a:pt x="2025" y="1008"/>
                    </a:cubicBezTo>
                    <a:cubicBezTo>
                      <a:pt x="2108" y="555"/>
                      <a:pt x="1727" y="127"/>
                      <a:pt x="1179" y="19"/>
                    </a:cubicBezTo>
                    <a:cubicBezTo>
                      <a:pt x="1104" y="7"/>
                      <a:pt x="1030" y="0"/>
                      <a:pt x="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44"/>
              <p:cNvSpPr/>
              <p:nvPr/>
            </p:nvSpPr>
            <p:spPr>
              <a:xfrm>
                <a:off x="6382611" y="2083017"/>
                <a:ext cx="101435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622" extrusionOk="0">
                    <a:moveTo>
                      <a:pt x="1050" y="321"/>
                    </a:moveTo>
                    <a:cubicBezTo>
                      <a:pt x="1066" y="321"/>
                      <a:pt x="1081" y="322"/>
                      <a:pt x="1096" y="323"/>
                    </a:cubicBezTo>
                    <a:lnTo>
                      <a:pt x="1108" y="323"/>
                    </a:lnTo>
                    <a:cubicBezTo>
                      <a:pt x="1122" y="322"/>
                      <a:pt x="1135" y="322"/>
                      <a:pt x="1149" y="322"/>
                    </a:cubicBezTo>
                    <a:cubicBezTo>
                      <a:pt x="1349" y="322"/>
                      <a:pt x="1547" y="404"/>
                      <a:pt x="1704" y="549"/>
                    </a:cubicBezTo>
                    <a:cubicBezTo>
                      <a:pt x="1870" y="692"/>
                      <a:pt x="1870" y="954"/>
                      <a:pt x="1704" y="1097"/>
                    </a:cubicBezTo>
                    <a:lnTo>
                      <a:pt x="1692" y="1097"/>
                    </a:lnTo>
                    <a:cubicBezTo>
                      <a:pt x="1537" y="1240"/>
                      <a:pt x="1341" y="1312"/>
                      <a:pt x="1142" y="1312"/>
                    </a:cubicBezTo>
                    <a:cubicBezTo>
                      <a:pt x="1127" y="1312"/>
                      <a:pt x="1112" y="1312"/>
                      <a:pt x="1096" y="1311"/>
                    </a:cubicBezTo>
                    <a:cubicBezTo>
                      <a:pt x="882" y="1311"/>
                      <a:pt x="668" y="1240"/>
                      <a:pt x="513" y="1085"/>
                    </a:cubicBezTo>
                    <a:cubicBezTo>
                      <a:pt x="346" y="930"/>
                      <a:pt x="346" y="668"/>
                      <a:pt x="525" y="525"/>
                    </a:cubicBezTo>
                    <a:cubicBezTo>
                      <a:pt x="668" y="393"/>
                      <a:pt x="853" y="321"/>
                      <a:pt x="1050" y="321"/>
                    </a:cubicBezTo>
                    <a:close/>
                    <a:moveTo>
                      <a:pt x="1074" y="0"/>
                    </a:moveTo>
                    <a:cubicBezTo>
                      <a:pt x="782" y="0"/>
                      <a:pt x="513" y="107"/>
                      <a:pt x="299" y="299"/>
                    </a:cubicBezTo>
                    <a:cubicBezTo>
                      <a:pt x="1" y="561"/>
                      <a:pt x="1" y="1025"/>
                      <a:pt x="287" y="1311"/>
                    </a:cubicBezTo>
                    <a:cubicBezTo>
                      <a:pt x="491" y="1504"/>
                      <a:pt x="772" y="1621"/>
                      <a:pt x="1055" y="1621"/>
                    </a:cubicBezTo>
                    <a:cubicBezTo>
                      <a:pt x="1069" y="1621"/>
                      <a:pt x="1083" y="1621"/>
                      <a:pt x="1096" y="1621"/>
                    </a:cubicBezTo>
                    <a:lnTo>
                      <a:pt x="1108" y="1621"/>
                    </a:lnTo>
                    <a:cubicBezTo>
                      <a:pt x="1123" y="1621"/>
                      <a:pt x="1138" y="1621"/>
                      <a:pt x="1153" y="1621"/>
                    </a:cubicBezTo>
                    <a:cubicBezTo>
                      <a:pt x="1436" y="1621"/>
                      <a:pt x="1714" y="1515"/>
                      <a:pt x="1918" y="1323"/>
                    </a:cubicBezTo>
                    <a:cubicBezTo>
                      <a:pt x="2049" y="1192"/>
                      <a:pt x="2132" y="1013"/>
                      <a:pt x="2132" y="835"/>
                    </a:cubicBezTo>
                    <a:cubicBezTo>
                      <a:pt x="2132" y="644"/>
                      <a:pt x="2061" y="454"/>
                      <a:pt x="1930" y="323"/>
                    </a:cubicBezTo>
                    <a:cubicBezTo>
                      <a:pt x="1704" y="108"/>
                      <a:pt x="1418" y="1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44"/>
              <p:cNvSpPr/>
              <p:nvPr/>
            </p:nvSpPr>
            <p:spPr>
              <a:xfrm>
                <a:off x="6987327" y="1782458"/>
                <a:ext cx="101958" cy="7870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655" extrusionOk="0">
                    <a:moveTo>
                      <a:pt x="1013" y="322"/>
                    </a:moveTo>
                    <a:cubicBezTo>
                      <a:pt x="1079" y="322"/>
                      <a:pt x="1147" y="329"/>
                      <a:pt x="1215" y="344"/>
                    </a:cubicBezTo>
                    <a:cubicBezTo>
                      <a:pt x="1430" y="380"/>
                      <a:pt x="1620" y="499"/>
                      <a:pt x="1739" y="678"/>
                    </a:cubicBezTo>
                    <a:cubicBezTo>
                      <a:pt x="1799" y="761"/>
                      <a:pt x="1822" y="868"/>
                      <a:pt x="1811" y="975"/>
                    </a:cubicBezTo>
                    <a:cubicBezTo>
                      <a:pt x="1762" y="1189"/>
                      <a:pt x="1507" y="1331"/>
                      <a:pt x="1209" y="1331"/>
                    </a:cubicBezTo>
                    <a:cubicBezTo>
                      <a:pt x="1141" y="1331"/>
                      <a:pt x="1071" y="1324"/>
                      <a:pt x="1001" y="1309"/>
                    </a:cubicBezTo>
                    <a:cubicBezTo>
                      <a:pt x="620" y="1225"/>
                      <a:pt x="346" y="940"/>
                      <a:pt x="418" y="678"/>
                    </a:cubicBezTo>
                    <a:cubicBezTo>
                      <a:pt x="466" y="464"/>
                      <a:pt x="721" y="322"/>
                      <a:pt x="1013" y="322"/>
                    </a:cubicBezTo>
                    <a:close/>
                    <a:moveTo>
                      <a:pt x="991" y="1"/>
                    </a:moveTo>
                    <a:cubicBezTo>
                      <a:pt x="553" y="1"/>
                      <a:pt x="175" y="243"/>
                      <a:pt x="96" y="606"/>
                    </a:cubicBezTo>
                    <a:cubicBezTo>
                      <a:pt x="1" y="1047"/>
                      <a:pt x="370" y="1499"/>
                      <a:pt x="929" y="1618"/>
                    </a:cubicBezTo>
                    <a:cubicBezTo>
                      <a:pt x="1025" y="1642"/>
                      <a:pt x="1120" y="1654"/>
                      <a:pt x="1215" y="1654"/>
                    </a:cubicBezTo>
                    <a:cubicBezTo>
                      <a:pt x="1656" y="1654"/>
                      <a:pt x="2025" y="1416"/>
                      <a:pt x="2108" y="1047"/>
                    </a:cubicBezTo>
                    <a:cubicBezTo>
                      <a:pt x="2144" y="856"/>
                      <a:pt x="2108" y="666"/>
                      <a:pt x="2001" y="499"/>
                    </a:cubicBezTo>
                    <a:cubicBezTo>
                      <a:pt x="1834" y="249"/>
                      <a:pt x="1572" y="82"/>
                      <a:pt x="1275" y="35"/>
                    </a:cubicBezTo>
                    <a:cubicBezTo>
                      <a:pt x="1179" y="12"/>
                      <a:pt x="108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44"/>
              <p:cNvSpPr/>
              <p:nvPr/>
            </p:nvSpPr>
            <p:spPr>
              <a:xfrm>
                <a:off x="6976580" y="1907057"/>
                <a:ext cx="103099" cy="7923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666" extrusionOk="0">
                    <a:moveTo>
                      <a:pt x="905" y="308"/>
                    </a:moveTo>
                    <a:cubicBezTo>
                      <a:pt x="1001" y="308"/>
                      <a:pt x="1096" y="320"/>
                      <a:pt x="1179" y="356"/>
                    </a:cubicBezTo>
                    <a:cubicBezTo>
                      <a:pt x="1382" y="403"/>
                      <a:pt x="1572" y="534"/>
                      <a:pt x="1679" y="725"/>
                    </a:cubicBezTo>
                    <a:cubicBezTo>
                      <a:pt x="1727" y="808"/>
                      <a:pt x="1751" y="915"/>
                      <a:pt x="1727" y="1022"/>
                    </a:cubicBezTo>
                    <a:cubicBezTo>
                      <a:pt x="1691" y="1118"/>
                      <a:pt x="1620" y="1201"/>
                      <a:pt x="1525" y="1249"/>
                    </a:cubicBezTo>
                    <a:cubicBezTo>
                      <a:pt x="1403" y="1306"/>
                      <a:pt x="1275" y="1333"/>
                      <a:pt x="1149" y="1333"/>
                    </a:cubicBezTo>
                    <a:cubicBezTo>
                      <a:pt x="855" y="1333"/>
                      <a:pt x="572" y="1185"/>
                      <a:pt x="405" y="927"/>
                    </a:cubicBezTo>
                    <a:cubicBezTo>
                      <a:pt x="358" y="832"/>
                      <a:pt x="334" y="725"/>
                      <a:pt x="358" y="629"/>
                    </a:cubicBezTo>
                    <a:cubicBezTo>
                      <a:pt x="393" y="522"/>
                      <a:pt x="465" y="439"/>
                      <a:pt x="560" y="391"/>
                    </a:cubicBezTo>
                    <a:cubicBezTo>
                      <a:pt x="667" y="344"/>
                      <a:pt x="786" y="308"/>
                      <a:pt x="905" y="308"/>
                    </a:cubicBezTo>
                    <a:close/>
                    <a:moveTo>
                      <a:pt x="929" y="1"/>
                    </a:moveTo>
                    <a:cubicBezTo>
                      <a:pt x="752" y="1"/>
                      <a:pt x="574" y="39"/>
                      <a:pt x="405" y="118"/>
                    </a:cubicBezTo>
                    <a:cubicBezTo>
                      <a:pt x="239" y="213"/>
                      <a:pt x="108" y="368"/>
                      <a:pt x="60" y="546"/>
                    </a:cubicBezTo>
                    <a:cubicBezTo>
                      <a:pt x="1" y="725"/>
                      <a:pt x="24" y="927"/>
                      <a:pt x="120" y="1094"/>
                    </a:cubicBezTo>
                    <a:cubicBezTo>
                      <a:pt x="274" y="1344"/>
                      <a:pt x="524" y="1534"/>
                      <a:pt x="822" y="1606"/>
                    </a:cubicBezTo>
                    <a:cubicBezTo>
                      <a:pt x="929" y="1642"/>
                      <a:pt x="1048" y="1653"/>
                      <a:pt x="1167" y="1665"/>
                    </a:cubicBezTo>
                    <a:cubicBezTo>
                      <a:pt x="1346" y="1665"/>
                      <a:pt x="1525" y="1618"/>
                      <a:pt x="1679" y="1534"/>
                    </a:cubicBezTo>
                    <a:cubicBezTo>
                      <a:pt x="2037" y="1356"/>
                      <a:pt x="2168" y="915"/>
                      <a:pt x="1965" y="570"/>
                    </a:cubicBezTo>
                    <a:cubicBezTo>
                      <a:pt x="1732" y="204"/>
                      <a:pt x="1337" y="1"/>
                      <a:pt x="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44"/>
              <p:cNvSpPr/>
              <p:nvPr/>
            </p:nvSpPr>
            <p:spPr>
              <a:xfrm>
                <a:off x="6943767" y="2024855"/>
                <a:ext cx="107046" cy="808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01" extrusionOk="0">
                    <a:moveTo>
                      <a:pt x="972" y="332"/>
                    </a:moveTo>
                    <a:cubicBezTo>
                      <a:pt x="1077" y="332"/>
                      <a:pt x="1189" y="351"/>
                      <a:pt x="1298" y="391"/>
                    </a:cubicBezTo>
                    <a:cubicBezTo>
                      <a:pt x="1667" y="510"/>
                      <a:pt x="1893" y="843"/>
                      <a:pt x="1798" y="1105"/>
                    </a:cubicBezTo>
                    <a:cubicBezTo>
                      <a:pt x="1750" y="1224"/>
                      <a:pt x="1643" y="1320"/>
                      <a:pt x="1500" y="1343"/>
                    </a:cubicBezTo>
                    <a:cubicBezTo>
                      <a:pt x="1420" y="1365"/>
                      <a:pt x="1337" y="1377"/>
                      <a:pt x="1255" y="1377"/>
                    </a:cubicBezTo>
                    <a:cubicBezTo>
                      <a:pt x="1155" y="1377"/>
                      <a:pt x="1056" y="1359"/>
                      <a:pt x="964" y="1320"/>
                    </a:cubicBezTo>
                    <a:cubicBezTo>
                      <a:pt x="595" y="1189"/>
                      <a:pt x="369" y="867"/>
                      <a:pt x="464" y="605"/>
                    </a:cubicBezTo>
                    <a:cubicBezTo>
                      <a:pt x="522" y="431"/>
                      <a:pt x="730" y="332"/>
                      <a:pt x="972" y="332"/>
                    </a:cubicBezTo>
                    <a:close/>
                    <a:moveTo>
                      <a:pt x="973" y="0"/>
                    </a:moveTo>
                    <a:cubicBezTo>
                      <a:pt x="600" y="0"/>
                      <a:pt x="279" y="186"/>
                      <a:pt x="167" y="498"/>
                    </a:cubicBezTo>
                    <a:cubicBezTo>
                      <a:pt x="0" y="915"/>
                      <a:pt x="321" y="1427"/>
                      <a:pt x="857" y="1617"/>
                    </a:cubicBezTo>
                    <a:cubicBezTo>
                      <a:pt x="988" y="1665"/>
                      <a:pt x="1143" y="1701"/>
                      <a:pt x="1286" y="1701"/>
                    </a:cubicBezTo>
                    <a:cubicBezTo>
                      <a:pt x="1393" y="1701"/>
                      <a:pt x="1500" y="1677"/>
                      <a:pt x="1595" y="1653"/>
                    </a:cubicBezTo>
                    <a:cubicBezTo>
                      <a:pt x="1834" y="1593"/>
                      <a:pt x="2012" y="1427"/>
                      <a:pt x="2096" y="1200"/>
                    </a:cubicBezTo>
                    <a:cubicBezTo>
                      <a:pt x="2250" y="772"/>
                      <a:pt x="1953" y="284"/>
                      <a:pt x="1405" y="81"/>
                    </a:cubicBezTo>
                    <a:cubicBezTo>
                      <a:pt x="1259" y="26"/>
                      <a:pt x="111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44"/>
              <p:cNvSpPr/>
              <p:nvPr/>
            </p:nvSpPr>
            <p:spPr>
              <a:xfrm>
                <a:off x="6883704" y="2131335"/>
                <a:ext cx="103099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36" extrusionOk="0">
                    <a:moveTo>
                      <a:pt x="858" y="319"/>
                    </a:moveTo>
                    <a:cubicBezTo>
                      <a:pt x="1013" y="331"/>
                      <a:pt x="1156" y="366"/>
                      <a:pt x="1299" y="450"/>
                    </a:cubicBezTo>
                    <a:cubicBezTo>
                      <a:pt x="1620" y="628"/>
                      <a:pt x="1787" y="986"/>
                      <a:pt x="1668" y="1212"/>
                    </a:cubicBezTo>
                    <a:cubicBezTo>
                      <a:pt x="1608" y="1307"/>
                      <a:pt x="1513" y="1367"/>
                      <a:pt x="1418" y="1390"/>
                    </a:cubicBezTo>
                    <a:cubicBezTo>
                      <a:pt x="1359" y="1404"/>
                      <a:pt x="1299" y="1411"/>
                      <a:pt x="1239" y="1411"/>
                    </a:cubicBezTo>
                    <a:cubicBezTo>
                      <a:pt x="1093" y="1411"/>
                      <a:pt x="949" y="1371"/>
                      <a:pt x="822" y="1295"/>
                    </a:cubicBezTo>
                    <a:cubicBezTo>
                      <a:pt x="632" y="1188"/>
                      <a:pt x="489" y="1021"/>
                      <a:pt x="430" y="831"/>
                    </a:cubicBezTo>
                    <a:cubicBezTo>
                      <a:pt x="394" y="724"/>
                      <a:pt x="394" y="616"/>
                      <a:pt x="453" y="521"/>
                    </a:cubicBezTo>
                    <a:lnTo>
                      <a:pt x="441" y="521"/>
                    </a:lnTo>
                    <a:cubicBezTo>
                      <a:pt x="501" y="438"/>
                      <a:pt x="584" y="366"/>
                      <a:pt x="692" y="343"/>
                    </a:cubicBezTo>
                    <a:cubicBezTo>
                      <a:pt x="739" y="331"/>
                      <a:pt x="799" y="319"/>
                      <a:pt x="858" y="319"/>
                    </a:cubicBezTo>
                    <a:close/>
                    <a:moveTo>
                      <a:pt x="874" y="1"/>
                    </a:moveTo>
                    <a:cubicBezTo>
                      <a:pt x="784" y="1"/>
                      <a:pt x="695" y="11"/>
                      <a:pt x="608" y="33"/>
                    </a:cubicBezTo>
                    <a:cubicBezTo>
                      <a:pt x="227" y="128"/>
                      <a:pt x="1" y="533"/>
                      <a:pt x="120" y="902"/>
                    </a:cubicBezTo>
                    <a:cubicBezTo>
                      <a:pt x="203" y="1188"/>
                      <a:pt x="394" y="1426"/>
                      <a:pt x="656" y="1569"/>
                    </a:cubicBezTo>
                    <a:cubicBezTo>
                      <a:pt x="834" y="1676"/>
                      <a:pt x="1037" y="1724"/>
                      <a:pt x="1251" y="1736"/>
                    </a:cubicBezTo>
                    <a:cubicBezTo>
                      <a:pt x="1334" y="1724"/>
                      <a:pt x="1418" y="1724"/>
                      <a:pt x="1501" y="1700"/>
                    </a:cubicBezTo>
                    <a:cubicBezTo>
                      <a:pt x="1692" y="1652"/>
                      <a:pt x="1846" y="1533"/>
                      <a:pt x="1954" y="1367"/>
                    </a:cubicBezTo>
                    <a:cubicBezTo>
                      <a:pt x="2168" y="974"/>
                      <a:pt x="1954" y="438"/>
                      <a:pt x="1454" y="164"/>
                    </a:cubicBezTo>
                    <a:cubicBezTo>
                      <a:pt x="1280" y="56"/>
                      <a:pt x="1077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44"/>
              <p:cNvSpPr/>
              <p:nvPr/>
            </p:nvSpPr>
            <p:spPr>
              <a:xfrm>
                <a:off x="6803335" y="2231347"/>
                <a:ext cx="98011" cy="8617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812" extrusionOk="0">
                    <a:moveTo>
                      <a:pt x="874" y="313"/>
                    </a:moveTo>
                    <a:cubicBezTo>
                      <a:pt x="1044" y="313"/>
                      <a:pt x="1239" y="386"/>
                      <a:pt x="1405" y="526"/>
                    </a:cubicBezTo>
                    <a:cubicBezTo>
                      <a:pt x="1572" y="657"/>
                      <a:pt x="1691" y="847"/>
                      <a:pt x="1727" y="1061"/>
                    </a:cubicBezTo>
                    <a:cubicBezTo>
                      <a:pt x="1739" y="1157"/>
                      <a:pt x="1715" y="1264"/>
                      <a:pt x="1643" y="1359"/>
                    </a:cubicBezTo>
                    <a:cubicBezTo>
                      <a:pt x="1572" y="1430"/>
                      <a:pt x="1477" y="1478"/>
                      <a:pt x="1369" y="1490"/>
                    </a:cubicBezTo>
                    <a:cubicBezTo>
                      <a:pt x="1354" y="1491"/>
                      <a:pt x="1339" y="1491"/>
                      <a:pt x="1323" y="1491"/>
                    </a:cubicBezTo>
                    <a:cubicBezTo>
                      <a:pt x="1125" y="1491"/>
                      <a:pt x="929" y="1420"/>
                      <a:pt x="774" y="1288"/>
                    </a:cubicBezTo>
                    <a:cubicBezTo>
                      <a:pt x="477" y="1038"/>
                      <a:pt x="369" y="657"/>
                      <a:pt x="548" y="442"/>
                    </a:cubicBezTo>
                    <a:lnTo>
                      <a:pt x="548" y="442"/>
                    </a:lnTo>
                    <a:lnTo>
                      <a:pt x="548" y="454"/>
                    </a:lnTo>
                    <a:cubicBezTo>
                      <a:pt x="622" y="359"/>
                      <a:pt x="740" y="313"/>
                      <a:pt x="874" y="313"/>
                    </a:cubicBezTo>
                    <a:close/>
                    <a:moveTo>
                      <a:pt x="877" y="0"/>
                    </a:moveTo>
                    <a:cubicBezTo>
                      <a:pt x="647" y="0"/>
                      <a:pt x="437" y="83"/>
                      <a:pt x="298" y="252"/>
                    </a:cubicBezTo>
                    <a:cubicBezTo>
                      <a:pt x="0" y="609"/>
                      <a:pt x="131" y="1169"/>
                      <a:pt x="572" y="1538"/>
                    </a:cubicBezTo>
                    <a:cubicBezTo>
                      <a:pt x="786" y="1704"/>
                      <a:pt x="1036" y="1800"/>
                      <a:pt x="1310" y="1811"/>
                    </a:cubicBezTo>
                    <a:lnTo>
                      <a:pt x="1405" y="1811"/>
                    </a:lnTo>
                    <a:cubicBezTo>
                      <a:pt x="1596" y="1800"/>
                      <a:pt x="1762" y="1704"/>
                      <a:pt x="1893" y="1561"/>
                    </a:cubicBezTo>
                    <a:cubicBezTo>
                      <a:pt x="2012" y="1407"/>
                      <a:pt x="2060" y="1216"/>
                      <a:pt x="2036" y="1026"/>
                    </a:cubicBezTo>
                    <a:cubicBezTo>
                      <a:pt x="2001" y="728"/>
                      <a:pt x="1846" y="466"/>
                      <a:pt x="1608" y="276"/>
                    </a:cubicBezTo>
                    <a:cubicBezTo>
                      <a:pt x="1382" y="92"/>
                      <a:pt x="1118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44"/>
              <p:cNvSpPr/>
              <p:nvPr/>
            </p:nvSpPr>
            <p:spPr>
              <a:xfrm>
                <a:off x="6288071" y="2165148"/>
                <a:ext cx="131394" cy="14162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978" extrusionOk="0">
                    <a:moveTo>
                      <a:pt x="286" y="1"/>
                    </a:moveTo>
                    <a:lnTo>
                      <a:pt x="1" y="144"/>
                    </a:lnTo>
                    <a:cubicBezTo>
                      <a:pt x="310" y="810"/>
                      <a:pt x="727" y="1418"/>
                      <a:pt x="1239" y="1953"/>
                    </a:cubicBezTo>
                    <a:cubicBezTo>
                      <a:pt x="1632" y="2370"/>
                      <a:pt x="2096" y="2715"/>
                      <a:pt x="2608" y="2977"/>
                    </a:cubicBezTo>
                    <a:lnTo>
                      <a:pt x="2763" y="2691"/>
                    </a:lnTo>
                    <a:cubicBezTo>
                      <a:pt x="2275" y="2441"/>
                      <a:pt x="1846" y="2120"/>
                      <a:pt x="1465" y="1739"/>
                    </a:cubicBezTo>
                    <a:cubicBezTo>
                      <a:pt x="989" y="1227"/>
                      <a:pt x="584" y="644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44"/>
              <p:cNvSpPr/>
              <p:nvPr/>
            </p:nvSpPr>
            <p:spPr>
              <a:xfrm>
                <a:off x="6271094" y="1624997"/>
                <a:ext cx="105905" cy="16255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18" extrusionOk="0">
                    <a:moveTo>
                      <a:pt x="1989" y="0"/>
                    </a:moveTo>
                    <a:cubicBezTo>
                      <a:pt x="1108" y="953"/>
                      <a:pt x="429" y="2084"/>
                      <a:pt x="0" y="3310"/>
                    </a:cubicBezTo>
                    <a:lnTo>
                      <a:pt x="298" y="3417"/>
                    </a:lnTo>
                    <a:cubicBezTo>
                      <a:pt x="715" y="2227"/>
                      <a:pt x="1370" y="1143"/>
                      <a:pt x="2227" y="226"/>
                    </a:cubicBezTo>
                    <a:lnTo>
                      <a:pt x="19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44"/>
              <p:cNvSpPr/>
              <p:nvPr/>
            </p:nvSpPr>
            <p:spPr>
              <a:xfrm>
                <a:off x="6471540" y="2311813"/>
                <a:ext cx="24966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0" extrusionOk="0">
                    <a:moveTo>
                      <a:pt x="60" y="0"/>
                    </a:moveTo>
                    <a:lnTo>
                      <a:pt x="0" y="310"/>
                    </a:lnTo>
                    <a:cubicBezTo>
                      <a:pt x="167" y="346"/>
                      <a:pt x="334" y="358"/>
                      <a:pt x="512" y="369"/>
                    </a:cubicBezTo>
                    <a:lnTo>
                      <a:pt x="524" y="48"/>
                    </a:lnTo>
                    <a:cubicBezTo>
                      <a:pt x="357" y="36"/>
                      <a:pt x="203" y="24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29" name="Google Shape;5429;p44"/>
          <p:cNvGrpSpPr/>
          <p:nvPr/>
        </p:nvGrpSpPr>
        <p:grpSpPr>
          <a:xfrm rot="-2700000">
            <a:off x="6197788" y="2927671"/>
            <a:ext cx="810257" cy="3097785"/>
            <a:chOff x="8078106" y="2133950"/>
            <a:chExt cx="950935" cy="3635626"/>
          </a:xfrm>
        </p:grpSpPr>
        <p:sp>
          <p:nvSpPr>
            <p:cNvPr id="5430" name="Google Shape;5430;p44"/>
            <p:cNvSpPr/>
            <p:nvPr/>
          </p:nvSpPr>
          <p:spPr>
            <a:xfrm rot="514118">
              <a:off x="8350058" y="2150672"/>
              <a:ext cx="412625" cy="3606325"/>
            </a:xfrm>
            <a:custGeom>
              <a:avLst/>
              <a:gdLst/>
              <a:ahLst/>
              <a:cxnLst/>
              <a:rect l="l" t="t" r="r" b="b"/>
              <a:pathLst>
                <a:path w="11990" h="104792" extrusionOk="0">
                  <a:moveTo>
                    <a:pt x="6568" y="0"/>
                  </a:moveTo>
                  <a:cubicBezTo>
                    <a:pt x="5232" y="0"/>
                    <a:pt x="3218" y="2674"/>
                    <a:pt x="2191" y="8751"/>
                  </a:cubicBezTo>
                  <a:cubicBezTo>
                    <a:pt x="596" y="18181"/>
                    <a:pt x="524" y="32337"/>
                    <a:pt x="262" y="36326"/>
                  </a:cubicBezTo>
                  <a:cubicBezTo>
                    <a:pt x="0" y="40315"/>
                    <a:pt x="917" y="41910"/>
                    <a:pt x="2524" y="44410"/>
                  </a:cubicBezTo>
                  <a:lnTo>
                    <a:pt x="2381" y="44220"/>
                  </a:lnTo>
                  <a:lnTo>
                    <a:pt x="2381" y="44220"/>
                  </a:lnTo>
                  <a:cubicBezTo>
                    <a:pt x="4858" y="47720"/>
                    <a:pt x="4489" y="49006"/>
                    <a:pt x="4656" y="54638"/>
                  </a:cubicBezTo>
                  <a:cubicBezTo>
                    <a:pt x="4822" y="60258"/>
                    <a:pt x="3298" y="87940"/>
                    <a:pt x="3501" y="94952"/>
                  </a:cubicBezTo>
                  <a:cubicBezTo>
                    <a:pt x="3710" y="101815"/>
                    <a:pt x="3124" y="104792"/>
                    <a:pt x="7238" y="104792"/>
                  </a:cubicBezTo>
                  <a:cubicBezTo>
                    <a:pt x="7335" y="104792"/>
                    <a:pt x="7435" y="104790"/>
                    <a:pt x="7537" y="104787"/>
                  </a:cubicBezTo>
                  <a:cubicBezTo>
                    <a:pt x="11990" y="104656"/>
                    <a:pt x="11204" y="101763"/>
                    <a:pt x="10990" y="94738"/>
                  </a:cubicBezTo>
                  <a:cubicBezTo>
                    <a:pt x="10787" y="87713"/>
                    <a:pt x="7632" y="60162"/>
                    <a:pt x="7465" y="54554"/>
                  </a:cubicBezTo>
                  <a:cubicBezTo>
                    <a:pt x="7370" y="51078"/>
                    <a:pt x="7120" y="48947"/>
                    <a:pt x="7596" y="47065"/>
                  </a:cubicBezTo>
                  <a:cubicBezTo>
                    <a:pt x="8739" y="44589"/>
                    <a:pt x="9085" y="43077"/>
                    <a:pt x="8918" y="37326"/>
                  </a:cubicBezTo>
                  <a:cubicBezTo>
                    <a:pt x="8751" y="31575"/>
                    <a:pt x="8013" y="6572"/>
                    <a:pt x="7882" y="2334"/>
                  </a:cubicBezTo>
                  <a:cubicBezTo>
                    <a:pt x="7840" y="819"/>
                    <a:pt x="7308" y="0"/>
                    <a:pt x="6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4"/>
            <p:cNvSpPr/>
            <p:nvPr/>
          </p:nvSpPr>
          <p:spPr>
            <a:xfrm rot="514118">
              <a:off x="8345313" y="2143438"/>
              <a:ext cx="398309" cy="3616649"/>
            </a:xfrm>
            <a:custGeom>
              <a:avLst/>
              <a:gdLst/>
              <a:ahLst/>
              <a:cxnLst/>
              <a:rect l="l" t="t" r="r" b="b"/>
              <a:pathLst>
                <a:path w="11574" h="105092" extrusionOk="0">
                  <a:moveTo>
                    <a:pt x="6725" y="287"/>
                  </a:moveTo>
                  <a:cubicBezTo>
                    <a:pt x="6742" y="287"/>
                    <a:pt x="6759" y="288"/>
                    <a:pt x="6775" y="289"/>
                  </a:cubicBezTo>
                  <a:cubicBezTo>
                    <a:pt x="7430" y="337"/>
                    <a:pt x="7847" y="1182"/>
                    <a:pt x="7894" y="2492"/>
                  </a:cubicBezTo>
                  <a:lnTo>
                    <a:pt x="8918" y="37484"/>
                  </a:lnTo>
                  <a:cubicBezTo>
                    <a:pt x="9097" y="43259"/>
                    <a:pt x="8716" y="44747"/>
                    <a:pt x="7668" y="47045"/>
                  </a:cubicBezTo>
                  <a:lnTo>
                    <a:pt x="7644" y="47033"/>
                  </a:lnTo>
                  <a:lnTo>
                    <a:pt x="7608" y="47188"/>
                  </a:lnTo>
                  <a:cubicBezTo>
                    <a:pt x="7227" y="48676"/>
                    <a:pt x="7299" y="50331"/>
                    <a:pt x="7394" y="52617"/>
                  </a:cubicBezTo>
                  <a:cubicBezTo>
                    <a:pt x="7418" y="53260"/>
                    <a:pt x="7454" y="53950"/>
                    <a:pt x="7466" y="54701"/>
                  </a:cubicBezTo>
                  <a:cubicBezTo>
                    <a:pt x="7549" y="57356"/>
                    <a:pt x="8299" y="64892"/>
                    <a:pt x="9085" y="72858"/>
                  </a:cubicBezTo>
                  <a:cubicBezTo>
                    <a:pt x="9966" y="81871"/>
                    <a:pt x="10895" y="91193"/>
                    <a:pt x="11002" y="94884"/>
                  </a:cubicBezTo>
                  <a:cubicBezTo>
                    <a:pt x="11026" y="95801"/>
                    <a:pt x="11061" y="96646"/>
                    <a:pt x="11097" y="97420"/>
                  </a:cubicBezTo>
                  <a:cubicBezTo>
                    <a:pt x="11240" y="100825"/>
                    <a:pt x="11335" y="102873"/>
                    <a:pt x="10347" y="103933"/>
                  </a:cubicBezTo>
                  <a:cubicBezTo>
                    <a:pt x="9835" y="104492"/>
                    <a:pt x="8978" y="104766"/>
                    <a:pt x="7680" y="104802"/>
                  </a:cubicBezTo>
                  <a:cubicBezTo>
                    <a:pt x="7572" y="104806"/>
                    <a:pt x="7467" y="104808"/>
                    <a:pt x="7365" y="104808"/>
                  </a:cubicBezTo>
                  <a:cubicBezTo>
                    <a:pt x="6241" y="104808"/>
                    <a:pt x="5478" y="104568"/>
                    <a:pt x="4965" y="104088"/>
                  </a:cubicBezTo>
                  <a:cubicBezTo>
                    <a:pt x="3929" y="103087"/>
                    <a:pt x="3894" y="101040"/>
                    <a:pt x="3846" y="97634"/>
                  </a:cubicBezTo>
                  <a:cubicBezTo>
                    <a:pt x="3834" y="96849"/>
                    <a:pt x="3810" y="96015"/>
                    <a:pt x="3787" y="95098"/>
                  </a:cubicBezTo>
                  <a:cubicBezTo>
                    <a:pt x="3679" y="91407"/>
                    <a:pt x="4048" y="82049"/>
                    <a:pt x="4406" y="73012"/>
                  </a:cubicBezTo>
                  <a:cubicBezTo>
                    <a:pt x="4727" y="64999"/>
                    <a:pt x="5025" y="57439"/>
                    <a:pt x="4941" y="54784"/>
                  </a:cubicBezTo>
                  <a:cubicBezTo>
                    <a:pt x="4918" y="54010"/>
                    <a:pt x="4906" y="53319"/>
                    <a:pt x="4894" y="52688"/>
                  </a:cubicBezTo>
                  <a:cubicBezTo>
                    <a:pt x="4822" y="48890"/>
                    <a:pt x="4799" y="47414"/>
                    <a:pt x="2786" y="44497"/>
                  </a:cubicBezTo>
                  <a:cubicBezTo>
                    <a:pt x="1131" y="41925"/>
                    <a:pt x="274" y="40401"/>
                    <a:pt x="536" y="36496"/>
                  </a:cubicBezTo>
                  <a:cubicBezTo>
                    <a:pt x="608" y="35520"/>
                    <a:pt x="655" y="33948"/>
                    <a:pt x="727" y="31960"/>
                  </a:cubicBezTo>
                  <a:cubicBezTo>
                    <a:pt x="929" y="26007"/>
                    <a:pt x="1274" y="16041"/>
                    <a:pt x="2477" y="8921"/>
                  </a:cubicBezTo>
                  <a:cubicBezTo>
                    <a:pt x="3556" y="2589"/>
                    <a:pt x="5628" y="287"/>
                    <a:pt x="6725" y="287"/>
                  </a:cubicBezTo>
                  <a:close/>
                  <a:moveTo>
                    <a:pt x="6712" y="1"/>
                  </a:moveTo>
                  <a:cubicBezTo>
                    <a:pt x="5253" y="1"/>
                    <a:pt x="3245" y="2740"/>
                    <a:pt x="2203" y="8874"/>
                  </a:cubicBezTo>
                  <a:cubicBezTo>
                    <a:pt x="989" y="16017"/>
                    <a:pt x="655" y="25983"/>
                    <a:pt x="453" y="31936"/>
                  </a:cubicBezTo>
                  <a:cubicBezTo>
                    <a:pt x="381" y="33924"/>
                    <a:pt x="322" y="35496"/>
                    <a:pt x="262" y="36460"/>
                  </a:cubicBezTo>
                  <a:cubicBezTo>
                    <a:pt x="0" y="40342"/>
                    <a:pt x="858" y="41997"/>
                    <a:pt x="2417" y="44437"/>
                  </a:cubicBezTo>
                  <a:lnTo>
                    <a:pt x="2417" y="44449"/>
                  </a:lnTo>
                  <a:cubicBezTo>
                    <a:pt x="4513" y="47438"/>
                    <a:pt x="4537" y="48759"/>
                    <a:pt x="4608" y="52688"/>
                  </a:cubicBezTo>
                  <a:cubicBezTo>
                    <a:pt x="4620" y="53319"/>
                    <a:pt x="4644" y="54010"/>
                    <a:pt x="4656" y="54784"/>
                  </a:cubicBezTo>
                  <a:cubicBezTo>
                    <a:pt x="4739" y="57427"/>
                    <a:pt x="4441" y="64988"/>
                    <a:pt x="4120" y="72989"/>
                  </a:cubicBezTo>
                  <a:cubicBezTo>
                    <a:pt x="3763" y="82037"/>
                    <a:pt x="3394" y="91396"/>
                    <a:pt x="3501" y="95098"/>
                  </a:cubicBezTo>
                  <a:cubicBezTo>
                    <a:pt x="3536" y="96015"/>
                    <a:pt x="3548" y="96861"/>
                    <a:pt x="3560" y="97634"/>
                  </a:cubicBezTo>
                  <a:cubicBezTo>
                    <a:pt x="3608" y="101111"/>
                    <a:pt x="3644" y="103207"/>
                    <a:pt x="4775" y="104290"/>
                  </a:cubicBezTo>
                  <a:cubicBezTo>
                    <a:pt x="5344" y="104837"/>
                    <a:pt x="6196" y="105091"/>
                    <a:pt x="7439" y="105091"/>
                  </a:cubicBezTo>
                  <a:cubicBezTo>
                    <a:pt x="7522" y="105091"/>
                    <a:pt x="7606" y="105090"/>
                    <a:pt x="7692" y="105088"/>
                  </a:cubicBezTo>
                  <a:cubicBezTo>
                    <a:pt x="9061" y="105040"/>
                    <a:pt x="9978" y="104731"/>
                    <a:pt x="10549" y="104111"/>
                  </a:cubicBezTo>
                  <a:cubicBezTo>
                    <a:pt x="10799" y="103838"/>
                    <a:pt x="10990" y="103516"/>
                    <a:pt x="11121" y="103171"/>
                  </a:cubicBezTo>
                  <a:cubicBezTo>
                    <a:pt x="11573" y="101933"/>
                    <a:pt x="11490" y="100075"/>
                    <a:pt x="11371" y="97396"/>
                  </a:cubicBezTo>
                  <a:cubicBezTo>
                    <a:pt x="11335" y="96622"/>
                    <a:pt x="11299" y="95777"/>
                    <a:pt x="11276" y="94872"/>
                  </a:cubicBezTo>
                  <a:cubicBezTo>
                    <a:pt x="11168" y="91157"/>
                    <a:pt x="10252" y="81847"/>
                    <a:pt x="9359" y="72834"/>
                  </a:cubicBezTo>
                  <a:cubicBezTo>
                    <a:pt x="8573" y="64868"/>
                    <a:pt x="7835" y="57332"/>
                    <a:pt x="7751" y="54689"/>
                  </a:cubicBezTo>
                  <a:cubicBezTo>
                    <a:pt x="7727" y="53939"/>
                    <a:pt x="7704" y="53248"/>
                    <a:pt x="7668" y="52605"/>
                  </a:cubicBezTo>
                  <a:cubicBezTo>
                    <a:pt x="7573" y="50355"/>
                    <a:pt x="7513" y="48712"/>
                    <a:pt x="7870" y="47271"/>
                  </a:cubicBezTo>
                  <a:cubicBezTo>
                    <a:pt x="9049" y="44699"/>
                    <a:pt x="9371" y="43104"/>
                    <a:pt x="9204" y="37460"/>
                  </a:cubicBezTo>
                  <a:lnTo>
                    <a:pt x="8168" y="2468"/>
                  </a:lnTo>
                  <a:cubicBezTo>
                    <a:pt x="8132" y="980"/>
                    <a:pt x="7608" y="63"/>
                    <a:pt x="6787" y="3"/>
                  </a:cubicBezTo>
                  <a:cubicBezTo>
                    <a:pt x="6762" y="2"/>
                    <a:pt x="6737" y="1"/>
                    <a:pt x="6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4"/>
            <p:cNvSpPr/>
            <p:nvPr/>
          </p:nvSpPr>
          <p:spPr>
            <a:xfrm rot="514118">
              <a:off x="8530735" y="2554500"/>
              <a:ext cx="70102" cy="1051042"/>
            </a:xfrm>
            <a:custGeom>
              <a:avLst/>
              <a:gdLst/>
              <a:ahLst/>
              <a:cxnLst/>
              <a:rect l="l" t="t" r="r" b="b"/>
              <a:pathLst>
                <a:path w="2037" h="30541" extrusionOk="0">
                  <a:moveTo>
                    <a:pt x="1406" y="1"/>
                  </a:moveTo>
                  <a:lnTo>
                    <a:pt x="1346" y="965"/>
                  </a:lnTo>
                  <a:lnTo>
                    <a:pt x="1632" y="977"/>
                  </a:lnTo>
                  <a:lnTo>
                    <a:pt x="1691" y="25"/>
                  </a:lnTo>
                  <a:lnTo>
                    <a:pt x="1406" y="1"/>
                  </a:lnTo>
                  <a:close/>
                  <a:moveTo>
                    <a:pt x="1144" y="4311"/>
                  </a:moveTo>
                  <a:lnTo>
                    <a:pt x="1096" y="5156"/>
                  </a:lnTo>
                  <a:lnTo>
                    <a:pt x="1382" y="5168"/>
                  </a:lnTo>
                  <a:lnTo>
                    <a:pt x="1429" y="4335"/>
                  </a:lnTo>
                  <a:lnTo>
                    <a:pt x="1144" y="4311"/>
                  </a:lnTo>
                  <a:close/>
                  <a:moveTo>
                    <a:pt x="1037" y="6263"/>
                  </a:moveTo>
                  <a:lnTo>
                    <a:pt x="834" y="9621"/>
                  </a:lnTo>
                  <a:lnTo>
                    <a:pt x="1108" y="9633"/>
                  </a:lnTo>
                  <a:lnTo>
                    <a:pt x="1310" y="6287"/>
                  </a:lnTo>
                  <a:lnTo>
                    <a:pt x="1037" y="6263"/>
                  </a:lnTo>
                  <a:close/>
                  <a:moveTo>
                    <a:pt x="786" y="10454"/>
                  </a:moveTo>
                  <a:lnTo>
                    <a:pt x="715" y="11574"/>
                  </a:lnTo>
                  <a:lnTo>
                    <a:pt x="1001" y="11586"/>
                  </a:lnTo>
                  <a:lnTo>
                    <a:pt x="1060" y="10478"/>
                  </a:lnTo>
                  <a:lnTo>
                    <a:pt x="786" y="10454"/>
                  </a:lnTo>
                  <a:close/>
                  <a:moveTo>
                    <a:pt x="513" y="14931"/>
                  </a:moveTo>
                  <a:lnTo>
                    <a:pt x="465" y="15765"/>
                  </a:lnTo>
                  <a:lnTo>
                    <a:pt x="751" y="15788"/>
                  </a:lnTo>
                  <a:lnTo>
                    <a:pt x="798" y="14943"/>
                  </a:lnTo>
                  <a:lnTo>
                    <a:pt x="513" y="14931"/>
                  </a:lnTo>
                  <a:close/>
                  <a:moveTo>
                    <a:pt x="405" y="16884"/>
                  </a:moveTo>
                  <a:lnTo>
                    <a:pt x="203" y="20229"/>
                  </a:lnTo>
                  <a:lnTo>
                    <a:pt x="477" y="20253"/>
                  </a:lnTo>
                  <a:lnTo>
                    <a:pt x="679" y="16896"/>
                  </a:lnTo>
                  <a:lnTo>
                    <a:pt x="405" y="16884"/>
                  </a:lnTo>
                  <a:close/>
                  <a:moveTo>
                    <a:pt x="155" y="21075"/>
                  </a:moveTo>
                  <a:lnTo>
                    <a:pt x="84" y="22194"/>
                  </a:lnTo>
                  <a:lnTo>
                    <a:pt x="370" y="22206"/>
                  </a:lnTo>
                  <a:lnTo>
                    <a:pt x="429" y="21087"/>
                  </a:lnTo>
                  <a:lnTo>
                    <a:pt x="155" y="21075"/>
                  </a:lnTo>
                  <a:close/>
                  <a:moveTo>
                    <a:pt x="275" y="25552"/>
                  </a:moveTo>
                  <a:lnTo>
                    <a:pt x="1" y="25563"/>
                  </a:lnTo>
                  <a:cubicBezTo>
                    <a:pt x="13" y="25849"/>
                    <a:pt x="36" y="26135"/>
                    <a:pt x="72" y="26409"/>
                  </a:cubicBezTo>
                  <a:lnTo>
                    <a:pt x="346" y="26373"/>
                  </a:lnTo>
                  <a:cubicBezTo>
                    <a:pt x="322" y="26111"/>
                    <a:pt x="298" y="25837"/>
                    <a:pt x="275" y="25552"/>
                  </a:cubicBezTo>
                  <a:close/>
                  <a:moveTo>
                    <a:pt x="548" y="27457"/>
                  </a:moveTo>
                  <a:lnTo>
                    <a:pt x="275" y="27528"/>
                  </a:lnTo>
                  <a:cubicBezTo>
                    <a:pt x="572" y="28754"/>
                    <a:pt x="1096" y="29766"/>
                    <a:pt x="1834" y="30540"/>
                  </a:cubicBezTo>
                  <a:lnTo>
                    <a:pt x="2037" y="30350"/>
                  </a:lnTo>
                  <a:cubicBezTo>
                    <a:pt x="1334" y="29612"/>
                    <a:pt x="834" y="28635"/>
                    <a:pt x="548" y="274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3" name="Google Shape;5433;p44"/>
          <p:cNvGrpSpPr/>
          <p:nvPr/>
        </p:nvGrpSpPr>
        <p:grpSpPr>
          <a:xfrm>
            <a:off x="2962346" y="4307178"/>
            <a:ext cx="1391924" cy="1296516"/>
            <a:chOff x="7718638" y="4176986"/>
            <a:chExt cx="1559229" cy="1452354"/>
          </a:xfrm>
        </p:grpSpPr>
        <p:sp>
          <p:nvSpPr>
            <p:cNvPr id="5434" name="Google Shape;5434;p44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44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4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4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4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4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44"/>
          <p:cNvGrpSpPr/>
          <p:nvPr/>
        </p:nvGrpSpPr>
        <p:grpSpPr>
          <a:xfrm rot="1800020">
            <a:off x="495115" y="4017922"/>
            <a:ext cx="794237" cy="855224"/>
            <a:chOff x="7718659" y="128527"/>
            <a:chExt cx="555416" cy="598065"/>
          </a:xfrm>
        </p:grpSpPr>
        <p:sp>
          <p:nvSpPr>
            <p:cNvPr id="5441" name="Google Shape;5441;p4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4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4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4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4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4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4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4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4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44"/>
          <p:cNvGrpSpPr/>
          <p:nvPr/>
        </p:nvGrpSpPr>
        <p:grpSpPr>
          <a:xfrm rot="6025700">
            <a:off x="8012765" y="554008"/>
            <a:ext cx="615945" cy="295730"/>
            <a:chOff x="5483233" y="971356"/>
            <a:chExt cx="558006" cy="267912"/>
          </a:xfrm>
        </p:grpSpPr>
        <p:sp>
          <p:nvSpPr>
            <p:cNvPr id="5456" name="Google Shape;5456;p44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4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4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4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44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44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4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44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4" name="Google Shape;5464;p44"/>
          <p:cNvGrpSpPr/>
          <p:nvPr/>
        </p:nvGrpSpPr>
        <p:grpSpPr>
          <a:xfrm>
            <a:off x="806881" y="465314"/>
            <a:ext cx="770999" cy="718116"/>
            <a:chOff x="2759648" y="-499250"/>
            <a:chExt cx="1115450" cy="1038941"/>
          </a:xfrm>
        </p:grpSpPr>
        <p:sp>
          <p:nvSpPr>
            <p:cNvPr id="5465" name="Google Shape;5465;p44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44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4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4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44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4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4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4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44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44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4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4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4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4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4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4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4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4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4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4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4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4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4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4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4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4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4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44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4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4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4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7C0E1-B9AE-7A11-9AAF-3EFD02E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" y="421107"/>
            <a:ext cx="1852775" cy="160730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r">
              <a:buFont typeface="Arial"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sym typeface="Arial"/>
              </a:rPr>
              <a:t>Creative Poster</a:t>
            </a: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40C3C7F2-2F99-3377-BC22-0BE7D575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39" y="1142766"/>
            <a:ext cx="2621281" cy="3915499"/>
          </a:xfrm>
          <a:prstGeom prst="rect">
            <a:avLst/>
          </a:prstGeom>
          <a:ln w="28575">
            <a:noFill/>
          </a:ln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F78CF4-C172-2BAA-E401-358512F63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75" y="48695"/>
            <a:ext cx="2812075" cy="39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62168"/>
      </p:ext>
    </p:extLst>
  </p:cSld>
  <p:clrMapOvr>
    <a:masterClrMapping/>
  </p:clrMapOvr>
  <p:transition spd="slow">
    <p:cover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1D92BF0-5468-4795-9D9F-24CF2283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8" y="1021853"/>
            <a:ext cx="7446723" cy="3641228"/>
          </a:xfrm>
          <a:prstGeom prst="rect">
            <a:avLst/>
          </a:prstGeom>
        </p:spPr>
      </p:pic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Distribuzione delle 20 parole più frequenti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D2F5284-1D2F-42C5-9008-BA0BC086D6D7}"/>
              </a:ext>
            </a:extLst>
          </p:cNvPr>
          <p:cNvSpPr/>
          <p:nvPr/>
        </p:nvSpPr>
        <p:spPr>
          <a:xfrm>
            <a:off x="848638" y="1021854"/>
            <a:ext cx="7446723" cy="36412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975842"/>
      </p:ext>
    </p:extLst>
  </p:cSld>
  <p:clrMapOvr>
    <a:masterClrMapping/>
  </p:clrMapOvr>
  <p:transition spd="slow"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34"/>
          <p:cNvSpPr txBox="1">
            <a:spLocks noGrp="1"/>
          </p:cNvSpPr>
          <p:nvPr>
            <p:ph type="ctrTitle"/>
          </p:nvPr>
        </p:nvSpPr>
        <p:spPr>
          <a:xfrm>
            <a:off x="4091256" y="1507850"/>
            <a:ext cx="45819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ABBA-Co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137" name="Google Shape;4137;p34"/>
          <p:cNvSpPr txBox="1">
            <a:spLocks noGrp="1"/>
          </p:cNvSpPr>
          <p:nvPr>
            <p:ph type="subTitle" idx="1"/>
          </p:nvPr>
        </p:nvSpPr>
        <p:spPr>
          <a:xfrm>
            <a:off x="4241807" y="3099946"/>
            <a:ext cx="45819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Matteo, Alessia, Matteo, Federica, Simone</a:t>
            </a:r>
            <a:endParaRPr dirty="0"/>
          </a:p>
        </p:txBody>
      </p:sp>
      <p:sp>
        <p:nvSpPr>
          <p:cNvPr id="4138" name="Google Shape;4138;p34"/>
          <p:cNvSpPr txBox="1">
            <a:spLocks noGrp="1"/>
          </p:cNvSpPr>
          <p:nvPr>
            <p:ph type="subTitle" idx="2"/>
          </p:nvPr>
        </p:nvSpPr>
        <p:spPr>
          <a:xfrm>
            <a:off x="4234428" y="2481931"/>
            <a:ext cx="43044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ez" panose="02000503000000020004" pitchFamily="2" charset="0"/>
              </a:rPr>
              <a:t>TripAdvisor Project</a:t>
            </a:r>
            <a:endParaRPr dirty="0">
              <a:latin typeface="Montez" panose="02000503000000020004" pitchFamily="2" charset="0"/>
            </a:endParaRPr>
          </a:p>
        </p:txBody>
      </p:sp>
      <p:grpSp>
        <p:nvGrpSpPr>
          <p:cNvPr id="4139" name="Google Shape;4139;p34"/>
          <p:cNvGrpSpPr/>
          <p:nvPr/>
        </p:nvGrpSpPr>
        <p:grpSpPr>
          <a:xfrm rot="-8999862">
            <a:off x="3581721" y="503280"/>
            <a:ext cx="272686" cy="391030"/>
            <a:chOff x="4581400" y="731725"/>
            <a:chExt cx="125025" cy="179275"/>
          </a:xfrm>
        </p:grpSpPr>
        <p:sp>
          <p:nvSpPr>
            <p:cNvPr id="4140" name="Google Shape;4140;p34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Google Shape;4144;p34"/>
          <p:cNvGrpSpPr/>
          <p:nvPr/>
        </p:nvGrpSpPr>
        <p:grpSpPr>
          <a:xfrm rot="1800020">
            <a:off x="1486002" y="4016172"/>
            <a:ext cx="794237" cy="855224"/>
            <a:chOff x="7718659" y="128527"/>
            <a:chExt cx="555416" cy="598065"/>
          </a:xfrm>
        </p:grpSpPr>
        <p:sp>
          <p:nvSpPr>
            <p:cNvPr id="4145" name="Google Shape;4145;p3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21F4946-08CA-476E-ABBE-E0307770CFC6}"/>
              </a:ext>
            </a:extLst>
          </p:cNvPr>
          <p:cNvSpPr txBox="1"/>
          <p:nvPr/>
        </p:nvSpPr>
        <p:spPr>
          <a:xfrm>
            <a:off x="735781" y="1974099"/>
            <a:ext cx="32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it-IT" sz="6000" b="1" dirty="0">
                <a:solidFill>
                  <a:srgbClr val="C00000"/>
                </a:solidFill>
                <a:latin typeface="Montez" panose="02000503000000020004" pitchFamily="2" charset="0"/>
                <a:cs typeface="Amiko"/>
                <a:sym typeface="Amiko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6786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D43029AF-D6AF-44C0-B7A5-0A0E350952CC}"/>
              </a:ext>
            </a:extLst>
          </p:cNvPr>
          <p:cNvGrpSpPr/>
          <p:nvPr/>
        </p:nvGrpSpPr>
        <p:grpSpPr>
          <a:xfrm>
            <a:off x="1259651" y="988528"/>
            <a:ext cx="706700" cy="649513"/>
            <a:chOff x="977375" y="1105178"/>
            <a:chExt cx="941084" cy="864930"/>
          </a:xfrm>
        </p:grpSpPr>
        <p:sp>
          <p:nvSpPr>
            <p:cNvPr id="4173" name="Google Shape;4173;p36"/>
            <p:cNvSpPr/>
            <p:nvPr/>
          </p:nvSpPr>
          <p:spPr>
            <a:xfrm>
              <a:off x="1590677" y="1190174"/>
              <a:ext cx="250800" cy="347566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4" name="Google Shape;4174;p36"/>
            <p:cNvSpPr/>
            <p:nvPr/>
          </p:nvSpPr>
          <p:spPr>
            <a:xfrm>
              <a:off x="1605705" y="1737744"/>
              <a:ext cx="130587" cy="130594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5" name="Google Shape;4175;p36"/>
            <p:cNvSpPr/>
            <p:nvPr/>
          </p:nvSpPr>
          <p:spPr>
            <a:xfrm>
              <a:off x="1443682" y="1788466"/>
              <a:ext cx="221694" cy="147002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6" name="Google Shape;4176;p36"/>
            <p:cNvSpPr/>
            <p:nvPr/>
          </p:nvSpPr>
          <p:spPr>
            <a:xfrm>
              <a:off x="1665339" y="1537696"/>
              <a:ext cx="176140" cy="26911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7" name="Google Shape;4177;p36"/>
            <p:cNvSpPr/>
            <p:nvPr/>
          </p:nvSpPr>
          <p:spPr>
            <a:xfrm>
              <a:off x="1145510" y="1731158"/>
              <a:ext cx="298207" cy="204311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8" name="Google Shape;4178;p36"/>
            <p:cNvSpPr/>
            <p:nvPr/>
          </p:nvSpPr>
          <p:spPr>
            <a:xfrm>
              <a:off x="1073176" y="1139926"/>
              <a:ext cx="370541" cy="288402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9" name="Google Shape;4179;p36"/>
            <p:cNvSpPr/>
            <p:nvPr/>
          </p:nvSpPr>
          <p:spPr>
            <a:xfrm>
              <a:off x="1017762" y="1111291"/>
              <a:ext cx="885670" cy="85254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0" name="Google Shape;4180;p36"/>
            <p:cNvSpPr/>
            <p:nvPr/>
          </p:nvSpPr>
          <p:spPr>
            <a:xfrm>
              <a:off x="1003209" y="1133851"/>
              <a:ext cx="915250" cy="807897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1" name="Google Shape;4181;p36"/>
            <p:cNvSpPr/>
            <p:nvPr/>
          </p:nvSpPr>
          <p:spPr>
            <a:xfrm>
              <a:off x="977375" y="1105178"/>
              <a:ext cx="898843" cy="864930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82" name="Google Shape;4182;p36"/>
          <p:cNvSpPr txBox="1">
            <a:spLocks noGrp="1"/>
          </p:cNvSpPr>
          <p:nvPr>
            <p:ph type="title"/>
          </p:nvPr>
        </p:nvSpPr>
        <p:spPr>
          <a:xfrm>
            <a:off x="974195" y="30230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4183" name="Google Shape;4183;p36"/>
          <p:cNvSpPr txBox="1">
            <a:spLocks noGrp="1"/>
          </p:cNvSpPr>
          <p:nvPr>
            <p:ph type="title" idx="2"/>
          </p:nvPr>
        </p:nvSpPr>
        <p:spPr>
          <a:xfrm>
            <a:off x="1317683" y="1199459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1</a:t>
            </a:r>
            <a:endParaRPr sz="2200" dirty="0"/>
          </a:p>
        </p:txBody>
      </p:sp>
      <p:sp>
        <p:nvSpPr>
          <p:cNvPr id="4184" name="Google Shape;4184;p36"/>
          <p:cNvSpPr txBox="1">
            <a:spLocks noGrp="1"/>
          </p:cNvSpPr>
          <p:nvPr>
            <p:ph type="title" idx="3"/>
          </p:nvPr>
        </p:nvSpPr>
        <p:spPr>
          <a:xfrm>
            <a:off x="2101040" y="1205148"/>
            <a:ext cx="208103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Obiettivo del progetto</a:t>
            </a:r>
            <a:endParaRPr sz="1300" dirty="0"/>
          </a:p>
        </p:txBody>
      </p:sp>
      <p:sp>
        <p:nvSpPr>
          <p:cNvPr id="4186" name="Google Shape;4186;p36"/>
          <p:cNvSpPr txBox="1">
            <a:spLocks noGrp="1"/>
          </p:cNvSpPr>
          <p:nvPr>
            <p:ph type="title" idx="5"/>
          </p:nvPr>
        </p:nvSpPr>
        <p:spPr>
          <a:xfrm>
            <a:off x="5137808" y="1196981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2</a:t>
            </a:r>
            <a:endParaRPr sz="2200" dirty="0"/>
          </a:p>
        </p:txBody>
      </p:sp>
      <p:sp>
        <p:nvSpPr>
          <p:cNvPr id="4187" name="Google Shape;4187;p36"/>
          <p:cNvSpPr txBox="1">
            <a:spLocks noGrp="1"/>
          </p:cNvSpPr>
          <p:nvPr>
            <p:ph type="title" idx="6"/>
          </p:nvPr>
        </p:nvSpPr>
        <p:spPr>
          <a:xfrm>
            <a:off x="5936730" y="1196981"/>
            <a:ext cx="194617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Indicazioni</a:t>
            </a:r>
            <a:endParaRPr sz="1300" dirty="0"/>
          </a:p>
        </p:txBody>
      </p:sp>
      <p:sp>
        <p:nvSpPr>
          <p:cNvPr id="4189" name="Google Shape;4189;p36"/>
          <p:cNvSpPr txBox="1">
            <a:spLocks noGrp="1"/>
          </p:cNvSpPr>
          <p:nvPr>
            <p:ph type="title" idx="8"/>
          </p:nvPr>
        </p:nvSpPr>
        <p:spPr>
          <a:xfrm>
            <a:off x="1317683" y="2119756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3</a:t>
            </a:r>
            <a:endParaRPr sz="2200" dirty="0"/>
          </a:p>
        </p:txBody>
      </p:sp>
      <p:sp>
        <p:nvSpPr>
          <p:cNvPr id="4190" name="Google Shape;4190;p36"/>
          <p:cNvSpPr txBox="1">
            <a:spLocks noGrp="1"/>
          </p:cNvSpPr>
          <p:nvPr>
            <p:ph type="title" idx="9"/>
          </p:nvPr>
        </p:nvSpPr>
        <p:spPr>
          <a:xfrm>
            <a:off x="2183137" y="2124457"/>
            <a:ext cx="1916837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Strumenti utilizzati</a:t>
            </a:r>
            <a:endParaRPr sz="1300" dirty="0"/>
          </a:p>
        </p:txBody>
      </p:sp>
      <p:sp>
        <p:nvSpPr>
          <p:cNvPr id="4192" name="Google Shape;4192;p36"/>
          <p:cNvSpPr txBox="1">
            <a:spLocks noGrp="1"/>
          </p:cNvSpPr>
          <p:nvPr>
            <p:ph type="title" idx="14"/>
          </p:nvPr>
        </p:nvSpPr>
        <p:spPr>
          <a:xfrm>
            <a:off x="5137808" y="2139310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4</a:t>
            </a:r>
            <a:endParaRPr sz="2200" dirty="0"/>
          </a:p>
        </p:txBody>
      </p:sp>
      <p:sp>
        <p:nvSpPr>
          <p:cNvPr id="4193" name="Google Shape;4193;p36"/>
          <p:cNvSpPr txBox="1">
            <a:spLocks noGrp="1"/>
          </p:cNvSpPr>
          <p:nvPr>
            <p:ph type="title" idx="15"/>
          </p:nvPr>
        </p:nvSpPr>
        <p:spPr>
          <a:xfrm>
            <a:off x="5936730" y="2124457"/>
            <a:ext cx="194617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Scelte effettuate</a:t>
            </a:r>
            <a:endParaRPr sz="1300" dirty="0"/>
          </a:p>
        </p:txBody>
      </p:sp>
      <p:grpSp>
        <p:nvGrpSpPr>
          <p:cNvPr id="4195" name="Google Shape;4195;p36"/>
          <p:cNvGrpSpPr/>
          <p:nvPr/>
        </p:nvGrpSpPr>
        <p:grpSpPr>
          <a:xfrm>
            <a:off x="5079776" y="989445"/>
            <a:ext cx="706700" cy="649513"/>
            <a:chOff x="2002050" y="305103"/>
            <a:chExt cx="1134710" cy="1042888"/>
          </a:xfrm>
        </p:grpSpPr>
        <p:sp>
          <p:nvSpPr>
            <p:cNvPr id="4196" name="Google Shape;419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7" name="Google Shape;419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8" name="Google Shape;419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9" name="Google Shape;419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0" name="Google Shape;420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1" name="Google Shape;420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2" name="Google Shape;420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3" name="Google Shape;420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4" name="Google Shape;420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205" name="Google Shape;4205;p36"/>
          <p:cNvGrpSpPr/>
          <p:nvPr/>
        </p:nvGrpSpPr>
        <p:grpSpPr>
          <a:xfrm>
            <a:off x="1259651" y="1906777"/>
            <a:ext cx="706700" cy="649513"/>
            <a:chOff x="2002050" y="305103"/>
            <a:chExt cx="1134710" cy="1042888"/>
          </a:xfrm>
        </p:grpSpPr>
        <p:sp>
          <p:nvSpPr>
            <p:cNvPr id="4206" name="Google Shape;420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7" name="Google Shape;420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8" name="Google Shape;420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9" name="Google Shape;420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0" name="Google Shape;421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1" name="Google Shape;421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2" name="Google Shape;421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3" name="Google Shape;421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4" name="Google Shape;421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215" name="Google Shape;4215;p36"/>
          <p:cNvGrpSpPr/>
          <p:nvPr/>
        </p:nvGrpSpPr>
        <p:grpSpPr>
          <a:xfrm>
            <a:off x="5079776" y="1920056"/>
            <a:ext cx="706700" cy="649513"/>
            <a:chOff x="2002050" y="305103"/>
            <a:chExt cx="1134710" cy="1042888"/>
          </a:xfrm>
        </p:grpSpPr>
        <p:sp>
          <p:nvSpPr>
            <p:cNvPr id="4216" name="Google Shape;421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7" name="Google Shape;421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8" name="Google Shape;421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9" name="Google Shape;421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0" name="Google Shape;422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1" name="Google Shape;422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2" name="Google Shape;422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3" name="Google Shape;422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4" name="Google Shape;422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55" name="Google Shape;4189;p36">
            <a:extLst>
              <a:ext uri="{FF2B5EF4-FFF2-40B4-BE49-F238E27FC236}">
                <a16:creationId xmlns:a16="http://schemas.microsoft.com/office/drawing/2014/main" id="{633C66D1-2888-4EF8-9BCE-346288D4B4CD}"/>
              </a:ext>
            </a:extLst>
          </p:cNvPr>
          <p:cNvSpPr txBox="1">
            <a:spLocks/>
          </p:cNvSpPr>
          <p:nvPr/>
        </p:nvSpPr>
        <p:spPr>
          <a:xfrm>
            <a:off x="1317683" y="3084217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5</a:t>
            </a:r>
          </a:p>
        </p:txBody>
      </p:sp>
      <p:sp>
        <p:nvSpPr>
          <p:cNvPr id="56" name="Google Shape;4190;p36">
            <a:extLst>
              <a:ext uri="{FF2B5EF4-FFF2-40B4-BE49-F238E27FC236}">
                <a16:creationId xmlns:a16="http://schemas.microsoft.com/office/drawing/2014/main" id="{C202EABE-28D3-4202-BE5F-FD2F7E34E92D}"/>
              </a:ext>
            </a:extLst>
          </p:cNvPr>
          <p:cNvSpPr txBox="1">
            <a:spLocks/>
          </p:cNvSpPr>
          <p:nvPr/>
        </p:nvSpPr>
        <p:spPr>
          <a:xfrm>
            <a:off x="2183137" y="3089130"/>
            <a:ext cx="1916837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Problemi riscontrati</a:t>
            </a:r>
          </a:p>
        </p:txBody>
      </p:sp>
      <p:sp>
        <p:nvSpPr>
          <p:cNvPr id="58" name="Google Shape;4192;p36">
            <a:extLst>
              <a:ext uri="{FF2B5EF4-FFF2-40B4-BE49-F238E27FC236}">
                <a16:creationId xmlns:a16="http://schemas.microsoft.com/office/drawing/2014/main" id="{C1D597D3-24FC-45AC-BAA4-39F01021EACE}"/>
              </a:ext>
            </a:extLst>
          </p:cNvPr>
          <p:cNvSpPr txBox="1">
            <a:spLocks/>
          </p:cNvSpPr>
          <p:nvPr/>
        </p:nvSpPr>
        <p:spPr>
          <a:xfrm>
            <a:off x="5137808" y="3097413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6</a:t>
            </a:r>
          </a:p>
        </p:txBody>
      </p:sp>
      <p:sp>
        <p:nvSpPr>
          <p:cNvPr id="59" name="Google Shape;4193;p36">
            <a:extLst>
              <a:ext uri="{FF2B5EF4-FFF2-40B4-BE49-F238E27FC236}">
                <a16:creationId xmlns:a16="http://schemas.microsoft.com/office/drawing/2014/main" id="{EA0C6C31-189E-412D-AE10-744264B61633}"/>
              </a:ext>
            </a:extLst>
          </p:cNvPr>
          <p:cNvSpPr txBox="1">
            <a:spLocks/>
          </p:cNvSpPr>
          <p:nvPr/>
        </p:nvSpPr>
        <p:spPr>
          <a:xfrm>
            <a:off x="5936730" y="3078609"/>
            <a:ext cx="1946171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Soluzioni proposte</a:t>
            </a:r>
          </a:p>
        </p:txBody>
      </p:sp>
      <p:grpSp>
        <p:nvGrpSpPr>
          <p:cNvPr id="61" name="Google Shape;4205;p36">
            <a:extLst>
              <a:ext uri="{FF2B5EF4-FFF2-40B4-BE49-F238E27FC236}">
                <a16:creationId xmlns:a16="http://schemas.microsoft.com/office/drawing/2014/main" id="{1B01CD57-3DB3-42D2-8D9A-31A79128F9F2}"/>
              </a:ext>
            </a:extLst>
          </p:cNvPr>
          <p:cNvGrpSpPr/>
          <p:nvPr/>
        </p:nvGrpSpPr>
        <p:grpSpPr>
          <a:xfrm>
            <a:off x="1259651" y="2878232"/>
            <a:ext cx="706700" cy="649513"/>
            <a:chOff x="2002050" y="305103"/>
            <a:chExt cx="1134710" cy="1042888"/>
          </a:xfrm>
        </p:grpSpPr>
        <p:sp>
          <p:nvSpPr>
            <p:cNvPr id="62" name="Google Shape;4206;p36">
              <a:extLst>
                <a:ext uri="{FF2B5EF4-FFF2-40B4-BE49-F238E27FC236}">
                  <a16:creationId xmlns:a16="http://schemas.microsoft.com/office/drawing/2014/main" id="{E28A6156-6DBE-4CD9-9242-4330278C7FF7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4207;p36">
              <a:extLst>
                <a:ext uri="{FF2B5EF4-FFF2-40B4-BE49-F238E27FC236}">
                  <a16:creationId xmlns:a16="http://schemas.microsoft.com/office/drawing/2014/main" id="{D99735DE-0E2D-42C9-8F0C-E3A4DCDDAD83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4208;p36">
              <a:extLst>
                <a:ext uri="{FF2B5EF4-FFF2-40B4-BE49-F238E27FC236}">
                  <a16:creationId xmlns:a16="http://schemas.microsoft.com/office/drawing/2014/main" id="{3E8AA49F-887F-4DDC-A136-17B6A58052D7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4209;p36">
              <a:extLst>
                <a:ext uri="{FF2B5EF4-FFF2-40B4-BE49-F238E27FC236}">
                  <a16:creationId xmlns:a16="http://schemas.microsoft.com/office/drawing/2014/main" id="{29F0797A-C0FD-46D7-BD61-076FEC578EC8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6" name="Google Shape;4210;p36">
              <a:extLst>
                <a:ext uri="{FF2B5EF4-FFF2-40B4-BE49-F238E27FC236}">
                  <a16:creationId xmlns:a16="http://schemas.microsoft.com/office/drawing/2014/main" id="{02366B5D-2E21-4BE7-B852-CCFD05C05591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7" name="Google Shape;4211;p36">
              <a:extLst>
                <a:ext uri="{FF2B5EF4-FFF2-40B4-BE49-F238E27FC236}">
                  <a16:creationId xmlns:a16="http://schemas.microsoft.com/office/drawing/2014/main" id="{AA6E6BA1-8F0D-401F-8007-714E916651A0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8" name="Google Shape;4212;p36">
              <a:extLst>
                <a:ext uri="{FF2B5EF4-FFF2-40B4-BE49-F238E27FC236}">
                  <a16:creationId xmlns:a16="http://schemas.microsoft.com/office/drawing/2014/main" id="{A6CAF065-670A-4F36-93D1-0D564A13D9D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9" name="Google Shape;4213;p36">
              <a:extLst>
                <a:ext uri="{FF2B5EF4-FFF2-40B4-BE49-F238E27FC236}">
                  <a16:creationId xmlns:a16="http://schemas.microsoft.com/office/drawing/2014/main" id="{4A59E710-33A8-46ED-812D-FE4555F6490D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0" name="Google Shape;4214;p36">
              <a:extLst>
                <a:ext uri="{FF2B5EF4-FFF2-40B4-BE49-F238E27FC236}">
                  <a16:creationId xmlns:a16="http://schemas.microsoft.com/office/drawing/2014/main" id="{1B6B2817-7A65-4DC7-980B-BDE4FEE8E011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71" name="Google Shape;4215;p36">
            <a:extLst>
              <a:ext uri="{FF2B5EF4-FFF2-40B4-BE49-F238E27FC236}">
                <a16:creationId xmlns:a16="http://schemas.microsoft.com/office/drawing/2014/main" id="{4E70B3F6-1744-4862-957F-D95EC87CCB18}"/>
              </a:ext>
            </a:extLst>
          </p:cNvPr>
          <p:cNvGrpSpPr/>
          <p:nvPr/>
        </p:nvGrpSpPr>
        <p:grpSpPr>
          <a:xfrm>
            <a:off x="5079776" y="2871694"/>
            <a:ext cx="706700" cy="649513"/>
            <a:chOff x="2002050" y="305103"/>
            <a:chExt cx="1134710" cy="1042888"/>
          </a:xfrm>
        </p:grpSpPr>
        <p:sp>
          <p:nvSpPr>
            <p:cNvPr id="72" name="Google Shape;4216;p36">
              <a:extLst>
                <a:ext uri="{FF2B5EF4-FFF2-40B4-BE49-F238E27FC236}">
                  <a16:creationId xmlns:a16="http://schemas.microsoft.com/office/drawing/2014/main" id="{2C43C9F9-FBCC-42F4-8F99-89B933A1C8F5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3" name="Google Shape;4217;p36">
              <a:extLst>
                <a:ext uri="{FF2B5EF4-FFF2-40B4-BE49-F238E27FC236}">
                  <a16:creationId xmlns:a16="http://schemas.microsoft.com/office/drawing/2014/main" id="{72642221-2E64-4738-829A-66D2DCDDD9FF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4" name="Google Shape;4218;p36">
              <a:extLst>
                <a:ext uri="{FF2B5EF4-FFF2-40B4-BE49-F238E27FC236}">
                  <a16:creationId xmlns:a16="http://schemas.microsoft.com/office/drawing/2014/main" id="{955E19D2-39A9-4B96-AD92-064DB176AB60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5" name="Google Shape;4219;p36">
              <a:extLst>
                <a:ext uri="{FF2B5EF4-FFF2-40B4-BE49-F238E27FC236}">
                  <a16:creationId xmlns:a16="http://schemas.microsoft.com/office/drawing/2014/main" id="{80EBF4B6-E7A3-4431-ABCB-19004B5C503E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6" name="Google Shape;4220;p36">
              <a:extLst>
                <a:ext uri="{FF2B5EF4-FFF2-40B4-BE49-F238E27FC236}">
                  <a16:creationId xmlns:a16="http://schemas.microsoft.com/office/drawing/2014/main" id="{619A3F95-AB3A-4A43-8CD3-BCBEBFC10A9B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4221;p36">
              <a:extLst>
                <a:ext uri="{FF2B5EF4-FFF2-40B4-BE49-F238E27FC236}">
                  <a16:creationId xmlns:a16="http://schemas.microsoft.com/office/drawing/2014/main" id="{2B1635A1-877A-4A08-83C2-6ECB7C860DF9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4222;p36">
              <a:extLst>
                <a:ext uri="{FF2B5EF4-FFF2-40B4-BE49-F238E27FC236}">
                  <a16:creationId xmlns:a16="http://schemas.microsoft.com/office/drawing/2014/main" id="{3AAF71FB-6B8F-4082-B80E-03D4313546B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4223;p36">
              <a:extLst>
                <a:ext uri="{FF2B5EF4-FFF2-40B4-BE49-F238E27FC236}">
                  <a16:creationId xmlns:a16="http://schemas.microsoft.com/office/drawing/2014/main" id="{13DA33BB-CC6B-448C-BF1E-03AA40703C7B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0" name="Google Shape;4224;p36">
              <a:extLst>
                <a:ext uri="{FF2B5EF4-FFF2-40B4-BE49-F238E27FC236}">
                  <a16:creationId xmlns:a16="http://schemas.microsoft.com/office/drawing/2014/main" id="{74C5028A-EB40-4CBB-9B31-EE2E743F5A02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0" name="Google Shape;4189;p36">
            <a:extLst>
              <a:ext uri="{FF2B5EF4-FFF2-40B4-BE49-F238E27FC236}">
                <a16:creationId xmlns:a16="http://schemas.microsoft.com/office/drawing/2014/main" id="{3189446B-B887-4F83-BAF2-98B5C4672DEA}"/>
              </a:ext>
            </a:extLst>
          </p:cNvPr>
          <p:cNvSpPr txBox="1">
            <a:spLocks/>
          </p:cNvSpPr>
          <p:nvPr/>
        </p:nvSpPr>
        <p:spPr>
          <a:xfrm>
            <a:off x="1317683" y="4071915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7</a:t>
            </a:r>
          </a:p>
        </p:txBody>
      </p:sp>
      <p:sp>
        <p:nvSpPr>
          <p:cNvPr id="91" name="Google Shape;4190;p36">
            <a:extLst>
              <a:ext uri="{FF2B5EF4-FFF2-40B4-BE49-F238E27FC236}">
                <a16:creationId xmlns:a16="http://schemas.microsoft.com/office/drawing/2014/main" id="{F80EBB0C-50CA-43E0-A4F4-D57A84DB162D}"/>
              </a:ext>
            </a:extLst>
          </p:cNvPr>
          <p:cNvSpPr txBox="1">
            <a:spLocks/>
          </p:cNvSpPr>
          <p:nvPr/>
        </p:nvSpPr>
        <p:spPr>
          <a:xfrm>
            <a:off x="2183137" y="4070139"/>
            <a:ext cx="1916837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Analisi del codice</a:t>
            </a:r>
          </a:p>
        </p:txBody>
      </p:sp>
      <p:sp>
        <p:nvSpPr>
          <p:cNvPr id="92" name="Google Shape;4192;p36">
            <a:extLst>
              <a:ext uri="{FF2B5EF4-FFF2-40B4-BE49-F238E27FC236}">
                <a16:creationId xmlns:a16="http://schemas.microsoft.com/office/drawing/2014/main" id="{A78ABCE5-A340-4262-AA6A-DCC4C101D5F0}"/>
              </a:ext>
            </a:extLst>
          </p:cNvPr>
          <p:cNvSpPr txBox="1">
            <a:spLocks/>
          </p:cNvSpPr>
          <p:nvPr/>
        </p:nvSpPr>
        <p:spPr>
          <a:xfrm rot="10800000">
            <a:off x="5151156" y="4013603"/>
            <a:ext cx="590636" cy="28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8</a:t>
            </a:r>
          </a:p>
        </p:txBody>
      </p:sp>
      <p:sp>
        <p:nvSpPr>
          <p:cNvPr id="93" name="Google Shape;4193;p36">
            <a:extLst>
              <a:ext uri="{FF2B5EF4-FFF2-40B4-BE49-F238E27FC236}">
                <a16:creationId xmlns:a16="http://schemas.microsoft.com/office/drawing/2014/main" id="{02CBCD5D-5AE6-4864-AE0A-F5DAC8D344F0}"/>
              </a:ext>
            </a:extLst>
          </p:cNvPr>
          <p:cNvSpPr txBox="1">
            <a:spLocks/>
          </p:cNvSpPr>
          <p:nvPr/>
        </p:nvSpPr>
        <p:spPr>
          <a:xfrm>
            <a:off x="5936730" y="4070139"/>
            <a:ext cx="1946171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Risultati ottenuti</a:t>
            </a:r>
          </a:p>
        </p:txBody>
      </p:sp>
      <p:grpSp>
        <p:nvGrpSpPr>
          <p:cNvPr id="94" name="Google Shape;4205;p36">
            <a:extLst>
              <a:ext uri="{FF2B5EF4-FFF2-40B4-BE49-F238E27FC236}">
                <a16:creationId xmlns:a16="http://schemas.microsoft.com/office/drawing/2014/main" id="{C2E41AD9-600E-4765-8E64-3D1DD870F5B9}"/>
              </a:ext>
            </a:extLst>
          </p:cNvPr>
          <p:cNvGrpSpPr/>
          <p:nvPr/>
        </p:nvGrpSpPr>
        <p:grpSpPr>
          <a:xfrm>
            <a:off x="1259651" y="3865930"/>
            <a:ext cx="706700" cy="649513"/>
            <a:chOff x="2002050" y="305103"/>
            <a:chExt cx="1134710" cy="1042888"/>
          </a:xfrm>
        </p:grpSpPr>
        <p:sp>
          <p:nvSpPr>
            <p:cNvPr id="95" name="Google Shape;4206;p36">
              <a:extLst>
                <a:ext uri="{FF2B5EF4-FFF2-40B4-BE49-F238E27FC236}">
                  <a16:creationId xmlns:a16="http://schemas.microsoft.com/office/drawing/2014/main" id="{D0BA571E-1ED6-4DD6-89D8-91AD6B9DF5A6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6" name="Google Shape;4207;p36">
              <a:extLst>
                <a:ext uri="{FF2B5EF4-FFF2-40B4-BE49-F238E27FC236}">
                  <a16:creationId xmlns:a16="http://schemas.microsoft.com/office/drawing/2014/main" id="{496981AA-9D2E-4377-966F-945FAF75AC35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7" name="Google Shape;4208;p36">
              <a:extLst>
                <a:ext uri="{FF2B5EF4-FFF2-40B4-BE49-F238E27FC236}">
                  <a16:creationId xmlns:a16="http://schemas.microsoft.com/office/drawing/2014/main" id="{1DB995C2-7C2A-4B09-B942-EA8215113929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8" name="Google Shape;4209;p36">
              <a:extLst>
                <a:ext uri="{FF2B5EF4-FFF2-40B4-BE49-F238E27FC236}">
                  <a16:creationId xmlns:a16="http://schemas.microsoft.com/office/drawing/2014/main" id="{754F5D50-FA99-4B16-90DB-E71A8C023337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9" name="Google Shape;4210;p36">
              <a:extLst>
                <a:ext uri="{FF2B5EF4-FFF2-40B4-BE49-F238E27FC236}">
                  <a16:creationId xmlns:a16="http://schemas.microsoft.com/office/drawing/2014/main" id="{B5D2BD98-03F2-4B3E-9687-5C30873E3DEA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4211;p36">
              <a:extLst>
                <a:ext uri="{FF2B5EF4-FFF2-40B4-BE49-F238E27FC236}">
                  <a16:creationId xmlns:a16="http://schemas.microsoft.com/office/drawing/2014/main" id="{840376D9-D2D3-45AF-B789-3EBD0F6A08DD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1" name="Google Shape;4212;p36">
              <a:extLst>
                <a:ext uri="{FF2B5EF4-FFF2-40B4-BE49-F238E27FC236}">
                  <a16:creationId xmlns:a16="http://schemas.microsoft.com/office/drawing/2014/main" id="{81324364-2200-45BB-AA51-A4E079D5CDD1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2" name="Google Shape;4213;p36">
              <a:extLst>
                <a:ext uri="{FF2B5EF4-FFF2-40B4-BE49-F238E27FC236}">
                  <a16:creationId xmlns:a16="http://schemas.microsoft.com/office/drawing/2014/main" id="{B71A432C-5E59-421F-BF4D-4D6F3AAFD3E4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4214;p36">
              <a:extLst>
                <a:ext uri="{FF2B5EF4-FFF2-40B4-BE49-F238E27FC236}">
                  <a16:creationId xmlns:a16="http://schemas.microsoft.com/office/drawing/2014/main" id="{EF9D01D4-5CC4-40CA-9C2A-4BB418342AFD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4215;p36">
            <a:extLst>
              <a:ext uri="{FF2B5EF4-FFF2-40B4-BE49-F238E27FC236}">
                <a16:creationId xmlns:a16="http://schemas.microsoft.com/office/drawing/2014/main" id="{DE80F962-6B12-4F09-8845-D3D83A2E88BC}"/>
              </a:ext>
            </a:extLst>
          </p:cNvPr>
          <p:cNvGrpSpPr/>
          <p:nvPr/>
        </p:nvGrpSpPr>
        <p:grpSpPr>
          <a:xfrm>
            <a:off x="5079776" y="3865930"/>
            <a:ext cx="706700" cy="649513"/>
            <a:chOff x="2002050" y="305103"/>
            <a:chExt cx="1134710" cy="1042888"/>
          </a:xfrm>
        </p:grpSpPr>
        <p:sp>
          <p:nvSpPr>
            <p:cNvPr id="105" name="Google Shape;4216;p36">
              <a:extLst>
                <a:ext uri="{FF2B5EF4-FFF2-40B4-BE49-F238E27FC236}">
                  <a16:creationId xmlns:a16="http://schemas.microsoft.com/office/drawing/2014/main" id="{2899460D-46BB-467B-971F-E944190AE088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4217;p36">
              <a:extLst>
                <a:ext uri="{FF2B5EF4-FFF2-40B4-BE49-F238E27FC236}">
                  <a16:creationId xmlns:a16="http://schemas.microsoft.com/office/drawing/2014/main" id="{31EE95DB-5C64-4DC8-AFC9-059A88ED156B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7" name="Google Shape;4218;p36">
              <a:extLst>
                <a:ext uri="{FF2B5EF4-FFF2-40B4-BE49-F238E27FC236}">
                  <a16:creationId xmlns:a16="http://schemas.microsoft.com/office/drawing/2014/main" id="{FB31CC66-5BB8-4C58-B486-4EA3058BB0C5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" name="Google Shape;4219;p36">
              <a:extLst>
                <a:ext uri="{FF2B5EF4-FFF2-40B4-BE49-F238E27FC236}">
                  <a16:creationId xmlns:a16="http://schemas.microsoft.com/office/drawing/2014/main" id="{BD26882A-4EA0-45BC-9E27-65D5F07C030E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4220;p36">
              <a:extLst>
                <a:ext uri="{FF2B5EF4-FFF2-40B4-BE49-F238E27FC236}">
                  <a16:creationId xmlns:a16="http://schemas.microsoft.com/office/drawing/2014/main" id="{2D604A0B-A57C-4001-9D90-643E22DA3679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0" name="Google Shape;4221;p36">
              <a:extLst>
                <a:ext uri="{FF2B5EF4-FFF2-40B4-BE49-F238E27FC236}">
                  <a16:creationId xmlns:a16="http://schemas.microsoft.com/office/drawing/2014/main" id="{CAA4270F-79ED-4CE5-B2DF-80D21323806C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1" name="Google Shape;4222;p36">
              <a:extLst>
                <a:ext uri="{FF2B5EF4-FFF2-40B4-BE49-F238E27FC236}">
                  <a16:creationId xmlns:a16="http://schemas.microsoft.com/office/drawing/2014/main" id="{1F073518-E7E0-4235-BC82-065E4E0582F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4223;p36">
              <a:extLst>
                <a:ext uri="{FF2B5EF4-FFF2-40B4-BE49-F238E27FC236}">
                  <a16:creationId xmlns:a16="http://schemas.microsoft.com/office/drawing/2014/main" id="{6E5B52D0-F04F-4255-B062-1DBA09A3AB54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4224;p36">
              <a:extLst>
                <a:ext uri="{FF2B5EF4-FFF2-40B4-BE49-F238E27FC236}">
                  <a16:creationId xmlns:a16="http://schemas.microsoft.com/office/drawing/2014/main" id="{79FD8B6E-6D11-44D6-9994-8557C8CE01B9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37"/>
          <p:cNvSpPr txBox="1">
            <a:spLocks noGrp="1"/>
          </p:cNvSpPr>
          <p:nvPr>
            <p:ph type="title"/>
          </p:nvPr>
        </p:nvSpPr>
        <p:spPr>
          <a:xfrm>
            <a:off x="2247300" y="2228589"/>
            <a:ext cx="4649400" cy="17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Obiettivo del progetto</a:t>
            </a:r>
            <a:endParaRPr dirty="0"/>
          </a:p>
        </p:txBody>
      </p:sp>
      <p:sp>
        <p:nvSpPr>
          <p:cNvPr id="4230" name="Google Shape;4230;p37"/>
          <p:cNvSpPr txBox="1">
            <a:spLocks noGrp="1"/>
          </p:cNvSpPr>
          <p:nvPr>
            <p:ph type="title" idx="2"/>
          </p:nvPr>
        </p:nvSpPr>
        <p:spPr>
          <a:xfrm>
            <a:off x="3975862" y="132470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B815F"/>
                </a:solidFill>
              </a:rPr>
              <a:t>1</a:t>
            </a:r>
            <a:endParaRPr dirty="0">
              <a:solidFill>
                <a:srgbClr val="9B815F"/>
              </a:solidFill>
            </a:endParaRPr>
          </a:p>
        </p:txBody>
      </p:sp>
      <p:grpSp>
        <p:nvGrpSpPr>
          <p:cNvPr id="4232" name="Google Shape;4232;p37"/>
          <p:cNvGrpSpPr/>
          <p:nvPr/>
        </p:nvGrpSpPr>
        <p:grpSpPr>
          <a:xfrm>
            <a:off x="3963171" y="1109457"/>
            <a:ext cx="1217658" cy="1119124"/>
            <a:chOff x="2002050" y="305103"/>
            <a:chExt cx="1134710" cy="1042888"/>
          </a:xfrm>
        </p:grpSpPr>
        <p:sp>
          <p:nvSpPr>
            <p:cNvPr id="4233" name="Google Shape;4233;p37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7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7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7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7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7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7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7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7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2" name="Google Shape;4242;p37"/>
          <p:cNvSpPr/>
          <p:nvPr/>
        </p:nvSpPr>
        <p:spPr>
          <a:xfrm rot="10800000">
            <a:off x="445314" y="2158051"/>
            <a:ext cx="51162" cy="50768"/>
          </a:xfrm>
          <a:custGeom>
            <a:avLst/>
            <a:gdLst/>
            <a:ahLst/>
            <a:cxnLst/>
            <a:rect l="l" t="t" r="r" b="b"/>
            <a:pathLst>
              <a:path w="1561" h="1549" extrusionOk="0">
                <a:moveTo>
                  <a:pt x="786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03"/>
                  <a:pt x="346" y="1548"/>
                  <a:pt x="786" y="1548"/>
                </a:cubicBezTo>
                <a:cubicBezTo>
                  <a:pt x="1215" y="1548"/>
                  <a:pt x="1560" y="1203"/>
                  <a:pt x="1560" y="774"/>
                </a:cubicBezTo>
                <a:cubicBezTo>
                  <a:pt x="1560" y="346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37"/>
          <p:cNvSpPr/>
          <p:nvPr/>
        </p:nvSpPr>
        <p:spPr>
          <a:xfrm rot="10800000">
            <a:off x="1073784" y="3735852"/>
            <a:ext cx="50736" cy="51162"/>
          </a:xfrm>
          <a:custGeom>
            <a:avLst/>
            <a:gdLst/>
            <a:ahLst/>
            <a:cxnLst/>
            <a:rect l="l" t="t" r="r" b="b"/>
            <a:pathLst>
              <a:path w="1548" h="1561" extrusionOk="0">
                <a:moveTo>
                  <a:pt x="774" y="1"/>
                </a:moveTo>
                <a:cubicBezTo>
                  <a:pt x="345" y="1"/>
                  <a:pt x="0" y="358"/>
                  <a:pt x="0" y="787"/>
                </a:cubicBezTo>
                <a:cubicBezTo>
                  <a:pt x="0" y="1215"/>
                  <a:pt x="345" y="1561"/>
                  <a:pt x="774" y="1561"/>
                </a:cubicBezTo>
                <a:cubicBezTo>
                  <a:pt x="1203" y="1561"/>
                  <a:pt x="1548" y="1215"/>
                  <a:pt x="1548" y="787"/>
                </a:cubicBezTo>
                <a:cubicBezTo>
                  <a:pt x="1548" y="358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4" name="Google Shape;4244;p37"/>
          <p:cNvSpPr/>
          <p:nvPr/>
        </p:nvSpPr>
        <p:spPr>
          <a:xfrm rot="10800000">
            <a:off x="1324539" y="3050826"/>
            <a:ext cx="51162" cy="50768"/>
          </a:xfrm>
          <a:custGeom>
            <a:avLst/>
            <a:gdLst/>
            <a:ahLst/>
            <a:cxnLst/>
            <a:rect l="l" t="t" r="r" b="b"/>
            <a:pathLst>
              <a:path w="1561" h="1549" extrusionOk="0">
                <a:moveTo>
                  <a:pt x="786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03"/>
                  <a:pt x="346" y="1548"/>
                  <a:pt x="786" y="1548"/>
                </a:cubicBezTo>
                <a:cubicBezTo>
                  <a:pt x="1215" y="1548"/>
                  <a:pt x="1560" y="1203"/>
                  <a:pt x="1560" y="774"/>
                </a:cubicBezTo>
                <a:cubicBezTo>
                  <a:pt x="1560" y="346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37"/>
          <p:cNvSpPr/>
          <p:nvPr/>
        </p:nvSpPr>
        <p:spPr>
          <a:xfrm rot="10800000">
            <a:off x="2247250" y="943178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6" name="Google Shape;4246;p37"/>
          <p:cNvSpPr/>
          <p:nvPr/>
        </p:nvSpPr>
        <p:spPr>
          <a:xfrm rot="10800000">
            <a:off x="1465650" y="1493693"/>
            <a:ext cx="50736" cy="50768"/>
          </a:xfrm>
          <a:custGeom>
            <a:avLst/>
            <a:gdLst/>
            <a:ahLst/>
            <a:cxnLst/>
            <a:rect l="l" t="t" r="r" b="b"/>
            <a:pathLst>
              <a:path w="1548" h="1549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48"/>
                  <a:pt x="774" y="1548"/>
                </a:cubicBezTo>
                <a:cubicBezTo>
                  <a:pt x="1203" y="1548"/>
                  <a:pt x="1548" y="1203"/>
                  <a:pt x="1548" y="775"/>
                </a:cubicBezTo>
                <a:cubicBezTo>
                  <a:pt x="1548" y="346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37"/>
          <p:cNvSpPr/>
          <p:nvPr/>
        </p:nvSpPr>
        <p:spPr>
          <a:xfrm rot="10800000">
            <a:off x="2727450" y="1381766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37"/>
          <p:cNvSpPr/>
          <p:nvPr/>
        </p:nvSpPr>
        <p:spPr>
          <a:xfrm rot="10800000">
            <a:off x="6252851" y="1199435"/>
            <a:ext cx="50768" cy="51162"/>
          </a:xfrm>
          <a:custGeom>
            <a:avLst/>
            <a:gdLst/>
            <a:ahLst/>
            <a:cxnLst/>
            <a:rect l="l" t="t" r="r" b="b"/>
            <a:pathLst>
              <a:path w="1549" h="1561" extrusionOk="0">
                <a:moveTo>
                  <a:pt x="774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15"/>
                  <a:pt x="346" y="1560"/>
                  <a:pt x="774" y="1560"/>
                </a:cubicBezTo>
                <a:cubicBezTo>
                  <a:pt x="1203" y="1560"/>
                  <a:pt x="1548" y="1215"/>
                  <a:pt x="1548" y="774"/>
                </a:cubicBezTo>
                <a:cubicBezTo>
                  <a:pt x="1548" y="346"/>
                  <a:pt x="1203" y="0"/>
                  <a:pt x="7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37"/>
          <p:cNvSpPr/>
          <p:nvPr/>
        </p:nvSpPr>
        <p:spPr>
          <a:xfrm rot="10800000">
            <a:off x="7686011" y="1312035"/>
            <a:ext cx="51162" cy="51162"/>
          </a:xfrm>
          <a:custGeom>
            <a:avLst/>
            <a:gdLst/>
            <a:ahLst/>
            <a:cxnLst/>
            <a:rect l="l" t="t" r="r" b="b"/>
            <a:pathLst>
              <a:path w="1561" h="1561" extrusionOk="0">
                <a:moveTo>
                  <a:pt x="787" y="0"/>
                </a:moveTo>
                <a:cubicBezTo>
                  <a:pt x="358" y="0"/>
                  <a:pt x="1" y="346"/>
                  <a:pt x="1" y="774"/>
                </a:cubicBezTo>
                <a:cubicBezTo>
                  <a:pt x="1" y="1215"/>
                  <a:pt x="358" y="1560"/>
                  <a:pt x="787" y="1560"/>
                </a:cubicBezTo>
                <a:cubicBezTo>
                  <a:pt x="1215" y="1560"/>
                  <a:pt x="1560" y="1215"/>
                  <a:pt x="1560" y="774"/>
                </a:cubicBezTo>
                <a:cubicBezTo>
                  <a:pt x="1560" y="346"/>
                  <a:pt x="1215" y="0"/>
                  <a:pt x="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p37"/>
          <p:cNvSpPr/>
          <p:nvPr/>
        </p:nvSpPr>
        <p:spPr>
          <a:xfrm rot="10800000">
            <a:off x="7424909" y="1853007"/>
            <a:ext cx="50768" cy="50768"/>
          </a:xfrm>
          <a:custGeom>
            <a:avLst/>
            <a:gdLst/>
            <a:ahLst/>
            <a:cxnLst/>
            <a:rect l="l" t="t" r="r" b="b"/>
            <a:pathLst>
              <a:path w="1549" h="1549" extrusionOk="0">
                <a:moveTo>
                  <a:pt x="775" y="0"/>
                </a:moveTo>
                <a:cubicBezTo>
                  <a:pt x="346" y="0"/>
                  <a:pt x="1" y="346"/>
                  <a:pt x="1" y="774"/>
                </a:cubicBezTo>
                <a:cubicBezTo>
                  <a:pt x="1" y="1203"/>
                  <a:pt x="346" y="1548"/>
                  <a:pt x="775" y="1548"/>
                </a:cubicBezTo>
                <a:cubicBezTo>
                  <a:pt x="1203" y="1548"/>
                  <a:pt x="1549" y="1203"/>
                  <a:pt x="1549" y="774"/>
                </a:cubicBezTo>
                <a:cubicBezTo>
                  <a:pt x="1549" y="346"/>
                  <a:pt x="1203" y="0"/>
                  <a:pt x="7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37"/>
          <p:cNvSpPr/>
          <p:nvPr/>
        </p:nvSpPr>
        <p:spPr>
          <a:xfrm rot="10800000">
            <a:off x="7634865" y="3516828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0"/>
                </a:moveTo>
                <a:cubicBezTo>
                  <a:pt x="357" y="0"/>
                  <a:pt x="0" y="358"/>
                  <a:pt x="0" y="786"/>
                </a:cubicBezTo>
                <a:cubicBezTo>
                  <a:pt x="0" y="1215"/>
                  <a:pt x="357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58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37"/>
          <p:cNvSpPr/>
          <p:nvPr/>
        </p:nvSpPr>
        <p:spPr>
          <a:xfrm rot="10800000">
            <a:off x="8060684" y="3000057"/>
            <a:ext cx="50768" cy="50768"/>
          </a:xfrm>
          <a:custGeom>
            <a:avLst/>
            <a:gdLst/>
            <a:ahLst/>
            <a:cxnLst/>
            <a:rect l="l" t="t" r="r" b="b"/>
            <a:pathLst>
              <a:path w="1549" h="1549" extrusionOk="0">
                <a:moveTo>
                  <a:pt x="775" y="0"/>
                </a:moveTo>
                <a:cubicBezTo>
                  <a:pt x="346" y="0"/>
                  <a:pt x="1" y="346"/>
                  <a:pt x="1" y="774"/>
                </a:cubicBezTo>
                <a:cubicBezTo>
                  <a:pt x="1" y="1203"/>
                  <a:pt x="346" y="1548"/>
                  <a:pt x="775" y="1548"/>
                </a:cubicBezTo>
                <a:cubicBezTo>
                  <a:pt x="1203" y="1548"/>
                  <a:pt x="1549" y="1203"/>
                  <a:pt x="1549" y="774"/>
                </a:cubicBezTo>
                <a:cubicBezTo>
                  <a:pt x="1549" y="346"/>
                  <a:pt x="1203" y="0"/>
                  <a:pt x="7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37"/>
          <p:cNvSpPr/>
          <p:nvPr/>
        </p:nvSpPr>
        <p:spPr>
          <a:xfrm rot="10800000">
            <a:off x="1675709" y="3886827"/>
            <a:ext cx="50736" cy="51162"/>
          </a:xfrm>
          <a:custGeom>
            <a:avLst/>
            <a:gdLst/>
            <a:ahLst/>
            <a:cxnLst/>
            <a:rect l="l" t="t" r="r" b="b"/>
            <a:pathLst>
              <a:path w="1548" h="1561" extrusionOk="0">
                <a:moveTo>
                  <a:pt x="774" y="1"/>
                </a:moveTo>
                <a:cubicBezTo>
                  <a:pt x="345" y="1"/>
                  <a:pt x="0" y="358"/>
                  <a:pt x="0" y="787"/>
                </a:cubicBezTo>
                <a:cubicBezTo>
                  <a:pt x="0" y="1215"/>
                  <a:pt x="345" y="1561"/>
                  <a:pt x="774" y="1561"/>
                </a:cubicBezTo>
                <a:cubicBezTo>
                  <a:pt x="1203" y="1561"/>
                  <a:pt x="1548" y="1215"/>
                  <a:pt x="1548" y="787"/>
                </a:cubicBezTo>
                <a:cubicBezTo>
                  <a:pt x="1548" y="358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37"/>
          <p:cNvSpPr/>
          <p:nvPr/>
        </p:nvSpPr>
        <p:spPr>
          <a:xfrm rot="10800000">
            <a:off x="3011500" y="805741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5" name="Google Shape;4255;p37"/>
          <p:cNvGrpSpPr/>
          <p:nvPr/>
        </p:nvGrpSpPr>
        <p:grpSpPr>
          <a:xfrm>
            <a:off x="7475686" y="1769815"/>
            <a:ext cx="923082" cy="654197"/>
            <a:chOff x="4855686" y="3445290"/>
            <a:chExt cx="923082" cy="654197"/>
          </a:xfrm>
        </p:grpSpPr>
        <p:sp>
          <p:nvSpPr>
            <p:cNvPr id="4256" name="Google Shape;4256;p37"/>
            <p:cNvSpPr/>
            <p:nvPr/>
          </p:nvSpPr>
          <p:spPr>
            <a:xfrm>
              <a:off x="5252003" y="3699826"/>
              <a:ext cx="520131" cy="392690"/>
            </a:xfrm>
            <a:custGeom>
              <a:avLst/>
              <a:gdLst/>
              <a:ahLst/>
              <a:cxnLst/>
              <a:rect l="l" t="t" r="r" b="b"/>
              <a:pathLst>
                <a:path w="16860" h="12729" extrusionOk="0">
                  <a:moveTo>
                    <a:pt x="572" y="1"/>
                  </a:moveTo>
                  <a:lnTo>
                    <a:pt x="1" y="2180"/>
                  </a:lnTo>
                  <a:cubicBezTo>
                    <a:pt x="6085" y="3823"/>
                    <a:pt x="11395" y="7561"/>
                    <a:pt x="15002" y="12729"/>
                  </a:cubicBezTo>
                  <a:lnTo>
                    <a:pt x="16860" y="11443"/>
                  </a:lnTo>
                  <a:cubicBezTo>
                    <a:pt x="12943" y="5835"/>
                    <a:pt x="7180" y="1775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7"/>
            <p:cNvSpPr/>
            <p:nvPr/>
          </p:nvSpPr>
          <p:spPr>
            <a:xfrm>
              <a:off x="5246142" y="3693964"/>
              <a:ext cx="532625" cy="405523"/>
            </a:xfrm>
            <a:custGeom>
              <a:avLst/>
              <a:gdLst/>
              <a:ahLst/>
              <a:cxnLst/>
              <a:rect l="l" t="t" r="r" b="b"/>
              <a:pathLst>
                <a:path w="17265" h="13145" extrusionOk="0">
                  <a:moveTo>
                    <a:pt x="881" y="381"/>
                  </a:moveTo>
                  <a:cubicBezTo>
                    <a:pt x="7334" y="2167"/>
                    <a:pt x="12966" y="6120"/>
                    <a:pt x="16836" y="11597"/>
                  </a:cubicBezTo>
                  <a:lnTo>
                    <a:pt x="15228" y="12704"/>
                  </a:lnTo>
                  <a:cubicBezTo>
                    <a:pt x="11633" y="7608"/>
                    <a:pt x="6382" y="3918"/>
                    <a:pt x="381" y="2263"/>
                  </a:cubicBezTo>
                  <a:lnTo>
                    <a:pt x="881" y="381"/>
                  </a:lnTo>
                  <a:close/>
                  <a:moveTo>
                    <a:pt x="655" y="0"/>
                  </a:moveTo>
                  <a:lnTo>
                    <a:pt x="0" y="2489"/>
                  </a:lnTo>
                  <a:lnTo>
                    <a:pt x="143" y="2524"/>
                  </a:lnTo>
                  <a:cubicBezTo>
                    <a:pt x="6191" y="4156"/>
                    <a:pt x="11478" y="7870"/>
                    <a:pt x="15062" y="13014"/>
                  </a:cubicBezTo>
                  <a:lnTo>
                    <a:pt x="15145" y="13145"/>
                  </a:lnTo>
                  <a:lnTo>
                    <a:pt x="17264" y="11680"/>
                  </a:lnTo>
                  <a:lnTo>
                    <a:pt x="17181" y="11549"/>
                  </a:lnTo>
                  <a:cubicBezTo>
                    <a:pt x="13240" y="5906"/>
                    <a:pt x="7442" y="1822"/>
                    <a:pt x="810" y="36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7"/>
            <p:cNvSpPr/>
            <p:nvPr/>
          </p:nvSpPr>
          <p:spPr>
            <a:xfrm>
              <a:off x="5240620" y="3451183"/>
              <a:ext cx="348235" cy="286905"/>
            </a:xfrm>
            <a:custGeom>
              <a:avLst/>
              <a:gdLst/>
              <a:ahLst/>
              <a:cxnLst/>
              <a:rect l="l" t="t" r="r" b="b"/>
              <a:pathLst>
                <a:path w="11288" h="9300" extrusionOk="0">
                  <a:moveTo>
                    <a:pt x="2179" y="0"/>
                  </a:moveTo>
                  <a:lnTo>
                    <a:pt x="1" y="619"/>
                  </a:lnTo>
                  <a:cubicBezTo>
                    <a:pt x="1394" y="5537"/>
                    <a:pt x="5775" y="9025"/>
                    <a:pt x="10883" y="9275"/>
                  </a:cubicBezTo>
                  <a:cubicBezTo>
                    <a:pt x="11002" y="9287"/>
                    <a:pt x="11121" y="9287"/>
                    <a:pt x="11252" y="9299"/>
                  </a:cubicBezTo>
                  <a:lnTo>
                    <a:pt x="11288" y="7037"/>
                  </a:lnTo>
                  <a:cubicBezTo>
                    <a:pt x="7037" y="6954"/>
                    <a:pt x="3334" y="4096"/>
                    <a:pt x="2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7"/>
            <p:cNvSpPr/>
            <p:nvPr/>
          </p:nvSpPr>
          <p:spPr>
            <a:xfrm>
              <a:off x="5234759" y="3445290"/>
              <a:ext cx="359248" cy="297548"/>
            </a:xfrm>
            <a:custGeom>
              <a:avLst/>
              <a:gdLst/>
              <a:ahLst/>
              <a:cxnLst/>
              <a:rect l="l" t="t" r="r" b="b"/>
              <a:pathLst>
                <a:path w="11645" h="9645" extrusionOk="0">
                  <a:moveTo>
                    <a:pt x="2250" y="382"/>
                  </a:moveTo>
                  <a:cubicBezTo>
                    <a:pt x="3465" y="4418"/>
                    <a:pt x="7108" y="7228"/>
                    <a:pt x="11323" y="7383"/>
                  </a:cubicBezTo>
                  <a:lnTo>
                    <a:pt x="11287" y="9323"/>
                  </a:lnTo>
                  <a:cubicBezTo>
                    <a:pt x="11216" y="9323"/>
                    <a:pt x="11144" y="9312"/>
                    <a:pt x="11085" y="9312"/>
                  </a:cubicBezTo>
                  <a:cubicBezTo>
                    <a:pt x="6096" y="9061"/>
                    <a:pt x="1810" y="5692"/>
                    <a:pt x="381" y="918"/>
                  </a:cubicBezTo>
                  <a:lnTo>
                    <a:pt x="2250" y="382"/>
                  </a:lnTo>
                  <a:close/>
                  <a:moveTo>
                    <a:pt x="2477" y="1"/>
                  </a:moveTo>
                  <a:lnTo>
                    <a:pt x="0" y="703"/>
                  </a:lnTo>
                  <a:lnTo>
                    <a:pt x="36" y="846"/>
                  </a:lnTo>
                  <a:cubicBezTo>
                    <a:pt x="1453" y="5835"/>
                    <a:pt x="5882" y="9371"/>
                    <a:pt x="11061" y="9633"/>
                  </a:cubicBezTo>
                  <a:cubicBezTo>
                    <a:pt x="11192" y="9633"/>
                    <a:pt x="11311" y="9645"/>
                    <a:pt x="11430" y="9645"/>
                  </a:cubicBezTo>
                  <a:lnTo>
                    <a:pt x="11597" y="9645"/>
                  </a:lnTo>
                  <a:lnTo>
                    <a:pt x="11644" y="7061"/>
                  </a:lnTo>
                  <a:lnTo>
                    <a:pt x="11490" y="7061"/>
                  </a:lnTo>
                  <a:cubicBezTo>
                    <a:pt x="7299" y="6978"/>
                    <a:pt x="3655" y="4180"/>
                    <a:pt x="2512" y="144"/>
                  </a:cubicBezTo>
                  <a:lnTo>
                    <a:pt x="2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7"/>
            <p:cNvSpPr/>
            <p:nvPr/>
          </p:nvSpPr>
          <p:spPr>
            <a:xfrm>
              <a:off x="4861578" y="3842718"/>
              <a:ext cx="293877" cy="224002"/>
            </a:xfrm>
            <a:custGeom>
              <a:avLst/>
              <a:gdLst/>
              <a:ahLst/>
              <a:cxnLst/>
              <a:rect l="l" t="t" r="r" b="b"/>
              <a:pathLst>
                <a:path w="9526" h="7261" extrusionOk="0">
                  <a:moveTo>
                    <a:pt x="524" y="0"/>
                  </a:moveTo>
                  <a:lnTo>
                    <a:pt x="0" y="2191"/>
                  </a:lnTo>
                  <a:cubicBezTo>
                    <a:pt x="977" y="2429"/>
                    <a:pt x="1858" y="3144"/>
                    <a:pt x="2512" y="3739"/>
                  </a:cubicBezTo>
                  <a:cubicBezTo>
                    <a:pt x="2751" y="3941"/>
                    <a:pt x="2989" y="4168"/>
                    <a:pt x="3215" y="4382"/>
                  </a:cubicBezTo>
                  <a:cubicBezTo>
                    <a:pt x="3870" y="5037"/>
                    <a:pt x="4572" y="5620"/>
                    <a:pt x="5322" y="6156"/>
                  </a:cubicBezTo>
                  <a:cubicBezTo>
                    <a:pt x="6239" y="6787"/>
                    <a:pt x="7299" y="7168"/>
                    <a:pt x="8406" y="7251"/>
                  </a:cubicBezTo>
                  <a:cubicBezTo>
                    <a:pt x="8501" y="7257"/>
                    <a:pt x="8596" y="7260"/>
                    <a:pt x="8690" y="7260"/>
                  </a:cubicBezTo>
                  <a:cubicBezTo>
                    <a:pt x="8972" y="7260"/>
                    <a:pt x="9248" y="7233"/>
                    <a:pt x="9525" y="7180"/>
                  </a:cubicBezTo>
                  <a:lnTo>
                    <a:pt x="9085" y="4965"/>
                  </a:lnTo>
                  <a:cubicBezTo>
                    <a:pt x="8942" y="4993"/>
                    <a:pt x="8799" y="5005"/>
                    <a:pt x="8658" y="5005"/>
                  </a:cubicBezTo>
                  <a:cubicBezTo>
                    <a:pt x="7818" y="5005"/>
                    <a:pt x="7023" y="4570"/>
                    <a:pt x="6584" y="4275"/>
                  </a:cubicBezTo>
                  <a:cubicBezTo>
                    <a:pt x="5930" y="3810"/>
                    <a:pt x="5322" y="3298"/>
                    <a:pt x="4763" y="2739"/>
                  </a:cubicBezTo>
                  <a:cubicBezTo>
                    <a:pt x="4525" y="2513"/>
                    <a:pt x="4275" y="2274"/>
                    <a:pt x="4025" y="2060"/>
                  </a:cubicBezTo>
                  <a:cubicBezTo>
                    <a:pt x="3167" y="1286"/>
                    <a:pt x="2001" y="346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7"/>
            <p:cNvSpPr/>
            <p:nvPr/>
          </p:nvSpPr>
          <p:spPr>
            <a:xfrm>
              <a:off x="4855686" y="3837196"/>
              <a:ext cx="305631" cy="234738"/>
            </a:xfrm>
            <a:custGeom>
              <a:avLst/>
              <a:gdLst/>
              <a:ahLst/>
              <a:cxnLst/>
              <a:rect l="l" t="t" r="r" b="b"/>
              <a:pathLst>
                <a:path w="9907" h="7609" extrusionOk="0">
                  <a:moveTo>
                    <a:pt x="822" y="370"/>
                  </a:moveTo>
                  <a:cubicBezTo>
                    <a:pt x="2192" y="739"/>
                    <a:pt x="3299" y="1620"/>
                    <a:pt x="4108" y="2358"/>
                  </a:cubicBezTo>
                  <a:cubicBezTo>
                    <a:pt x="4358" y="2584"/>
                    <a:pt x="4597" y="2811"/>
                    <a:pt x="4847" y="3037"/>
                  </a:cubicBezTo>
                  <a:cubicBezTo>
                    <a:pt x="5406" y="3608"/>
                    <a:pt x="6025" y="4132"/>
                    <a:pt x="6680" y="4597"/>
                  </a:cubicBezTo>
                  <a:cubicBezTo>
                    <a:pt x="7126" y="4894"/>
                    <a:pt x="7952" y="5343"/>
                    <a:pt x="8827" y="5343"/>
                  </a:cubicBezTo>
                  <a:cubicBezTo>
                    <a:pt x="8933" y="5343"/>
                    <a:pt x="9039" y="5337"/>
                    <a:pt x="9145" y="5323"/>
                  </a:cubicBezTo>
                  <a:lnTo>
                    <a:pt x="9526" y="7228"/>
                  </a:lnTo>
                  <a:cubicBezTo>
                    <a:pt x="9295" y="7274"/>
                    <a:pt x="9050" y="7292"/>
                    <a:pt x="8813" y="7292"/>
                  </a:cubicBezTo>
                  <a:cubicBezTo>
                    <a:pt x="8744" y="7292"/>
                    <a:pt x="8676" y="7290"/>
                    <a:pt x="8609" y="7287"/>
                  </a:cubicBezTo>
                  <a:lnTo>
                    <a:pt x="8609" y="7276"/>
                  </a:lnTo>
                  <a:cubicBezTo>
                    <a:pt x="7526" y="7192"/>
                    <a:pt x="6490" y="6823"/>
                    <a:pt x="5609" y="6204"/>
                  </a:cubicBezTo>
                  <a:cubicBezTo>
                    <a:pt x="4859" y="5680"/>
                    <a:pt x="4156" y="5085"/>
                    <a:pt x="3513" y="4442"/>
                  </a:cubicBezTo>
                  <a:lnTo>
                    <a:pt x="3465" y="4394"/>
                  </a:lnTo>
                  <a:cubicBezTo>
                    <a:pt x="3251" y="4204"/>
                    <a:pt x="3037" y="4001"/>
                    <a:pt x="2811" y="3799"/>
                  </a:cubicBezTo>
                  <a:cubicBezTo>
                    <a:pt x="2180" y="3227"/>
                    <a:pt x="1334" y="2537"/>
                    <a:pt x="370" y="2263"/>
                  </a:cubicBezTo>
                  <a:lnTo>
                    <a:pt x="822" y="370"/>
                  </a:lnTo>
                  <a:close/>
                  <a:moveTo>
                    <a:pt x="596" y="1"/>
                  </a:moveTo>
                  <a:lnTo>
                    <a:pt x="1" y="2501"/>
                  </a:lnTo>
                  <a:lnTo>
                    <a:pt x="144" y="2537"/>
                  </a:lnTo>
                  <a:cubicBezTo>
                    <a:pt x="1096" y="2763"/>
                    <a:pt x="1953" y="3466"/>
                    <a:pt x="2596" y="4049"/>
                  </a:cubicBezTo>
                  <a:cubicBezTo>
                    <a:pt x="2811" y="4239"/>
                    <a:pt x="3025" y="4442"/>
                    <a:pt x="3239" y="4644"/>
                  </a:cubicBezTo>
                  <a:lnTo>
                    <a:pt x="3287" y="4692"/>
                  </a:lnTo>
                  <a:cubicBezTo>
                    <a:pt x="3954" y="5347"/>
                    <a:pt x="4668" y="5942"/>
                    <a:pt x="5430" y="6478"/>
                  </a:cubicBezTo>
                  <a:cubicBezTo>
                    <a:pt x="6442" y="7156"/>
                    <a:pt x="7549" y="7549"/>
                    <a:pt x="8585" y="7609"/>
                  </a:cubicBezTo>
                  <a:lnTo>
                    <a:pt x="8835" y="7609"/>
                  </a:lnTo>
                  <a:cubicBezTo>
                    <a:pt x="9145" y="7597"/>
                    <a:pt x="9454" y="7573"/>
                    <a:pt x="9752" y="7514"/>
                  </a:cubicBezTo>
                  <a:lnTo>
                    <a:pt x="9907" y="7478"/>
                  </a:lnTo>
                  <a:lnTo>
                    <a:pt x="9395" y="4954"/>
                  </a:lnTo>
                  <a:lnTo>
                    <a:pt x="9240" y="4990"/>
                  </a:lnTo>
                  <a:cubicBezTo>
                    <a:pt x="9103" y="5018"/>
                    <a:pt x="8966" y="5030"/>
                    <a:pt x="8829" y="5030"/>
                  </a:cubicBezTo>
                  <a:cubicBezTo>
                    <a:pt x="8038" y="5030"/>
                    <a:pt x="7275" y="4609"/>
                    <a:pt x="6859" y="4335"/>
                  </a:cubicBezTo>
                  <a:cubicBezTo>
                    <a:pt x="6216" y="3870"/>
                    <a:pt x="5621" y="3370"/>
                    <a:pt x="5061" y="2823"/>
                  </a:cubicBezTo>
                  <a:cubicBezTo>
                    <a:pt x="4811" y="2584"/>
                    <a:pt x="4573" y="2358"/>
                    <a:pt x="4323" y="2132"/>
                  </a:cubicBezTo>
                  <a:cubicBezTo>
                    <a:pt x="3454" y="1346"/>
                    <a:pt x="2251" y="394"/>
                    <a:pt x="739" y="37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7"/>
            <p:cNvSpPr/>
            <p:nvPr/>
          </p:nvSpPr>
          <p:spPr>
            <a:xfrm>
              <a:off x="5051084" y="3675949"/>
              <a:ext cx="204258" cy="361469"/>
            </a:xfrm>
            <a:custGeom>
              <a:avLst/>
              <a:gdLst/>
              <a:ahLst/>
              <a:cxnLst/>
              <a:rect l="l" t="t" r="r" b="b"/>
              <a:pathLst>
                <a:path w="6621" h="11717" extrusionOk="0">
                  <a:moveTo>
                    <a:pt x="1620" y="1"/>
                  </a:moveTo>
                  <a:lnTo>
                    <a:pt x="1" y="1573"/>
                  </a:lnTo>
                  <a:cubicBezTo>
                    <a:pt x="965" y="2561"/>
                    <a:pt x="1346" y="4049"/>
                    <a:pt x="1751" y="5609"/>
                  </a:cubicBezTo>
                  <a:cubicBezTo>
                    <a:pt x="1811" y="5859"/>
                    <a:pt x="1882" y="6109"/>
                    <a:pt x="1954" y="6347"/>
                  </a:cubicBezTo>
                  <a:cubicBezTo>
                    <a:pt x="2727" y="9193"/>
                    <a:pt x="3954" y="10955"/>
                    <a:pt x="5716" y="11717"/>
                  </a:cubicBezTo>
                  <a:lnTo>
                    <a:pt x="6621" y="9657"/>
                  </a:lnTo>
                  <a:cubicBezTo>
                    <a:pt x="5525" y="9169"/>
                    <a:pt x="4716" y="7895"/>
                    <a:pt x="4132" y="5764"/>
                  </a:cubicBezTo>
                  <a:cubicBezTo>
                    <a:pt x="4061" y="5525"/>
                    <a:pt x="4001" y="5287"/>
                    <a:pt x="3942" y="5049"/>
                  </a:cubicBezTo>
                  <a:cubicBezTo>
                    <a:pt x="3501" y="3347"/>
                    <a:pt x="3001" y="1418"/>
                    <a:pt x="1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7"/>
            <p:cNvSpPr/>
            <p:nvPr/>
          </p:nvSpPr>
          <p:spPr>
            <a:xfrm>
              <a:off x="5044112" y="3668977"/>
              <a:ext cx="217493" cy="375043"/>
            </a:xfrm>
            <a:custGeom>
              <a:avLst/>
              <a:gdLst/>
              <a:ahLst/>
              <a:cxnLst/>
              <a:rect l="l" t="t" r="r" b="b"/>
              <a:pathLst>
                <a:path w="7050" h="12157" extrusionOk="0">
                  <a:moveTo>
                    <a:pt x="1846" y="453"/>
                  </a:moveTo>
                  <a:cubicBezTo>
                    <a:pt x="3108" y="1834"/>
                    <a:pt x="3584" y="3680"/>
                    <a:pt x="4013" y="5311"/>
                  </a:cubicBezTo>
                  <a:cubicBezTo>
                    <a:pt x="4073" y="5549"/>
                    <a:pt x="4132" y="5787"/>
                    <a:pt x="4204" y="6025"/>
                  </a:cubicBezTo>
                  <a:cubicBezTo>
                    <a:pt x="4775" y="8133"/>
                    <a:pt x="5573" y="9419"/>
                    <a:pt x="6644" y="9954"/>
                  </a:cubicBezTo>
                  <a:lnTo>
                    <a:pt x="5859" y="11740"/>
                  </a:lnTo>
                  <a:cubicBezTo>
                    <a:pt x="4227" y="10954"/>
                    <a:pt x="3072" y="9252"/>
                    <a:pt x="2322" y="6537"/>
                  </a:cubicBezTo>
                  <a:cubicBezTo>
                    <a:pt x="2263" y="6299"/>
                    <a:pt x="2203" y="6073"/>
                    <a:pt x="2144" y="5835"/>
                  </a:cubicBezTo>
                  <a:lnTo>
                    <a:pt x="2132" y="5799"/>
                  </a:lnTo>
                  <a:cubicBezTo>
                    <a:pt x="1739" y="4275"/>
                    <a:pt x="1358" y="2823"/>
                    <a:pt x="441" y="1799"/>
                  </a:cubicBezTo>
                  <a:lnTo>
                    <a:pt x="1846" y="453"/>
                  </a:lnTo>
                  <a:close/>
                  <a:moveTo>
                    <a:pt x="1846" y="1"/>
                  </a:moveTo>
                  <a:lnTo>
                    <a:pt x="1" y="1787"/>
                  </a:lnTo>
                  <a:lnTo>
                    <a:pt x="108" y="1906"/>
                  </a:lnTo>
                  <a:cubicBezTo>
                    <a:pt x="1037" y="2870"/>
                    <a:pt x="1418" y="4335"/>
                    <a:pt x="1822" y="5882"/>
                  </a:cubicBezTo>
                  <a:lnTo>
                    <a:pt x="1834" y="5918"/>
                  </a:lnTo>
                  <a:cubicBezTo>
                    <a:pt x="1894" y="6156"/>
                    <a:pt x="1953" y="6382"/>
                    <a:pt x="2013" y="6621"/>
                  </a:cubicBezTo>
                  <a:cubicBezTo>
                    <a:pt x="2799" y="9514"/>
                    <a:pt x="4061" y="11300"/>
                    <a:pt x="5870" y="12097"/>
                  </a:cubicBezTo>
                  <a:lnTo>
                    <a:pt x="6025" y="12157"/>
                  </a:lnTo>
                  <a:lnTo>
                    <a:pt x="7049" y="9800"/>
                  </a:lnTo>
                  <a:lnTo>
                    <a:pt x="6906" y="9740"/>
                  </a:lnTo>
                  <a:cubicBezTo>
                    <a:pt x="5859" y="9276"/>
                    <a:pt x="5073" y="8037"/>
                    <a:pt x="4501" y="5942"/>
                  </a:cubicBezTo>
                  <a:cubicBezTo>
                    <a:pt x="4442" y="5704"/>
                    <a:pt x="4370" y="5478"/>
                    <a:pt x="4311" y="5228"/>
                  </a:cubicBezTo>
                  <a:cubicBezTo>
                    <a:pt x="3870" y="3513"/>
                    <a:pt x="3358" y="1572"/>
                    <a:pt x="1953" y="120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7"/>
            <p:cNvSpPr/>
            <p:nvPr/>
          </p:nvSpPr>
          <p:spPr>
            <a:xfrm>
              <a:off x="5267798" y="3461826"/>
              <a:ext cx="318495" cy="248343"/>
            </a:xfrm>
            <a:custGeom>
              <a:avLst/>
              <a:gdLst/>
              <a:ahLst/>
              <a:cxnLst/>
              <a:rect l="l" t="t" r="r" b="b"/>
              <a:pathLst>
                <a:path w="10324" h="8050" extrusionOk="0">
                  <a:moveTo>
                    <a:pt x="298" y="1"/>
                  </a:moveTo>
                  <a:lnTo>
                    <a:pt x="1" y="84"/>
                  </a:lnTo>
                  <a:cubicBezTo>
                    <a:pt x="1286" y="4739"/>
                    <a:pt x="5489" y="7978"/>
                    <a:pt x="10323" y="8049"/>
                  </a:cubicBezTo>
                  <a:lnTo>
                    <a:pt x="10323" y="7740"/>
                  </a:lnTo>
                  <a:cubicBezTo>
                    <a:pt x="5632" y="7680"/>
                    <a:pt x="1548" y="4525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7"/>
            <p:cNvSpPr/>
            <p:nvPr/>
          </p:nvSpPr>
          <p:spPr>
            <a:xfrm>
              <a:off x="5259345" y="3725924"/>
              <a:ext cx="488911" cy="348235"/>
            </a:xfrm>
            <a:custGeom>
              <a:avLst/>
              <a:gdLst/>
              <a:ahLst/>
              <a:cxnLst/>
              <a:rect l="l" t="t" r="r" b="b"/>
              <a:pathLst>
                <a:path w="15848" h="11288" extrusionOk="0">
                  <a:moveTo>
                    <a:pt x="72" y="0"/>
                  </a:moveTo>
                  <a:lnTo>
                    <a:pt x="1" y="310"/>
                  </a:lnTo>
                  <a:cubicBezTo>
                    <a:pt x="6347" y="1679"/>
                    <a:pt x="12169" y="5787"/>
                    <a:pt x="15586" y="11287"/>
                  </a:cubicBezTo>
                  <a:lnTo>
                    <a:pt x="15848" y="11133"/>
                  </a:lnTo>
                  <a:cubicBezTo>
                    <a:pt x="12395" y="5549"/>
                    <a:pt x="6490" y="1381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7"/>
            <p:cNvSpPr/>
            <p:nvPr/>
          </p:nvSpPr>
          <p:spPr>
            <a:xfrm>
              <a:off x="5071660" y="3698006"/>
              <a:ext cx="172297" cy="316274"/>
            </a:xfrm>
            <a:custGeom>
              <a:avLst/>
              <a:gdLst/>
              <a:ahLst/>
              <a:cxnLst/>
              <a:rect l="l" t="t" r="r" b="b"/>
              <a:pathLst>
                <a:path w="5585" h="10252" extrusionOk="0">
                  <a:moveTo>
                    <a:pt x="191" y="0"/>
                  </a:moveTo>
                  <a:lnTo>
                    <a:pt x="1" y="250"/>
                  </a:lnTo>
                  <a:cubicBezTo>
                    <a:pt x="858" y="893"/>
                    <a:pt x="1489" y="1941"/>
                    <a:pt x="1929" y="3453"/>
                  </a:cubicBezTo>
                  <a:cubicBezTo>
                    <a:pt x="2072" y="3941"/>
                    <a:pt x="2179" y="4453"/>
                    <a:pt x="2299" y="4941"/>
                  </a:cubicBezTo>
                  <a:cubicBezTo>
                    <a:pt x="2465" y="5715"/>
                    <a:pt x="2680" y="6489"/>
                    <a:pt x="2941" y="7239"/>
                  </a:cubicBezTo>
                  <a:cubicBezTo>
                    <a:pt x="3322" y="8275"/>
                    <a:pt x="4073" y="9632"/>
                    <a:pt x="5454" y="10252"/>
                  </a:cubicBezTo>
                  <a:lnTo>
                    <a:pt x="5585" y="9954"/>
                  </a:lnTo>
                  <a:cubicBezTo>
                    <a:pt x="4585" y="9513"/>
                    <a:pt x="3751" y="8513"/>
                    <a:pt x="3227" y="7120"/>
                  </a:cubicBezTo>
                  <a:cubicBezTo>
                    <a:pt x="2977" y="6382"/>
                    <a:pt x="2763" y="5632"/>
                    <a:pt x="2608" y="4870"/>
                  </a:cubicBezTo>
                  <a:cubicBezTo>
                    <a:pt x="2489" y="4370"/>
                    <a:pt x="2382" y="3858"/>
                    <a:pt x="2227" y="3370"/>
                  </a:cubicBezTo>
                  <a:cubicBezTo>
                    <a:pt x="1775" y="1786"/>
                    <a:pt x="1108" y="691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7"/>
            <p:cNvSpPr/>
            <p:nvPr/>
          </p:nvSpPr>
          <p:spPr>
            <a:xfrm>
              <a:off x="4869290" y="3872457"/>
              <a:ext cx="282493" cy="162765"/>
            </a:xfrm>
            <a:custGeom>
              <a:avLst/>
              <a:gdLst/>
              <a:ahLst/>
              <a:cxnLst/>
              <a:rect l="l" t="t" r="r" b="b"/>
              <a:pathLst>
                <a:path w="9157" h="5276" extrusionOk="0">
                  <a:moveTo>
                    <a:pt x="107" y="1"/>
                  </a:moveTo>
                  <a:lnTo>
                    <a:pt x="0" y="298"/>
                  </a:lnTo>
                  <a:cubicBezTo>
                    <a:pt x="1108" y="691"/>
                    <a:pt x="2048" y="1430"/>
                    <a:pt x="2905" y="2180"/>
                  </a:cubicBezTo>
                  <a:cubicBezTo>
                    <a:pt x="3072" y="2323"/>
                    <a:pt x="3239" y="2477"/>
                    <a:pt x="3417" y="2620"/>
                  </a:cubicBezTo>
                  <a:cubicBezTo>
                    <a:pt x="4120" y="3251"/>
                    <a:pt x="4858" y="3906"/>
                    <a:pt x="5680" y="4406"/>
                  </a:cubicBezTo>
                  <a:cubicBezTo>
                    <a:pt x="6370" y="4835"/>
                    <a:pt x="7370" y="5275"/>
                    <a:pt x="8466" y="5275"/>
                  </a:cubicBezTo>
                  <a:cubicBezTo>
                    <a:pt x="8704" y="5275"/>
                    <a:pt x="8930" y="5263"/>
                    <a:pt x="9156" y="5216"/>
                  </a:cubicBezTo>
                  <a:lnTo>
                    <a:pt x="9097" y="4906"/>
                  </a:lnTo>
                  <a:cubicBezTo>
                    <a:pt x="8885" y="4944"/>
                    <a:pt x="8675" y="4961"/>
                    <a:pt x="8469" y="4961"/>
                  </a:cubicBezTo>
                  <a:cubicBezTo>
                    <a:pt x="7446" y="4961"/>
                    <a:pt x="6510" y="4539"/>
                    <a:pt x="5846" y="4132"/>
                  </a:cubicBezTo>
                  <a:cubicBezTo>
                    <a:pt x="5037" y="3644"/>
                    <a:pt x="4322" y="3001"/>
                    <a:pt x="3620" y="2382"/>
                  </a:cubicBezTo>
                  <a:lnTo>
                    <a:pt x="3108" y="1942"/>
                  </a:lnTo>
                  <a:cubicBezTo>
                    <a:pt x="2239" y="1168"/>
                    <a:pt x="1262" y="406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8" name="Google Shape;4268;p37"/>
          <p:cNvGrpSpPr/>
          <p:nvPr/>
        </p:nvGrpSpPr>
        <p:grpSpPr>
          <a:xfrm>
            <a:off x="810667" y="2450294"/>
            <a:ext cx="705704" cy="861698"/>
            <a:chOff x="711042" y="2424019"/>
            <a:chExt cx="705704" cy="861698"/>
          </a:xfrm>
        </p:grpSpPr>
        <p:grpSp>
          <p:nvGrpSpPr>
            <p:cNvPr id="4269" name="Google Shape;4269;p37"/>
            <p:cNvGrpSpPr/>
            <p:nvPr/>
          </p:nvGrpSpPr>
          <p:grpSpPr>
            <a:xfrm rot="-8999743">
              <a:off x="774332" y="2798599"/>
              <a:ext cx="217165" cy="311409"/>
              <a:chOff x="4581400" y="731725"/>
              <a:chExt cx="125025" cy="179275"/>
            </a:xfrm>
          </p:grpSpPr>
          <p:sp>
            <p:nvSpPr>
              <p:cNvPr id="4270" name="Google Shape;4270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4" name="Google Shape;4274;p37"/>
            <p:cNvGrpSpPr/>
            <p:nvPr/>
          </p:nvGrpSpPr>
          <p:grpSpPr>
            <a:xfrm rot="-4038621">
              <a:off x="1075223" y="2428531"/>
              <a:ext cx="217159" cy="311406"/>
              <a:chOff x="4581400" y="731725"/>
              <a:chExt cx="125025" cy="179275"/>
            </a:xfrm>
          </p:grpSpPr>
          <p:sp>
            <p:nvSpPr>
              <p:cNvPr id="4275" name="Google Shape;4275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9" name="Google Shape;4279;p37"/>
            <p:cNvGrpSpPr/>
            <p:nvPr/>
          </p:nvGrpSpPr>
          <p:grpSpPr>
            <a:xfrm rot="629337">
              <a:off x="1173076" y="2957151"/>
              <a:ext cx="217159" cy="311398"/>
              <a:chOff x="4581400" y="731725"/>
              <a:chExt cx="125025" cy="179275"/>
            </a:xfrm>
          </p:grpSpPr>
          <p:sp>
            <p:nvSpPr>
              <p:cNvPr id="4280" name="Google Shape;4280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p38"/>
          <p:cNvSpPr txBox="1">
            <a:spLocks noGrp="1"/>
          </p:cNvSpPr>
          <p:nvPr>
            <p:ph type="subTitle" idx="1"/>
          </p:nvPr>
        </p:nvSpPr>
        <p:spPr>
          <a:xfrm>
            <a:off x="1048524" y="2356648"/>
            <a:ext cx="3671585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Scaricare le recensioni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Salvare i dati su un database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Processare le recensioni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TagCloud</a:t>
            </a:r>
            <a:r>
              <a:rPr lang="it-IT" dirty="0"/>
              <a:t> / Grafico / Poster creativo</a:t>
            </a:r>
          </a:p>
        </p:txBody>
      </p:sp>
      <p:sp>
        <p:nvSpPr>
          <p:cNvPr id="4289" name="Google Shape;4289;p38"/>
          <p:cNvSpPr txBox="1">
            <a:spLocks noGrp="1"/>
          </p:cNvSpPr>
          <p:nvPr>
            <p:ph type="title"/>
          </p:nvPr>
        </p:nvSpPr>
        <p:spPr>
          <a:xfrm>
            <a:off x="1048525" y="1565971"/>
            <a:ext cx="3611400" cy="8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Indicazioni</a:t>
            </a:r>
            <a:endParaRPr dirty="0"/>
          </a:p>
        </p:txBody>
      </p:sp>
      <p:grpSp>
        <p:nvGrpSpPr>
          <p:cNvPr id="4290" name="Google Shape;4290;p38"/>
          <p:cNvGrpSpPr/>
          <p:nvPr/>
        </p:nvGrpSpPr>
        <p:grpSpPr>
          <a:xfrm>
            <a:off x="5027100" y="745639"/>
            <a:ext cx="3403501" cy="3652215"/>
            <a:chOff x="5027100" y="745639"/>
            <a:chExt cx="3403501" cy="3652215"/>
          </a:xfrm>
        </p:grpSpPr>
        <p:sp>
          <p:nvSpPr>
            <p:cNvPr id="4291" name="Google Shape;4291;p38"/>
            <p:cNvSpPr/>
            <p:nvPr/>
          </p:nvSpPr>
          <p:spPr>
            <a:xfrm>
              <a:off x="5356710" y="1335459"/>
              <a:ext cx="3028301" cy="3028301"/>
            </a:xfrm>
            <a:custGeom>
              <a:avLst/>
              <a:gdLst/>
              <a:ahLst/>
              <a:cxnLst/>
              <a:rect l="l" t="t" r="r" b="b"/>
              <a:pathLst>
                <a:path w="110050" h="110050" extrusionOk="0">
                  <a:moveTo>
                    <a:pt x="55031" y="1"/>
                  </a:moveTo>
                  <a:cubicBezTo>
                    <a:pt x="24634" y="1"/>
                    <a:pt x="0" y="24635"/>
                    <a:pt x="0" y="55019"/>
                  </a:cubicBezTo>
                  <a:cubicBezTo>
                    <a:pt x="0" y="69616"/>
                    <a:pt x="5799" y="83618"/>
                    <a:pt x="16121" y="93929"/>
                  </a:cubicBezTo>
                  <a:cubicBezTo>
                    <a:pt x="26432" y="104251"/>
                    <a:pt x="40434" y="110050"/>
                    <a:pt x="55031" y="110050"/>
                  </a:cubicBezTo>
                  <a:cubicBezTo>
                    <a:pt x="69616" y="110050"/>
                    <a:pt x="83618" y="104251"/>
                    <a:pt x="93929" y="93929"/>
                  </a:cubicBezTo>
                  <a:cubicBezTo>
                    <a:pt x="104251" y="83618"/>
                    <a:pt x="110050" y="69616"/>
                    <a:pt x="110050" y="55019"/>
                  </a:cubicBezTo>
                  <a:cubicBezTo>
                    <a:pt x="110050" y="40434"/>
                    <a:pt x="104251" y="26432"/>
                    <a:pt x="93929" y="16122"/>
                  </a:cubicBezTo>
                  <a:cubicBezTo>
                    <a:pt x="83618" y="5799"/>
                    <a:pt x="69616" y="1"/>
                    <a:pt x="55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5326551" y="1305327"/>
              <a:ext cx="3088619" cy="3088592"/>
            </a:xfrm>
            <a:custGeom>
              <a:avLst/>
              <a:gdLst/>
              <a:ahLst/>
              <a:cxnLst/>
              <a:rect l="l" t="t" r="r" b="b"/>
              <a:pathLst>
                <a:path w="112242" h="112241" extrusionOk="0">
                  <a:moveTo>
                    <a:pt x="56127" y="1096"/>
                  </a:moveTo>
                  <a:cubicBezTo>
                    <a:pt x="86512" y="1096"/>
                    <a:pt x="111146" y="25730"/>
                    <a:pt x="111146" y="56114"/>
                  </a:cubicBezTo>
                  <a:cubicBezTo>
                    <a:pt x="111146" y="86511"/>
                    <a:pt x="86512" y="111145"/>
                    <a:pt x="56127" y="111145"/>
                  </a:cubicBezTo>
                  <a:cubicBezTo>
                    <a:pt x="25730" y="111145"/>
                    <a:pt x="1096" y="86511"/>
                    <a:pt x="1096" y="56114"/>
                  </a:cubicBezTo>
                  <a:cubicBezTo>
                    <a:pt x="1096" y="25730"/>
                    <a:pt x="25730" y="1096"/>
                    <a:pt x="56127" y="1096"/>
                  </a:cubicBezTo>
                  <a:close/>
                  <a:moveTo>
                    <a:pt x="56127" y="0"/>
                  </a:moveTo>
                  <a:cubicBezTo>
                    <a:pt x="25183" y="0"/>
                    <a:pt x="1" y="25182"/>
                    <a:pt x="1" y="56114"/>
                  </a:cubicBezTo>
                  <a:cubicBezTo>
                    <a:pt x="1" y="87059"/>
                    <a:pt x="25183" y="112240"/>
                    <a:pt x="56127" y="112240"/>
                  </a:cubicBezTo>
                  <a:cubicBezTo>
                    <a:pt x="87059" y="112240"/>
                    <a:pt x="112241" y="87070"/>
                    <a:pt x="112241" y="56114"/>
                  </a:cubicBezTo>
                  <a:cubicBezTo>
                    <a:pt x="112241" y="25170"/>
                    <a:pt x="87059" y="0"/>
                    <a:pt x="56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5322946" y="1301722"/>
              <a:ext cx="3096159" cy="3096132"/>
            </a:xfrm>
            <a:custGeom>
              <a:avLst/>
              <a:gdLst/>
              <a:ahLst/>
              <a:cxnLst/>
              <a:rect l="l" t="t" r="r" b="b"/>
              <a:pathLst>
                <a:path w="112516" h="112515" extrusionOk="0">
                  <a:moveTo>
                    <a:pt x="56258" y="274"/>
                  </a:moveTo>
                  <a:cubicBezTo>
                    <a:pt x="87119" y="274"/>
                    <a:pt x="112229" y="25384"/>
                    <a:pt x="112229" y="56245"/>
                  </a:cubicBezTo>
                  <a:cubicBezTo>
                    <a:pt x="112229" y="87118"/>
                    <a:pt x="87119" y="112228"/>
                    <a:pt x="56258" y="112228"/>
                  </a:cubicBezTo>
                  <a:cubicBezTo>
                    <a:pt x="25385" y="112228"/>
                    <a:pt x="275" y="87118"/>
                    <a:pt x="275" y="56245"/>
                  </a:cubicBezTo>
                  <a:cubicBezTo>
                    <a:pt x="275" y="25384"/>
                    <a:pt x="25385" y="274"/>
                    <a:pt x="56258" y="274"/>
                  </a:cubicBezTo>
                  <a:close/>
                  <a:moveTo>
                    <a:pt x="56258" y="0"/>
                  </a:moveTo>
                  <a:cubicBezTo>
                    <a:pt x="25230" y="0"/>
                    <a:pt x="1" y="25230"/>
                    <a:pt x="1" y="56257"/>
                  </a:cubicBezTo>
                  <a:cubicBezTo>
                    <a:pt x="1" y="87273"/>
                    <a:pt x="25230" y="112514"/>
                    <a:pt x="56258" y="112514"/>
                  </a:cubicBezTo>
                  <a:cubicBezTo>
                    <a:pt x="87274" y="112514"/>
                    <a:pt x="112515" y="87273"/>
                    <a:pt x="112515" y="56257"/>
                  </a:cubicBezTo>
                  <a:cubicBezTo>
                    <a:pt x="112515" y="25230"/>
                    <a:pt x="87274" y="0"/>
                    <a:pt x="56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5353105" y="1331854"/>
              <a:ext cx="3035841" cy="3035841"/>
            </a:xfrm>
            <a:custGeom>
              <a:avLst/>
              <a:gdLst/>
              <a:ahLst/>
              <a:cxnLst/>
              <a:rect l="l" t="t" r="r" b="b"/>
              <a:pathLst>
                <a:path w="110324" h="110324" extrusionOk="0">
                  <a:moveTo>
                    <a:pt x="55162" y="274"/>
                  </a:moveTo>
                  <a:cubicBezTo>
                    <a:pt x="85416" y="274"/>
                    <a:pt x="110050" y="24897"/>
                    <a:pt x="110050" y="55150"/>
                  </a:cubicBezTo>
                  <a:cubicBezTo>
                    <a:pt x="110050" y="85416"/>
                    <a:pt x="85416" y="110038"/>
                    <a:pt x="55162" y="110038"/>
                  </a:cubicBezTo>
                  <a:cubicBezTo>
                    <a:pt x="24896" y="110038"/>
                    <a:pt x="274" y="85416"/>
                    <a:pt x="274" y="55150"/>
                  </a:cubicBezTo>
                  <a:cubicBezTo>
                    <a:pt x="274" y="24897"/>
                    <a:pt x="24896" y="274"/>
                    <a:pt x="55162" y="274"/>
                  </a:cubicBezTo>
                  <a:close/>
                  <a:moveTo>
                    <a:pt x="55162" y="1"/>
                  </a:moveTo>
                  <a:cubicBezTo>
                    <a:pt x="24742" y="1"/>
                    <a:pt x="0" y="24742"/>
                    <a:pt x="0" y="55150"/>
                  </a:cubicBezTo>
                  <a:cubicBezTo>
                    <a:pt x="0" y="85571"/>
                    <a:pt x="24742" y="110324"/>
                    <a:pt x="55162" y="110324"/>
                  </a:cubicBezTo>
                  <a:cubicBezTo>
                    <a:pt x="85571" y="110324"/>
                    <a:pt x="110324" y="85571"/>
                    <a:pt x="110324" y="55150"/>
                  </a:cubicBezTo>
                  <a:cubicBezTo>
                    <a:pt x="110324" y="24742"/>
                    <a:pt x="85571" y="1"/>
                    <a:pt x="55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7009301" y="2245148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80"/>
                  </a:moveTo>
                  <a:cubicBezTo>
                    <a:pt x="953" y="280"/>
                    <a:pt x="1108" y="578"/>
                    <a:pt x="941" y="792"/>
                  </a:cubicBezTo>
                  <a:cubicBezTo>
                    <a:pt x="886" y="875"/>
                    <a:pt x="794" y="918"/>
                    <a:pt x="698" y="918"/>
                  </a:cubicBezTo>
                  <a:cubicBezTo>
                    <a:pt x="630" y="918"/>
                    <a:pt x="560" y="896"/>
                    <a:pt x="501" y="852"/>
                  </a:cubicBezTo>
                  <a:cubicBezTo>
                    <a:pt x="262" y="661"/>
                    <a:pt x="381" y="280"/>
                    <a:pt x="691" y="280"/>
                  </a:cubicBezTo>
                  <a:close/>
                  <a:moveTo>
                    <a:pt x="688" y="1"/>
                  </a:moveTo>
                  <a:cubicBezTo>
                    <a:pt x="445" y="1"/>
                    <a:pt x="210" y="151"/>
                    <a:pt x="131" y="411"/>
                  </a:cubicBezTo>
                  <a:cubicBezTo>
                    <a:pt x="0" y="792"/>
                    <a:pt x="286" y="1197"/>
                    <a:pt x="691" y="1197"/>
                  </a:cubicBezTo>
                  <a:cubicBezTo>
                    <a:pt x="715" y="1197"/>
                    <a:pt x="751" y="1185"/>
                    <a:pt x="774" y="1185"/>
                  </a:cubicBezTo>
                  <a:cubicBezTo>
                    <a:pt x="1298" y="1113"/>
                    <a:pt x="1477" y="447"/>
                    <a:pt x="1048" y="125"/>
                  </a:cubicBezTo>
                  <a:cubicBezTo>
                    <a:pt x="939" y="40"/>
                    <a:pt x="812" y="1"/>
                    <a:pt x="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7279610" y="2314604"/>
              <a:ext cx="37699" cy="32608"/>
            </a:xfrm>
            <a:custGeom>
              <a:avLst/>
              <a:gdLst/>
              <a:ahLst/>
              <a:cxnLst/>
              <a:rect l="l" t="t" r="r" b="b"/>
              <a:pathLst>
                <a:path w="1370" h="1185" extrusionOk="0">
                  <a:moveTo>
                    <a:pt x="703" y="280"/>
                  </a:moveTo>
                  <a:cubicBezTo>
                    <a:pt x="774" y="280"/>
                    <a:pt x="834" y="304"/>
                    <a:pt x="893" y="340"/>
                  </a:cubicBezTo>
                  <a:cubicBezTo>
                    <a:pt x="1119" y="518"/>
                    <a:pt x="1024" y="864"/>
                    <a:pt x="738" y="911"/>
                  </a:cubicBezTo>
                  <a:cubicBezTo>
                    <a:pt x="724" y="913"/>
                    <a:pt x="710" y="914"/>
                    <a:pt x="696" y="914"/>
                  </a:cubicBezTo>
                  <a:cubicBezTo>
                    <a:pt x="627" y="914"/>
                    <a:pt x="561" y="891"/>
                    <a:pt x="512" y="852"/>
                  </a:cubicBezTo>
                  <a:cubicBezTo>
                    <a:pt x="262" y="661"/>
                    <a:pt x="393" y="280"/>
                    <a:pt x="703" y="280"/>
                  </a:cubicBezTo>
                  <a:close/>
                  <a:moveTo>
                    <a:pt x="697" y="0"/>
                  </a:moveTo>
                  <a:cubicBezTo>
                    <a:pt x="454" y="0"/>
                    <a:pt x="217" y="148"/>
                    <a:pt x="131" y="399"/>
                  </a:cubicBezTo>
                  <a:cubicBezTo>
                    <a:pt x="0" y="792"/>
                    <a:pt x="286" y="1185"/>
                    <a:pt x="703" y="1185"/>
                  </a:cubicBezTo>
                  <a:lnTo>
                    <a:pt x="786" y="1185"/>
                  </a:lnTo>
                  <a:cubicBezTo>
                    <a:pt x="941" y="1161"/>
                    <a:pt x="1084" y="1078"/>
                    <a:pt x="1179" y="959"/>
                  </a:cubicBezTo>
                  <a:cubicBezTo>
                    <a:pt x="1369" y="685"/>
                    <a:pt x="1322" y="316"/>
                    <a:pt x="1060" y="125"/>
                  </a:cubicBezTo>
                  <a:cubicBezTo>
                    <a:pt x="950" y="40"/>
                    <a:pt x="822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7183875" y="2765183"/>
              <a:ext cx="40286" cy="32883"/>
            </a:xfrm>
            <a:custGeom>
              <a:avLst/>
              <a:gdLst/>
              <a:ahLst/>
              <a:cxnLst/>
              <a:rect l="l" t="t" r="r" b="b"/>
              <a:pathLst>
                <a:path w="1464" h="1195" extrusionOk="0">
                  <a:moveTo>
                    <a:pt x="657" y="289"/>
                  </a:moveTo>
                  <a:cubicBezTo>
                    <a:pt x="717" y="289"/>
                    <a:pt x="788" y="301"/>
                    <a:pt x="848" y="337"/>
                  </a:cubicBezTo>
                  <a:cubicBezTo>
                    <a:pt x="979" y="444"/>
                    <a:pt x="1015" y="646"/>
                    <a:pt x="907" y="789"/>
                  </a:cubicBezTo>
                  <a:cubicBezTo>
                    <a:pt x="848" y="861"/>
                    <a:pt x="776" y="896"/>
                    <a:pt x="693" y="908"/>
                  </a:cubicBezTo>
                  <a:cubicBezTo>
                    <a:pt x="679" y="910"/>
                    <a:pt x="664" y="911"/>
                    <a:pt x="650" y="911"/>
                  </a:cubicBezTo>
                  <a:cubicBezTo>
                    <a:pt x="582" y="911"/>
                    <a:pt x="516" y="888"/>
                    <a:pt x="467" y="849"/>
                  </a:cubicBezTo>
                  <a:cubicBezTo>
                    <a:pt x="395" y="801"/>
                    <a:pt x="348" y="730"/>
                    <a:pt x="336" y="646"/>
                  </a:cubicBezTo>
                  <a:cubicBezTo>
                    <a:pt x="312" y="468"/>
                    <a:pt x="431" y="313"/>
                    <a:pt x="610" y="289"/>
                  </a:cubicBezTo>
                  <a:close/>
                  <a:moveTo>
                    <a:pt x="650" y="0"/>
                  </a:moveTo>
                  <a:cubicBezTo>
                    <a:pt x="314" y="0"/>
                    <a:pt x="1" y="296"/>
                    <a:pt x="62" y="682"/>
                  </a:cubicBezTo>
                  <a:cubicBezTo>
                    <a:pt x="97" y="972"/>
                    <a:pt x="335" y="1194"/>
                    <a:pt x="634" y="1194"/>
                  </a:cubicBezTo>
                  <a:cubicBezTo>
                    <a:pt x="641" y="1194"/>
                    <a:pt x="647" y="1194"/>
                    <a:pt x="654" y="1194"/>
                  </a:cubicBezTo>
                  <a:lnTo>
                    <a:pt x="654" y="1194"/>
                  </a:lnTo>
                  <a:cubicBezTo>
                    <a:pt x="656" y="1194"/>
                    <a:pt x="657" y="1194"/>
                    <a:pt x="659" y="1194"/>
                  </a:cubicBezTo>
                  <a:cubicBezTo>
                    <a:pt x="1221" y="1194"/>
                    <a:pt x="1463" y="465"/>
                    <a:pt x="1003" y="122"/>
                  </a:cubicBezTo>
                  <a:cubicBezTo>
                    <a:pt x="893" y="38"/>
                    <a:pt x="770" y="0"/>
                    <a:pt x="6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02640" y="3560782"/>
              <a:ext cx="45514" cy="33104"/>
            </a:xfrm>
            <a:custGeom>
              <a:avLst/>
              <a:gdLst/>
              <a:ahLst/>
              <a:cxnLst/>
              <a:rect l="l" t="t" r="r" b="b"/>
              <a:pathLst>
                <a:path w="1654" h="1203" extrusionOk="0">
                  <a:moveTo>
                    <a:pt x="868" y="297"/>
                  </a:moveTo>
                  <a:cubicBezTo>
                    <a:pt x="939" y="297"/>
                    <a:pt x="1011" y="309"/>
                    <a:pt x="1058" y="357"/>
                  </a:cubicBezTo>
                  <a:cubicBezTo>
                    <a:pt x="1285" y="524"/>
                    <a:pt x="1189" y="881"/>
                    <a:pt x="915" y="916"/>
                  </a:cubicBezTo>
                  <a:cubicBezTo>
                    <a:pt x="901" y="918"/>
                    <a:pt x="887" y="919"/>
                    <a:pt x="873" y="919"/>
                  </a:cubicBezTo>
                  <a:cubicBezTo>
                    <a:pt x="804" y="919"/>
                    <a:pt x="736" y="896"/>
                    <a:pt x="677" y="857"/>
                  </a:cubicBezTo>
                  <a:cubicBezTo>
                    <a:pt x="606" y="809"/>
                    <a:pt x="570" y="738"/>
                    <a:pt x="558" y="655"/>
                  </a:cubicBezTo>
                  <a:cubicBezTo>
                    <a:pt x="534" y="476"/>
                    <a:pt x="654" y="321"/>
                    <a:pt x="820" y="297"/>
                  </a:cubicBezTo>
                  <a:close/>
                  <a:moveTo>
                    <a:pt x="864" y="1"/>
                  </a:moveTo>
                  <a:cubicBezTo>
                    <a:pt x="370" y="1"/>
                    <a:pt x="0" y="698"/>
                    <a:pt x="511" y="1083"/>
                  </a:cubicBezTo>
                  <a:cubicBezTo>
                    <a:pt x="618" y="1166"/>
                    <a:pt x="737" y="1202"/>
                    <a:pt x="868" y="1202"/>
                  </a:cubicBezTo>
                  <a:lnTo>
                    <a:pt x="951" y="1202"/>
                  </a:lnTo>
                  <a:cubicBezTo>
                    <a:pt x="1475" y="1131"/>
                    <a:pt x="1654" y="452"/>
                    <a:pt x="1225" y="131"/>
                  </a:cubicBezTo>
                  <a:cubicBezTo>
                    <a:pt x="1104" y="40"/>
                    <a:pt x="981" y="1"/>
                    <a:pt x="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412299" y="3252031"/>
              <a:ext cx="36433" cy="32883"/>
            </a:xfrm>
            <a:custGeom>
              <a:avLst/>
              <a:gdLst/>
              <a:ahLst/>
              <a:cxnLst/>
              <a:rect l="l" t="t" r="r" b="b"/>
              <a:pathLst>
                <a:path w="1324" h="1195" extrusionOk="0">
                  <a:moveTo>
                    <a:pt x="645" y="290"/>
                  </a:moveTo>
                  <a:cubicBezTo>
                    <a:pt x="717" y="290"/>
                    <a:pt x="788" y="314"/>
                    <a:pt x="836" y="349"/>
                  </a:cubicBezTo>
                  <a:cubicBezTo>
                    <a:pt x="1089" y="539"/>
                    <a:pt x="931" y="917"/>
                    <a:pt x="659" y="917"/>
                  </a:cubicBezTo>
                  <a:cubicBezTo>
                    <a:pt x="624" y="917"/>
                    <a:pt x="588" y="910"/>
                    <a:pt x="550" y="897"/>
                  </a:cubicBezTo>
                  <a:cubicBezTo>
                    <a:pt x="205" y="790"/>
                    <a:pt x="288" y="290"/>
                    <a:pt x="645" y="290"/>
                  </a:cubicBezTo>
                  <a:close/>
                  <a:moveTo>
                    <a:pt x="655" y="1"/>
                  </a:moveTo>
                  <a:cubicBezTo>
                    <a:pt x="314" y="1"/>
                    <a:pt x="0" y="297"/>
                    <a:pt x="62" y="683"/>
                  </a:cubicBezTo>
                  <a:cubicBezTo>
                    <a:pt x="86" y="837"/>
                    <a:pt x="169" y="980"/>
                    <a:pt x="288" y="1076"/>
                  </a:cubicBezTo>
                  <a:cubicBezTo>
                    <a:pt x="395" y="1159"/>
                    <a:pt x="514" y="1195"/>
                    <a:pt x="645" y="1195"/>
                  </a:cubicBezTo>
                  <a:cubicBezTo>
                    <a:pt x="681" y="1195"/>
                    <a:pt x="705" y="1195"/>
                    <a:pt x="729" y="1183"/>
                  </a:cubicBezTo>
                  <a:cubicBezTo>
                    <a:pt x="883" y="1171"/>
                    <a:pt x="1026" y="1087"/>
                    <a:pt x="1121" y="956"/>
                  </a:cubicBezTo>
                  <a:cubicBezTo>
                    <a:pt x="1324" y="695"/>
                    <a:pt x="1276" y="325"/>
                    <a:pt x="1014" y="123"/>
                  </a:cubicBezTo>
                  <a:cubicBezTo>
                    <a:pt x="902" y="39"/>
                    <a:pt x="777" y="1"/>
                    <a:pt x="6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6258694" y="2860560"/>
              <a:ext cx="37039" cy="32828"/>
            </a:xfrm>
            <a:custGeom>
              <a:avLst/>
              <a:gdLst/>
              <a:ahLst/>
              <a:cxnLst/>
              <a:rect l="l" t="t" r="r" b="b"/>
              <a:pathLst>
                <a:path w="1346" h="1193" extrusionOk="0">
                  <a:moveTo>
                    <a:pt x="619" y="288"/>
                  </a:moveTo>
                  <a:cubicBezTo>
                    <a:pt x="679" y="288"/>
                    <a:pt x="750" y="312"/>
                    <a:pt x="810" y="347"/>
                  </a:cubicBezTo>
                  <a:cubicBezTo>
                    <a:pt x="869" y="395"/>
                    <a:pt x="917" y="478"/>
                    <a:pt x="929" y="562"/>
                  </a:cubicBezTo>
                  <a:cubicBezTo>
                    <a:pt x="941" y="645"/>
                    <a:pt x="917" y="728"/>
                    <a:pt x="869" y="788"/>
                  </a:cubicBezTo>
                  <a:cubicBezTo>
                    <a:pt x="822" y="859"/>
                    <a:pt x="738" y="907"/>
                    <a:pt x="655" y="919"/>
                  </a:cubicBezTo>
                  <a:cubicBezTo>
                    <a:pt x="641" y="921"/>
                    <a:pt x="627" y="922"/>
                    <a:pt x="613" y="922"/>
                  </a:cubicBezTo>
                  <a:cubicBezTo>
                    <a:pt x="362" y="922"/>
                    <a:pt x="199" y="621"/>
                    <a:pt x="357" y="407"/>
                  </a:cubicBezTo>
                  <a:cubicBezTo>
                    <a:pt x="417" y="335"/>
                    <a:pt x="512" y="288"/>
                    <a:pt x="619" y="288"/>
                  </a:cubicBezTo>
                  <a:close/>
                  <a:moveTo>
                    <a:pt x="613" y="1"/>
                  </a:moveTo>
                  <a:cubicBezTo>
                    <a:pt x="436" y="1"/>
                    <a:pt x="260" y="79"/>
                    <a:pt x="143" y="240"/>
                  </a:cubicBezTo>
                  <a:cubicBezTo>
                    <a:pt x="48" y="359"/>
                    <a:pt x="0" y="526"/>
                    <a:pt x="24" y="681"/>
                  </a:cubicBezTo>
                  <a:cubicBezTo>
                    <a:pt x="72" y="978"/>
                    <a:pt x="322" y="1193"/>
                    <a:pt x="619" y="1193"/>
                  </a:cubicBezTo>
                  <a:cubicBezTo>
                    <a:pt x="643" y="1193"/>
                    <a:pt x="667" y="1193"/>
                    <a:pt x="703" y="1181"/>
                  </a:cubicBezTo>
                  <a:cubicBezTo>
                    <a:pt x="1119" y="1133"/>
                    <a:pt x="1346" y="657"/>
                    <a:pt x="1131" y="300"/>
                  </a:cubicBezTo>
                  <a:cubicBezTo>
                    <a:pt x="1017" y="103"/>
                    <a:pt x="815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6292431" y="2903213"/>
              <a:ext cx="39350" cy="32773"/>
            </a:xfrm>
            <a:custGeom>
              <a:avLst/>
              <a:gdLst/>
              <a:ahLst/>
              <a:cxnLst/>
              <a:rect l="l" t="t" r="r" b="b"/>
              <a:pathLst>
                <a:path w="1430" h="1191" extrusionOk="0">
                  <a:moveTo>
                    <a:pt x="786" y="274"/>
                  </a:moveTo>
                  <a:lnTo>
                    <a:pt x="786" y="286"/>
                  </a:lnTo>
                  <a:cubicBezTo>
                    <a:pt x="799" y="284"/>
                    <a:pt x="811" y="283"/>
                    <a:pt x="822" y="283"/>
                  </a:cubicBezTo>
                  <a:cubicBezTo>
                    <a:pt x="878" y="283"/>
                    <a:pt x="928" y="306"/>
                    <a:pt x="977" y="345"/>
                  </a:cubicBezTo>
                  <a:cubicBezTo>
                    <a:pt x="1191" y="512"/>
                    <a:pt x="1108" y="869"/>
                    <a:pt x="822" y="905"/>
                  </a:cubicBezTo>
                  <a:cubicBezTo>
                    <a:pt x="808" y="907"/>
                    <a:pt x="794" y="908"/>
                    <a:pt x="779" y="908"/>
                  </a:cubicBezTo>
                  <a:cubicBezTo>
                    <a:pt x="628" y="908"/>
                    <a:pt x="487" y="794"/>
                    <a:pt x="465" y="631"/>
                  </a:cubicBezTo>
                  <a:cubicBezTo>
                    <a:pt x="441" y="464"/>
                    <a:pt x="572" y="309"/>
                    <a:pt x="739" y="274"/>
                  </a:cubicBezTo>
                  <a:close/>
                  <a:moveTo>
                    <a:pt x="786" y="1"/>
                  </a:moveTo>
                  <a:cubicBezTo>
                    <a:pt x="628" y="1"/>
                    <a:pt x="467" y="64"/>
                    <a:pt x="346" y="202"/>
                  </a:cubicBezTo>
                  <a:cubicBezTo>
                    <a:pt x="1" y="583"/>
                    <a:pt x="274" y="1190"/>
                    <a:pt x="786" y="1190"/>
                  </a:cubicBezTo>
                  <a:lnTo>
                    <a:pt x="870" y="1190"/>
                  </a:lnTo>
                  <a:cubicBezTo>
                    <a:pt x="1191" y="1143"/>
                    <a:pt x="1429" y="833"/>
                    <a:pt x="1382" y="512"/>
                  </a:cubicBezTo>
                  <a:cubicBezTo>
                    <a:pt x="1336" y="194"/>
                    <a:pt x="1064" y="1"/>
                    <a:pt x="7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5935303" y="2335325"/>
              <a:ext cx="41634" cy="32856"/>
            </a:xfrm>
            <a:custGeom>
              <a:avLst/>
              <a:gdLst/>
              <a:ahLst/>
              <a:cxnLst/>
              <a:rect l="l" t="t" r="r" b="b"/>
              <a:pathLst>
                <a:path w="1513" h="1194" extrusionOk="0">
                  <a:moveTo>
                    <a:pt x="691" y="277"/>
                  </a:moveTo>
                  <a:cubicBezTo>
                    <a:pt x="763" y="277"/>
                    <a:pt x="834" y="301"/>
                    <a:pt x="894" y="349"/>
                  </a:cubicBezTo>
                  <a:cubicBezTo>
                    <a:pt x="1108" y="515"/>
                    <a:pt x="1013" y="873"/>
                    <a:pt x="739" y="908"/>
                  </a:cubicBezTo>
                  <a:cubicBezTo>
                    <a:pt x="724" y="910"/>
                    <a:pt x="710" y="911"/>
                    <a:pt x="696" y="911"/>
                  </a:cubicBezTo>
                  <a:cubicBezTo>
                    <a:pt x="446" y="911"/>
                    <a:pt x="284" y="622"/>
                    <a:pt x="441" y="408"/>
                  </a:cubicBezTo>
                  <a:cubicBezTo>
                    <a:pt x="501" y="325"/>
                    <a:pt x="596" y="277"/>
                    <a:pt x="691" y="277"/>
                  </a:cubicBezTo>
                  <a:close/>
                  <a:moveTo>
                    <a:pt x="701" y="1"/>
                  </a:moveTo>
                  <a:cubicBezTo>
                    <a:pt x="455" y="1"/>
                    <a:pt x="219" y="154"/>
                    <a:pt x="132" y="408"/>
                  </a:cubicBezTo>
                  <a:cubicBezTo>
                    <a:pt x="1" y="789"/>
                    <a:pt x="287" y="1194"/>
                    <a:pt x="691" y="1194"/>
                  </a:cubicBezTo>
                  <a:cubicBezTo>
                    <a:pt x="1263" y="1194"/>
                    <a:pt x="1513" y="468"/>
                    <a:pt x="1060" y="122"/>
                  </a:cubicBezTo>
                  <a:cubicBezTo>
                    <a:pt x="949" y="39"/>
                    <a:pt x="824" y="1"/>
                    <a:pt x="7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5871296" y="2668210"/>
              <a:ext cx="45376" cy="32911"/>
            </a:xfrm>
            <a:custGeom>
              <a:avLst/>
              <a:gdLst/>
              <a:ahLst/>
              <a:cxnLst/>
              <a:rect l="l" t="t" r="r" b="b"/>
              <a:pathLst>
                <a:path w="1649" h="1196" extrusionOk="0">
                  <a:moveTo>
                    <a:pt x="862" y="289"/>
                  </a:moveTo>
                  <a:cubicBezTo>
                    <a:pt x="922" y="289"/>
                    <a:pt x="993" y="313"/>
                    <a:pt x="1041" y="348"/>
                  </a:cubicBezTo>
                  <a:cubicBezTo>
                    <a:pt x="1112" y="396"/>
                    <a:pt x="1160" y="479"/>
                    <a:pt x="1172" y="563"/>
                  </a:cubicBezTo>
                  <a:cubicBezTo>
                    <a:pt x="1193" y="750"/>
                    <a:pt x="1041" y="919"/>
                    <a:pt x="859" y="919"/>
                  </a:cubicBezTo>
                  <a:cubicBezTo>
                    <a:pt x="833" y="919"/>
                    <a:pt x="806" y="915"/>
                    <a:pt x="779" y="908"/>
                  </a:cubicBezTo>
                  <a:cubicBezTo>
                    <a:pt x="553" y="848"/>
                    <a:pt x="469" y="587"/>
                    <a:pt x="600" y="408"/>
                  </a:cubicBezTo>
                  <a:cubicBezTo>
                    <a:pt x="648" y="336"/>
                    <a:pt x="731" y="301"/>
                    <a:pt x="815" y="289"/>
                  </a:cubicBezTo>
                  <a:close/>
                  <a:moveTo>
                    <a:pt x="836" y="1"/>
                  </a:moveTo>
                  <a:cubicBezTo>
                    <a:pt x="817" y="1"/>
                    <a:pt x="798" y="2"/>
                    <a:pt x="779" y="3"/>
                  </a:cubicBezTo>
                  <a:cubicBezTo>
                    <a:pt x="1" y="61"/>
                    <a:pt x="61" y="1196"/>
                    <a:pt x="794" y="1196"/>
                  </a:cubicBezTo>
                  <a:cubicBezTo>
                    <a:pt x="812" y="1196"/>
                    <a:pt x="831" y="1195"/>
                    <a:pt x="850" y="1194"/>
                  </a:cubicBezTo>
                  <a:lnTo>
                    <a:pt x="946" y="1194"/>
                  </a:lnTo>
                  <a:cubicBezTo>
                    <a:pt x="1470" y="1110"/>
                    <a:pt x="1648" y="444"/>
                    <a:pt x="1219" y="122"/>
                  </a:cubicBezTo>
                  <a:cubicBezTo>
                    <a:pt x="1105" y="39"/>
                    <a:pt x="971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6251649" y="2169832"/>
              <a:ext cx="45734" cy="33241"/>
            </a:xfrm>
            <a:custGeom>
              <a:avLst/>
              <a:gdLst/>
              <a:ahLst/>
              <a:cxnLst/>
              <a:rect l="l" t="t" r="r" b="b"/>
              <a:pathLst>
                <a:path w="1662" h="1208" extrusionOk="0">
                  <a:moveTo>
                    <a:pt x="875" y="290"/>
                  </a:moveTo>
                  <a:cubicBezTo>
                    <a:pt x="935" y="290"/>
                    <a:pt x="1006" y="314"/>
                    <a:pt x="1054" y="350"/>
                  </a:cubicBezTo>
                  <a:cubicBezTo>
                    <a:pt x="1292" y="529"/>
                    <a:pt x="1197" y="886"/>
                    <a:pt x="911" y="922"/>
                  </a:cubicBezTo>
                  <a:cubicBezTo>
                    <a:pt x="897" y="924"/>
                    <a:pt x="882" y="925"/>
                    <a:pt x="868" y="925"/>
                  </a:cubicBezTo>
                  <a:cubicBezTo>
                    <a:pt x="799" y="925"/>
                    <a:pt x="732" y="901"/>
                    <a:pt x="673" y="862"/>
                  </a:cubicBezTo>
                  <a:cubicBezTo>
                    <a:pt x="435" y="671"/>
                    <a:pt x="566" y="290"/>
                    <a:pt x="875" y="290"/>
                  </a:cubicBezTo>
                  <a:close/>
                  <a:moveTo>
                    <a:pt x="864" y="0"/>
                  </a:moveTo>
                  <a:cubicBezTo>
                    <a:pt x="371" y="0"/>
                    <a:pt x="0" y="693"/>
                    <a:pt x="518" y="1076"/>
                  </a:cubicBezTo>
                  <a:cubicBezTo>
                    <a:pt x="613" y="1160"/>
                    <a:pt x="744" y="1195"/>
                    <a:pt x="875" y="1207"/>
                  </a:cubicBezTo>
                  <a:cubicBezTo>
                    <a:pt x="899" y="1207"/>
                    <a:pt x="923" y="1195"/>
                    <a:pt x="959" y="1195"/>
                  </a:cubicBezTo>
                  <a:cubicBezTo>
                    <a:pt x="1483" y="1124"/>
                    <a:pt x="1661" y="445"/>
                    <a:pt x="1233" y="136"/>
                  </a:cubicBezTo>
                  <a:cubicBezTo>
                    <a:pt x="1110" y="41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6533241" y="1929875"/>
              <a:ext cx="40671" cy="32718"/>
            </a:xfrm>
            <a:custGeom>
              <a:avLst/>
              <a:gdLst/>
              <a:ahLst/>
              <a:cxnLst/>
              <a:rect l="l" t="t" r="r" b="b"/>
              <a:pathLst>
                <a:path w="1478" h="1189" extrusionOk="0">
                  <a:moveTo>
                    <a:pt x="691" y="283"/>
                  </a:moveTo>
                  <a:cubicBezTo>
                    <a:pt x="763" y="283"/>
                    <a:pt x="834" y="307"/>
                    <a:pt x="882" y="343"/>
                  </a:cubicBezTo>
                  <a:cubicBezTo>
                    <a:pt x="1025" y="450"/>
                    <a:pt x="1060" y="652"/>
                    <a:pt x="941" y="795"/>
                  </a:cubicBezTo>
                  <a:cubicBezTo>
                    <a:pt x="886" y="878"/>
                    <a:pt x="794" y="921"/>
                    <a:pt x="698" y="921"/>
                  </a:cubicBezTo>
                  <a:cubicBezTo>
                    <a:pt x="630" y="921"/>
                    <a:pt x="560" y="899"/>
                    <a:pt x="501" y="855"/>
                  </a:cubicBezTo>
                  <a:cubicBezTo>
                    <a:pt x="358" y="748"/>
                    <a:pt x="334" y="545"/>
                    <a:pt x="441" y="402"/>
                  </a:cubicBezTo>
                  <a:cubicBezTo>
                    <a:pt x="501" y="331"/>
                    <a:pt x="596" y="283"/>
                    <a:pt x="691" y="283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48"/>
                    <a:pt x="132" y="402"/>
                  </a:cubicBezTo>
                  <a:cubicBezTo>
                    <a:pt x="1" y="795"/>
                    <a:pt x="286" y="1188"/>
                    <a:pt x="691" y="1188"/>
                  </a:cubicBezTo>
                  <a:lnTo>
                    <a:pt x="775" y="1188"/>
                  </a:lnTo>
                  <a:cubicBezTo>
                    <a:pt x="1298" y="1117"/>
                    <a:pt x="1477" y="438"/>
                    <a:pt x="1048" y="117"/>
                  </a:cubicBezTo>
                  <a:cubicBezTo>
                    <a:pt x="941" y="37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6295045" y="2207696"/>
              <a:ext cx="36406" cy="32718"/>
            </a:xfrm>
            <a:custGeom>
              <a:avLst/>
              <a:gdLst/>
              <a:ahLst/>
              <a:cxnLst/>
              <a:rect l="l" t="t" r="r" b="b"/>
              <a:pathLst>
                <a:path w="1323" h="1189" extrusionOk="0">
                  <a:moveTo>
                    <a:pt x="691" y="272"/>
                  </a:moveTo>
                  <a:cubicBezTo>
                    <a:pt x="763" y="272"/>
                    <a:pt x="822" y="296"/>
                    <a:pt x="882" y="331"/>
                  </a:cubicBezTo>
                  <a:cubicBezTo>
                    <a:pt x="1025" y="438"/>
                    <a:pt x="1049" y="641"/>
                    <a:pt x="941" y="784"/>
                  </a:cubicBezTo>
                  <a:cubicBezTo>
                    <a:pt x="894" y="843"/>
                    <a:pt x="810" y="891"/>
                    <a:pt x="727" y="903"/>
                  </a:cubicBezTo>
                  <a:cubicBezTo>
                    <a:pt x="713" y="905"/>
                    <a:pt x="699" y="906"/>
                    <a:pt x="684" y="906"/>
                  </a:cubicBezTo>
                  <a:cubicBezTo>
                    <a:pt x="533" y="906"/>
                    <a:pt x="392" y="792"/>
                    <a:pt x="370" y="629"/>
                  </a:cubicBezTo>
                  <a:cubicBezTo>
                    <a:pt x="346" y="462"/>
                    <a:pt x="465" y="296"/>
                    <a:pt x="644" y="272"/>
                  </a:cubicBezTo>
                  <a:close/>
                  <a:moveTo>
                    <a:pt x="697" y="1"/>
                  </a:moveTo>
                  <a:cubicBezTo>
                    <a:pt x="455" y="1"/>
                    <a:pt x="219" y="149"/>
                    <a:pt x="132" y="403"/>
                  </a:cubicBezTo>
                  <a:cubicBezTo>
                    <a:pt x="1" y="784"/>
                    <a:pt x="287" y="1189"/>
                    <a:pt x="691" y="1189"/>
                  </a:cubicBezTo>
                  <a:lnTo>
                    <a:pt x="775" y="1189"/>
                  </a:lnTo>
                  <a:cubicBezTo>
                    <a:pt x="1096" y="1141"/>
                    <a:pt x="1322" y="831"/>
                    <a:pt x="1275" y="510"/>
                  </a:cubicBezTo>
                  <a:cubicBezTo>
                    <a:pt x="1263" y="355"/>
                    <a:pt x="1180" y="212"/>
                    <a:pt x="1049" y="117"/>
                  </a:cubicBezTo>
                  <a:cubicBezTo>
                    <a:pt x="941" y="38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6920363" y="3365047"/>
              <a:ext cx="46367" cy="33241"/>
            </a:xfrm>
            <a:custGeom>
              <a:avLst/>
              <a:gdLst/>
              <a:ahLst/>
              <a:cxnLst/>
              <a:rect l="l" t="t" r="r" b="b"/>
              <a:pathLst>
                <a:path w="1685" h="1208" extrusionOk="0">
                  <a:moveTo>
                    <a:pt x="875" y="290"/>
                  </a:moveTo>
                  <a:cubicBezTo>
                    <a:pt x="946" y="290"/>
                    <a:pt x="1006" y="314"/>
                    <a:pt x="1066" y="350"/>
                  </a:cubicBezTo>
                  <a:cubicBezTo>
                    <a:pt x="1321" y="552"/>
                    <a:pt x="1158" y="926"/>
                    <a:pt x="873" y="926"/>
                  </a:cubicBezTo>
                  <a:cubicBezTo>
                    <a:pt x="840" y="926"/>
                    <a:pt x="804" y="921"/>
                    <a:pt x="768" y="910"/>
                  </a:cubicBezTo>
                  <a:cubicBezTo>
                    <a:pt x="434" y="790"/>
                    <a:pt x="518" y="290"/>
                    <a:pt x="875" y="290"/>
                  </a:cubicBezTo>
                  <a:close/>
                  <a:moveTo>
                    <a:pt x="864" y="0"/>
                  </a:moveTo>
                  <a:cubicBezTo>
                    <a:pt x="370" y="0"/>
                    <a:pt x="0" y="693"/>
                    <a:pt x="518" y="1076"/>
                  </a:cubicBezTo>
                  <a:cubicBezTo>
                    <a:pt x="613" y="1160"/>
                    <a:pt x="744" y="1195"/>
                    <a:pt x="875" y="1207"/>
                  </a:cubicBezTo>
                  <a:cubicBezTo>
                    <a:pt x="1447" y="1207"/>
                    <a:pt x="1685" y="481"/>
                    <a:pt x="1232" y="136"/>
                  </a:cubicBezTo>
                  <a:cubicBezTo>
                    <a:pt x="1109" y="41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6824848" y="3717772"/>
              <a:ext cx="37699" cy="32718"/>
            </a:xfrm>
            <a:custGeom>
              <a:avLst/>
              <a:gdLst/>
              <a:ahLst/>
              <a:cxnLst/>
              <a:rect l="l" t="t" r="r" b="b"/>
              <a:pathLst>
                <a:path w="1370" h="1189" extrusionOk="0">
                  <a:moveTo>
                    <a:pt x="691" y="283"/>
                  </a:moveTo>
                  <a:cubicBezTo>
                    <a:pt x="762" y="283"/>
                    <a:pt x="822" y="295"/>
                    <a:pt x="881" y="343"/>
                  </a:cubicBezTo>
                  <a:cubicBezTo>
                    <a:pt x="1060" y="474"/>
                    <a:pt x="1048" y="748"/>
                    <a:pt x="846" y="867"/>
                  </a:cubicBezTo>
                  <a:cubicBezTo>
                    <a:pt x="797" y="894"/>
                    <a:pt x="745" y="907"/>
                    <a:pt x="694" y="907"/>
                  </a:cubicBezTo>
                  <a:cubicBezTo>
                    <a:pt x="546" y="907"/>
                    <a:pt x="408" y="800"/>
                    <a:pt x="381" y="641"/>
                  </a:cubicBezTo>
                  <a:cubicBezTo>
                    <a:pt x="369" y="557"/>
                    <a:pt x="393" y="474"/>
                    <a:pt x="441" y="403"/>
                  </a:cubicBezTo>
                  <a:cubicBezTo>
                    <a:pt x="488" y="331"/>
                    <a:pt x="560" y="295"/>
                    <a:pt x="643" y="283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49"/>
                    <a:pt x="131" y="403"/>
                  </a:cubicBezTo>
                  <a:cubicBezTo>
                    <a:pt x="0" y="795"/>
                    <a:pt x="286" y="1188"/>
                    <a:pt x="691" y="1188"/>
                  </a:cubicBezTo>
                  <a:cubicBezTo>
                    <a:pt x="881" y="1188"/>
                    <a:pt x="1060" y="1105"/>
                    <a:pt x="1167" y="962"/>
                  </a:cubicBezTo>
                  <a:cubicBezTo>
                    <a:pt x="1369" y="688"/>
                    <a:pt x="1310" y="319"/>
                    <a:pt x="1048" y="117"/>
                  </a:cubicBezTo>
                  <a:cubicBezTo>
                    <a:pt x="941" y="37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6852889" y="3803381"/>
              <a:ext cx="45376" cy="32993"/>
            </a:xfrm>
            <a:custGeom>
              <a:avLst/>
              <a:gdLst/>
              <a:ahLst/>
              <a:cxnLst/>
              <a:rect l="l" t="t" r="r" b="b"/>
              <a:pathLst>
                <a:path w="1649" h="1199" extrusionOk="0">
                  <a:moveTo>
                    <a:pt x="862" y="292"/>
                  </a:moveTo>
                  <a:cubicBezTo>
                    <a:pt x="934" y="292"/>
                    <a:pt x="993" y="316"/>
                    <a:pt x="1053" y="351"/>
                  </a:cubicBezTo>
                  <a:cubicBezTo>
                    <a:pt x="1112" y="399"/>
                    <a:pt x="1160" y="482"/>
                    <a:pt x="1172" y="566"/>
                  </a:cubicBezTo>
                  <a:cubicBezTo>
                    <a:pt x="1204" y="756"/>
                    <a:pt x="1038" y="919"/>
                    <a:pt x="850" y="919"/>
                  </a:cubicBezTo>
                  <a:cubicBezTo>
                    <a:pt x="826" y="919"/>
                    <a:pt x="803" y="916"/>
                    <a:pt x="779" y="911"/>
                  </a:cubicBezTo>
                  <a:cubicBezTo>
                    <a:pt x="565" y="852"/>
                    <a:pt x="470" y="590"/>
                    <a:pt x="612" y="411"/>
                  </a:cubicBezTo>
                  <a:cubicBezTo>
                    <a:pt x="660" y="340"/>
                    <a:pt x="731" y="304"/>
                    <a:pt x="815" y="292"/>
                  </a:cubicBezTo>
                  <a:close/>
                  <a:moveTo>
                    <a:pt x="860" y="0"/>
                  </a:moveTo>
                  <a:cubicBezTo>
                    <a:pt x="833" y="0"/>
                    <a:pt x="806" y="2"/>
                    <a:pt x="779" y="6"/>
                  </a:cubicBezTo>
                  <a:cubicBezTo>
                    <a:pt x="1" y="64"/>
                    <a:pt x="61" y="1199"/>
                    <a:pt x="805" y="1199"/>
                  </a:cubicBezTo>
                  <a:cubicBezTo>
                    <a:pt x="824" y="1199"/>
                    <a:pt x="843" y="1198"/>
                    <a:pt x="862" y="1197"/>
                  </a:cubicBezTo>
                  <a:lnTo>
                    <a:pt x="946" y="1197"/>
                  </a:lnTo>
                  <a:cubicBezTo>
                    <a:pt x="1470" y="1113"/>
                    <a:pt x="1648" y="447"/>
                    <a:pt x="1232" y="125"/>
                  </a:cubicBezTo>
                  <a:cubicBezTo>
                    <a:pt x="1123" y="46"/>
                    <a:pt x="990" y="0"/>
                    <a:pt x="8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6923143" y="3730486"/>
              <a:ext cx="44909" cy="32773"/>
            </a:xfrm>
            <a:custGeom>
              <a:avLst/>
              <a:gdLst/>
              <a:ahLst/>
              <a:cxnLst/>
              <a:rect l="l" t="t" r="r" b="b"/>
              <a:pathLst>
                <a:path w="1632" h="1191" extrusionOk="0">
                  <a:moveTo>
                    <a:pt x="774" y="274"/>
                  </a:moveTo>
                  <a:cubicBezTo>
                    <a:pt x="845" y="274"/>
                    <a:pt x="905" y="298"/>
                    <a:pt x="965" y="333"/>
                  </a:cubicBezTo>
                  <a:cubicBezTo>
                    <a:pt x="1107" y="441"/>
                    <a:pt x="1131" y="643"/>
                    <a:pt x="1024" y="786"/>
                  </a:cubicBezTo>
                  <a:cubicBezTo>
                    <a:pt x="976" y="845"/>
                    <a:pt x="893" y="893"/>
                    <a:pt x="810" y="905"/>
                  </a:cubicBezTo>
                  <a:cubicBezTo>
                    <a:pt x="791" y="908"/>
                    <a:pt x="773" y="909"/>
                    <a:pt x="756" y="909"/>
                  </a:cubicBezTo>
                  <a:cubicBezTo>
                    <a:pt x="387" y="909"/>
                    <a:pt x="328" y="331"/>
                    <a:pt x="726" y="274"/>
                  </a:cubicBezTo>
                  <a:close/>
                  <a:moveTo>
                    <a:pt x="810" y="0"/>
                  </a:moveTo>
                  <a:cubicBezTo>
                    <a:pt x="60" y="0"/>
                    <a:pt x="0" y="1131"/>
                    <a:pt x="774" y="1191"/>
                  </a:cubicBezTo>
                  <a:lnTo>
                    <a:pt x="857" y="1191"/>
                  </a:lnTo>
                  <a:cubicBezTo>
                    <a:pt x="1631" y="1131"/>
                    <a:pt x="1572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7575456" y="3068844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79"/>
                  </a:moveTo>
                  <a:cubicBezTo>
                    <a:pt x="751" y="279"/>
                    <a:pt x="822" y="303"/>
                    <a:pt x="882" y="339"/>
                  </a:cubicBezTo>
                  <a:cubicBezTo>
                    <a:pt x="1129" y="533"/>
                    <a:pt x="977" y="912"/>
                    <a:pt x="699" y="912"/>
                  </a:cubicBezTo>
                  <a:cubicBezTo>
                    <a:pt x="670" y="912"/>
                    <a:pt x="639" y="907"/>
                    <a:pt x="608" y="898"/>
                  </a:cubicBezTo>
                  <a:cubicBezTo>
                    <a:pt x="262" y="815"/>
                    <a:pt x="298" y="327"/>
                    <a:pt x="643" y="279"/>
                  </a:cubicBezTo>
                  <a:close/>
                  <a:moveTo>
                    <a:pt x="687" y="0"/>
                  </a:moveTo>
                  <a:cubicBezTo>
                    <a:pt x="443" y="0"/>
                    <a:pt x="206" y="151"/>
                    <a:pt x="120" y="410"/>
                  </a:cubicBezTo>
                  <a:cubicBezTo>
                    <a:pt x="0" y="791"/>
                    <a:pt x="286" y="1184"/>
                    <a:pt x="691" y="1196"/>
                  </a:cubicBezTo>
                  <a:cubicBezTo>
                    <a:pt x="715" y="1196"/>
                    <a:pt x="739" y="1184"/>
                    <a:pt x="774" y="1184"/>
                  </a:cubicBezTo>
                  <a:cubicBezTo>
                    <a:pt x="1298" y="1113"/>
                    <a:pt x="1477" y="434"/>
                    <a:pt x="1048" y="124"/>
                  </a:cubicBezTo>
                  <a:cubicBezTo>
                    <a:pt x="939" y="40"/>
                    <a:pt x="812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7529803" y="3844961"/>
              <a:ext cx="46339" cy="33049"/>
            </a:xfrm>
            <a:custGeom>
              <a:avLst/>
              <a:gdLst/>
              <a:ahLst/>
              <a:cxnLst/>
              <a:rect l="l" t="t" r="r" b="b"/>
              <a:pathLst>
                <a:path w="1684" h="1201" extrusionOk="0">
                  <a:moveTo>
                    <a:pt x="862" y="281"/>
                  </a:moveTo>
                  <a:cubicBezTo>
                    <a:pt x="933" y="281"/>
                    <a:pt x="993" y="305"/>
                    <a:pt x="1052" y="341"/>
                  </a:cubicBezTo>
                  <a:cubicBezTo>
                    <a:pt x="1231" y="484"/>
                    <a:pt x="1207" y="757"/>
                    <a:pt x="1017" y="865"/>
                  </a:cubicBezTo>
                  <a:cubicBezTo>
                    <a:pt x="965" y="897"/>
                    <a:pt x="909" y="911"/>
                    <a:pt x="855" y="911"/>
                  </a:cubicBezTo>
                  <a:cubicBezTo>
                    <a:pt x="707" y="911"/>
                    <a:pt x="566" y="803"/>
                    <a:pt x="540" y="638"/>
                  </a:cubicBezTo>
                  <a:cubicBezTo>
                    <a:pt x="516" y="472"/>
                    <a:pt x="647" y="317"/>
                    <a:pt x="814" y="293"/>
                  </a:cubicBezTo>
                  <a:lnTo>
                    <a:pt x="862" y="293"/>
                  </a:lnTo>
                  <a:lnTo>
                    <a:pt x="862" y="281"/>
                  </a:lnTo>
                  <a:close/>
                  <a:moveTo>
                    <a:pt x="870" y="0"/>
                  </a:moveTo>
                  <a:cubicBezTo>
                    <a:pt x="840" y="0"/>
                    <a:pt x="809" y="3"/>
                    <a:pt x="778" y="7"/>
                  </a:cubicBezTo>
                  <a:cubicBezTo>
                    <a:pt x="0" y="65"/>
                    <a:pt x="60" y="1200"/>
                    <a:pt x="805" y="1200"/>
                  </a:cubicBezTo>
                  <a:cubicBezTo>
                    <a:pt x="823" y="1200"/>
                    <a:pt x="842" y="1199"/>
                    <a:pt x="862" y="1198"/>
                  </a:cubicBezTo>
                  <a:cubicBezTo>
                    <a:pt x="1433" y="1198"/>
                    <a:pt x="1683" y="472"/>
                    <a:pt x="1219" y="126"/>
                  </a:cubicBezTo>
                  <a:cubicBezTo>
                    <a:pt x="1123" y="40"/>
                    <a:pt x="997" y="0"/>
                    <a:pt x="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7744526" y="3742786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79"/>
                  </a:moveTo>
                  <a:cubicBezTo>
                    <a:pt x="857" y="279"/>
                    <a:pt x="988" y="398"/>
                    <a:pt x="1012" y="553"/>
                  </a:cubicBezTo>
                  <a:cubicBezTo>
                    <a:pt x="1045" y="782"/>
                    <a:pt x="869" y="911"/>
                    <a:pt x="694" y="911"/>
                  </a:cubicBezTo>
                  <a:cubicBezTo>
                    <a:pt x="551" y="911"/>
                    <a:pt x="408" y="824"/>
                    <a:pt x="381" y="637"/>
                  </a:cubicBezTo>
                  <a:cubicBezTo>
                    <a:pt x="369" y="553"/>
                    <a:pt x="393" y="470"/>
                    <a:pt x="441" y="410"/>
                  </a:cubicBezTo>
                  <a:cubicBezTo>
                    <a:pt x="500" y="327"/>
                    <a:pt x="595" y="279"/>
                    <a:pt x="691" y="279"/>
                  </a:cubicBezTo>
                  <a:close/>
                  <a:moveTo>
                    <a:pt x="690" y="0"/>
                  </a:moveTo>
                  <a:cubicBezTo>
                    <a:pt x="450" y="0"/>
                    <a:pt x="218" y="151"/>
                    <a:pt x="131" y="410"/>
                  </a:cubicBezTo>
                  <a:cubicBezTo>
                    <a:pt x="0" y="791"/>
                    <a:pt x="286" y="1184"/>
                    <a:pt x="691" y="1196"/>
                  </a:cubicBezTo>
                  <a:cubicBezTo>
                    <a:pt x="726" y="1184"/>
                    <a:pt x="750" y="1184"/>
                    <a:pt x="774" y="1184"/>
                  </a:cubicBezTo>
                  <a:cubicBezTo>
                    <a:pt x="1298" y="1113"/>
                    <a:pt x="1476" y="434"/>
                    <a:pt x="1048" y="125"/>
                  </a:cubicBezTo>
                  <a:cubicBezTo>
                    <a:pt x="939" y="40"/>
                    <a:pt x="813" y="0"/>
                    <a:pt x="6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7977796" y="2928282"/>
              <a:ext cx="37039" cy="32938"/>
            </a:xfrm>
            <a:custGeom>
              <a:avLst/>
              <a:gdLst/>
              <a:ahLst/>
              <a:cxnLst/>
              <a:rect l="l" t="t" r="r" b="b"/>
              <a:pathLst>
                <a:path w="1346" h="1197" extrusionOk="0">
                  <a:moveTo>
                    <a:pt x="679" y="279"/>
                  </a:moveTo>
                  <a:cubicBezTo>
                    <a:pt x="739" y="279"/>
                    <a:pt x="810" y="303"/>
                    <a:pt x="869" y="339"/>
                  </a:cubicBezTo>
                  <a:cubicBezTo>
                    <a:pt x="929" y="387"/>
                    <a:pt x="977" y="470"/>
                    <a:pt x="989" y="553"/>
                  </a:cubicBezTo>
                  <a:cubicBezTo>
                    <a:pt x="1000" y="637"/>
                    <a:pt x="977" y="720"/>
                    <a:pt x="929" y="780"/>
                  </a:cubicBezTo>
                  <a:cubicBezTo>
                    <a:pt x="861" y="865"/>
                    <a:pt x="763" y="906"/>
                    <a:pt x="668" y="906"/>
                  </a:cubicBezTo>
                  <a:cubicBezTo>
                    <a:pt x="563" y="906"/>
                    <a:pt x="461" y="856"/>
                    <a:pt x="405" y="756"/>
                  </a:cubicBezTo>
                  <a:cubicBezTo>
                    <a:pt x="286" y="565"/>
                    <a:pt x="405" y="315"/>
                    <a:pt x="631" y="279"/>
                  </a:cubicBezTo>
                  <a:close/>
                  <a:moveTo>
                    <a:pt x="673" y="0"/>
                  </a:moveTo>
                  <a:cubicBezTo>
                    <a:pt x="492" y="0"/>
                    <a:pt x="315" y="83"/>
                    <a:pt x="203" y="244"/>
                  </a:cubicBezTo>
                  <a:cubicBezTo>
                    <a:pt x="0" y="506"/>
                    <a:pt x="48" y="875"/>
                    <a:pt x="310" y="1077"/>
                  </a:cubicBezTo>
                  <a:cubicBezTo>
                    <a:pt x="417" y="1149"/>
                    <a:pt x="548" y="1196"/>
                    <a:pt x="679" y="1196"/>
                  </a:cubicBezTo>
                  <a:cubicBezTo>
                    <a:pt x="858" y="1196"/>
                    <a:pt x="1036" y="1101"/>
                    <a:pt x="1155" y="958"/>
                  </a:cubicBezTo>
                  <a:cubicBezTo>
                    <a:pt x="1346" y="696"/>
                    <a:pt x="1298" y="315"/>
                    <a:pt x="1036" y="125"/>
                  </a:cubicBezTo>
                  <a:cubicBezTo>
                    <a:pt x="928" y="41"/>
                    <a:pt x="800" y="0"/>
                    <a:pt x="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8080961" y="2491874"/>
              <a:ext cx="34782" cy="32938"/>
            </a:xfrm>
            <a:custGeom>
              <a:avLst/>
              <a:gdLst/>
              <a:ahLst/>
              <a:cxnLst/>
              <a:rect l="l" t="t" r="r" b="b"/>
              <a:pathLst>
                <a:path w="1264" h="1197" extrusionOk="0">
                  <a:moveTo>
                    <a:pt x="657" y="279"/>
                  </a:moveTo>
                  <a:cubicBezTo>
                    <a:pt x="811" y="279"/>
                    <a:pt x="942" y="398"/>
                    <a:pt x="966" y="553"/>
                  </a:cubicBezTo>
                  <a:cubicBezTo>
                    <a:pt x="993" y="756"/>
                    <a:pt x="830" y="913"/>
                    <a:pt x="651" y="913"/>
                  </a:cubicBezTo>
                  <a:cubicBezTo>
                    <a:pt x="589" y="913"/>
                    <a:pt x="525" y="894"/>
                    <a:pt x="466" y="851"/>
                  </a:cubicBezTo>
                  <a:cubicBezTo>
                    <a:pt x="395" y="791"/>
                    <a:pt x="347" y="720"/>
                    <a:pt x="335" y="637"/>
                  </a:cubicBezTo>
                  <a:cubicBezTo>
                    <a:pt x="323" y="553"/>
                    <a:pt x="347" y="470"/>
                    <a:pt x="395" y="410"/>
                  </a:cubicBezTo>
                  <a:cubicBezTo>
                    <a:pt x="454" y="339"/>
                    <a:pt x="526" y="291"/>
                    <a:pt x="609" y="279"/>
                  </a:cubicBezTo>
                  <a:close/>
                  <a:moveTo>
                    <a:pt x="645" y="1"/>
                  </a:moveTo>
                  <a:cubicBezTo>
                    <a:pt x="311" y="1"/>
                    <a:pt x="0" y="291"/>
                    <a:pt x="61" y="684"/>
                  </a:cubicBezTo>
                  <a:cubicBezTo>
                    <a:pt x="97" y="982"/>
                    <a:pt x="347" y="1196"/>
                    <a:pt x="657" y="1196"/>
                  </a:cubicBezTo>
                  <a:cubicBezTo>
                    <a:pt x="835" y="1196"/>
                    <a:pt x="1014" y="1101"/>
                    <a:pt x="1121" y="958"/>
                  </a:cubicBezTo>
                  <a:cubicBezTo>
                    <a:pt x="1216" y="827"/>
                    <a:pt x="1264" y="672"/>
                    <a:pt x="1240" y="518"/>
                  </a:cubicBezTo>
                  <a:cubicBezTo>
                    <a:pt x="1216" y="351"/>
                    <a:pt x="1133" y="220"/>
                    <a:pt x="1002" y="125"/>
                  </a:cubicBezTo>
                  <a:cubicBezTo>
                    <a:pt x="891" y="39"/>
                    <a:pt x="766" y="1"/>
                    <a:pt x="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7839188" y="2170134"/>
              <a:ext cx="41661" cy="32938"/>
            </a:xfrm>
            <a:custGeom>
              <a:avLst/>
              <a:gdLst/>
              <a:ahLst/>
              <a:cxnLst/>
              <a:rect l="l" t="t" r="r" b="b"/>
              <a:pathLst>
                <a:path w="1514" h="1197" extrusionOk="0">
                  <a:moveTo>
                    <a:pt x="727" y="276"/>
                  </a:moveTo>
                  <a:cubicBezTo>
                    <a:pt x="783" y="276"/>
                    <a:pt x="833" y="300"/>
                    <a:pt x="882" y="339"/>
                  </a:cubicBezTo>
                  <a:cubicBezTo>
                    <a:pt x="1108" y="506"/>
                    <a:pt x="1013" y="863"/>
                    <a:pt x="727" y="899"/>
                  </a:cubicBezTo>
                  <a:cubicBezTo>
                    <a:pt x="713" y="901"/>
                    <a:pt x="698" y="901"/>
                    <a:pt x="684" y="901"/>
                  </a:cubicBezTo>
                  <a:cubicBezTo>
                    <a:pt x="435" y="901"/>
                    <a:pt x="284" y="613"/>
                    <a:pt x="442" y="399"/>
                  </a:cubicBezTo>
                  <a:cubicBezTo>
                    <a:pt x="489" y="339"/>
                    <a:pt x="561" y="291"/>
                    <a:pt x="644" y="279"/>
                  </a:cubicBezTo>
                  <a:lnTo>
                    <a:pt x="692" y="279"/>
                  </a:lnTo>
                  <a:cubicBezTo>
                    <a:pt x="704" y="277"/>
                    <a:pt x="716" y="276"/>
                    <a:pt x="727" y="276"/>
                  </a:cubicBezTo>
                  <a:close/>
                  <a:moveTo>
                    <a:pt x="688" y="0"/>
                  </a:moveTo>
                  <a:cubicBezTo>
                    <a:pt x="445" y="0"/>
                    <a:pt x="211" y="151"/>
                    <a:pt x="132" y="410"/>
                  </a:cubicBezTo>
                  <a:cubicBezTo>
                    <a:pt x="1" y="791"/>
                    <a:pt x="287" y="1184"/>
                    <a:pt x="692" y="1196"/>
                  </a:cubicBezTo>
                  <a:cubicBezTo>
                    <a:pt x="1263" y="1196"/>
                    <a:pt x="1513" y="458"/>
                    <a:pt x="1049" y="125"/>
                  </a:cubicBezTo>
                  <a:cubicBezTo>
                    <a:pt x="940" y="40"/>
                    <a:pt x="813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7461449" y="1735681"/>
              <a:ext cx="40313" cy="32938"/>
            </a:xfrm>
            <a:custGeom>
              <a:avLst/>
              <a:gdLst/>
              <a:ahLst/>
              <a:cxnLst/>
              <a:rect l="l" t="t" r="r" b="b"/>
              <a:pathLst>
                <a:path w="1465" h="1197" extrusionOk="0">
                  <a:moveTo>
                    <a:pt x="691" y="280"/>
                  </a:moveTo>
                  <a:cubicBezTo>
                    <a:pt x="750" y="280"/>
                    <a:pt x="810" y="304"/>
                    <a:pt x="869" y="339"/>
                  </a:cubicBezTo>
                  <a:cubicBezTo>
                    <a:pt x="929" y="387"/>
                    <a:pt x="976" y="470"/>
                    <a:pt x="988" y="554"/>
                  </a:cubicBezTo>
                  <a:cubicBezTo>
                    <a:pt x="1000" y="637"/>
                    <a:pt x="976" y="720"/>
                    <a:pt x="929" y="780"/>
                  </a:cubicBezTo>
                  <a:cubicBezTo>
                    <a:pt x="864" y="866"/>
                    <a:pt x="764" y="914"/>
                    <a:pt x="666" y="914"/>
                  </a:cubicBezTo>
                  <a:cubicBezTo>
                    <a:pt x="603" y="914"/>
                    <a:pt x="540" y="894"/>
                    <a:pt x="488" y="851"/>
                  </a:cubicBezTo>
                  <a:cubicBezTo>
                    <a:pt x="250" y="673"/>
                    <a:pt x="345" y="316"/>
                    <a:pt x="631" y="280"/>
                  </a:cubicBezTo>
                  <a:close/>
                  <a:moveTo>
                    <a:pt x="676" y="1"/>
                  </a:moveTo>
                  <a:cubicBezTo>
                    <a:pt x="498" y="1"/>
                    <a:pt x="321" y="83"/>
                    <a:pt x="202" y="244"/>
                  </a:cubicBezTo>
                  <a:cubicBezTo>
                    <a:pt x="0" y="506"/>
                    <a:pt x="60" y="875"/>
                    <a:pt x="322" y="1078"/>
                  </a:cubicBezTo>
                  <a:cubicBezTo>
                    <a:pt x="417" y="1149"/>
                    <a:pt x="548" y="1197"/>
                    <a:pt x="679" y="1197"/>
                  </a:cubicBezTo>
                  <a:cubicBezTo>
                    <a:pt x="703" y="1197"/>
                    <a:pt x="738" y="1197"/>
                    <a:pt x="762" y="1185"/>
                  </a:cubicBezTo>
                  <a:cubicBezTo>
                    <a:pt x="1286" y="1113"/>
                    <a:pt x="1465" y="447"/>
                    <a:pt x="1036" y="125"/>
                  </a:cubicBezTo>
                  <a:cubicBezTo>
                    <a:pt x="928" y="41"/>
                    <a:pt x="801" y="1"/>
                    <a:pt x="6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6951486" y="1574233"/>
              <a:ext cx="40148" cy="32856"/>
            </a:xfrm>
            <a:custGeom>
              <a:avLst/>
              <a:gdLst/>
              <a:ahLst/>
              <a:cxnLst/>
              <a:rect l="l" t="t" r="r" b="b"/>
              <a:pathLst>
                <a:path w="1459" h="1194" extrusionOk="0">
                  <a:moveTo>
                    <a:pt x="661" y="277"/>
                  </a:moveTo>
                  <a:cubicBezTo>
                    <a:pt x="720" y="277"/>
                    <a:pt x="792" y="301"/>
                    <a:pt x="839" y="337"/>
                  </a:cubicBezTo>
                  <a:cubicBezTo>
                    <a:pt x="982" y="444"/>
                    <a:pt x="1018" y="646"/>
                    <a:pt x="911" y="789"/>
                  </a:cubicBezTo>
                  <a:cubicBezTo>
                    <a:pt x="845" y="871"/>
                    <a:pt x="752" y="910"/>
                    <a:pt x="660" y="910"/>
                  </a:cubicBezTo>
                  <a:cubicBezTo>
                    <a:pt x="551" y="910"/>
                    <a:pt x="445" y="856"/>
                    <a:pt x="387" y="753"/>
                  </a:cubicBezTo>
                  <a:cubicBezTo>
                    <a:pt x="268" y="563"/>
                    <a:pt x="387" y="313"/>
                    <a:pt x="613" y="277"/>
                  </a:cubicBezTo>
                  <a:close/>
                  <a:moveTo>
                    <a:pt x="654" y="0"/>
                  </a:moveTo>
                  <a:cubicBezTo>
                    <a:pt x="317" y="0"/>
                    <a:pt x="1" y="296"/>
                    <a:pt x="54" y="682"/>
                  </a:cubicBezTo>
                  <a:cubicBezTo>
                    <a:pt x="101" y="980"/>
                    <a:pt x="351" y="1194"/>
                    <a:pt x="649" y="1194"/>
                  </a:cubicBezTo>
                  <a:cubicBezTo>
                    <a:pt x="1220" y="1194"/>
                    <a:pt x="1459" y="468"/>
                    <a:pt x="1006" y="122"/>
                  </a:cubicBezTo>
                  <a:cubicBezTo>
                    <a:pt x="897" y="38"/>
                    <a:pt x="774" y="0"/>
                    <a:pt x="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6361859" y="1678196"/>
              <a:ext cx="45927" cy="33104"/>
            </a:xfrm>
            <a:custGeom>
              <a:avLst/>
              <a:gdLst/>
              <a:ahLst/>
              <a:cxnLst/>
              <a:rect l="l" t="t" r="r" b="b"/>
              <a:pathLst>
                <a:path w="1669" h="1203" extrusionOk="0">
                  <a:moveTo>
                    <a:pt x="847" y="285"/>
                  </a:moveTo>
                  <a:cubicBezTo>
                    <a:pt x="907" y="285"/>
                    <a:pt x="978" y="309"/>
                    <a:pt x="1026" y="357"/>
                  </a:cubicBezTo>
                  <a:cubicBezTo>
                    <a:pt x="1281" y="548"/>
                    <a:pt x="1127" y="921"/>
                    <a:pt x="845" y="921"/>
                  </a:cubicBezTo>
                  <a:cubicBezTo>
                    <a:pt x="812" y="921"/>
                    <a:pt x="776" y="916"/>
                    <a:pt x="740" y="904"/>
                  </a:cubicBezTo>
                  <a:cubicBezTo>
                    <a:pt x="407" y="785"/>
                    <a:pt x="478" y="285"/>
                    <a:pt x="835" y="285"/>
                  </a:cubicBezTo>
                  <a:close/>
                  <a:moveTo>
                    <a:pt x="826" y="1"/>
                  </a:moveTo>
                  <a:cubicBezTo>
                    <a:pt x="307" y="1"/>
                    <a:pt x="1" y="712"/>
                    <a:pt x="478" y="1083"/>
                  </a:cubicBezTo>
                  <a:cubicBezTo>
                    <a:pt x="585" y="1154"/>
                    <a:pt x="716" y="1202"/>
                    <a:pt x="835" y="1202"/>
                  </a:cubicBezTo>
                  <a:cubicBezTo>
                    <a:pt x="1514" y="1202"/>
                    <a:pt x="1669" y="250"/>
                    <a:pt x="1026" y="35"/>
                  </a:cubicBezTo>
                  <a:cubicBezTo>
                    <a:pt x="956" y="12"/>
                    <a:pt x="890" y="1"/>
                    <a:pt x="8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5942953" y="2118868"/>
              <a:ext cx="46450" cy="33076"/>
            </a:xfrm>
            <a:custGeom>
              <a:avLst/>
              <a:gdLst/>
              <a:ahLst/>
              <a:cxnLst/>
              <a:rect l="l" t="t" r="r" b="b"/>
              <a:pathLst>
                <a:path w="1688" h="1202" extrusionOk="0">
                  <a:moveTo>
                    <a:pt x="878" y="297"/>
                  </a:moveTo>
                  <a:cubicBezTo>
                    <a:pt x="949" y="297"/>
                    <a:pt x="1009" y="309"/>
                    <a:pt x="1068" y="357"/>
                  </a:cubicBezTo>
                  <a:cubicBezTo>
                    <a:pt x="1294" y="523"/>
                    <a:pt x="1199" y="880"/>
                    <a:pt x="913" y="916"/>
                  </a:cubicBezTo>
                  <a:cubicBezTo>
                    <a:pt x="895" y="919"/>
                    <a:pt x="877" y="921"/>
                    <a:pt x="859" y="921"/>
                  </a:cubicBezTo>
                  <a:cubicBezTo>
                    <a:pt x="615" y="921"/>
                    <a:pt x="460" y="627"/>
                    <a:pt x="616" y="416"/>
                  </a:cubicBezTo>
                  <a:cubicBezTo>
                    <a:pt x="675" y="345"/>
                    <a:pt x="747" y="309"/>
                    <a:pt x="830" y="297"/>
                  </a:cubicBezTo>
                  <a:close/>
                  <a:moveTo>
                    <a:pt x="873" y="1"/>
                  </a:moveTo>
                  <a:cubicBezTo>
                    <a:pt x="376" y="1"/>
                    <a:pt x="0" y="698"/>
                    <a:pt x="520" y="1083"/>
                  </a:cubicBezTo>
                  <a:cubicBezTo>
                    <a:pt x="616" y="1166"/>
                    <a:pt x="747" y="1202"/>
                    <a:pt x="878" y="1202"/>
                  </a:cubicBezTo>
                  <a:cubicBezTo>
                    <a:pt x="1449" y="1202"/>
                    <a:pt x="1687" y="476"/>
                    <a:pt x="1235" y="130"/>
                  </a:cubicBezTo>
                  <a:cubicBezTo>
                    <a:pt x="1114" y="39"/>
                    <a:pt x="990" y="1"/>
                    <a:pt x="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5661582" y="2426354"/>
              <a:ext cx="46367" cy="33241"/>
            </a:xfrm>
            <a:custGeom>
              <a:avLst/>
              <a:gdLst/>
              <a:ahLst/>
              <a:cxnLst/>
              <a:rect l="l" t="t" r="r" b="b"/>
              <a:pathLst>
                <a:path w="1685" h="1208" extrusionOk="0">
                  <a:moveTo>
                    <a:pt x="875" y="291"/>
                  </a:moveTo>
                  <a:cubicBezTo>
                    <a:pt x="935" y="291"/>
                    <a:pt x="1006" y="315"/>
                    <a:pt x="1066" y="351"/>
                  </a:cubicBezTo>
                  <a:cubicBezTo>
                    <a:pt x="1336" y="563"/>
                    <a:pt x="1137" y="931"/>
                    <a:pt x="875" y="931"/>
                  </a:cubicBezTo>
                  <a:cubicBezTo>
                    <a:pt x="813" y="931"/>
                    <a:pt x="748" y="910"/>
                    <a:pt x="685" y="863"/>
                  </a:cubicBezTo>
                  <a:cubicBezTo>
                    <a:pt x="435" y="672"/>
                    <a:pt x="566" y="291"/>
                    <a:pt x="875" y="291"/>
                  </a:cubicBezTo>
                  <a:close/>
                  <a:moveTo>
                    <a:pt x="864" y="1"/>
                  </a:moveTo>
                  <a:cubicBezTo>
                    <a:pt x="371" y="1"/>
                    <a:pt x="0" y="696"/>
                    <a:pt x="518" y="1089"/>
                  </a:cubicBezTo>
                  <a:cubicBezTo>
                    <a:pt x="613" y="1160"/>
                    <a:pt x="744" y="1208"/>
                    <a:pt x="875" y="1208"/>
                  </a:cubicBezTo>
                  <a:cubicBezTo>
                    <a:pt x="1447" y="1208"/>
                    <a:pt x="1685" y="482"/>
                    <a:pt x="1232" y="136"/>
                  </a:cubicBezTo>
                  <a:cubicBezTo>
                    <a:pt x="1110" y="41"/>
                    <a:pt x="983" y="1"/>
                    <a:pt x="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5747768" y="3081337"/>
              <a:ext cx="40121" cy="32883"/>
            </a:xfrm>
            <a:custGeom>
              <a:avLst/>
              <a:gdLst/>
              <a:ahLst/>
              <a:cxnLst/>
              <a:rect l="l" t="t" r="r" b="b"/>
              <a:pathLst>
                <a:path w="1458" h="1195" extrusionOk="0">
                  <a:moveTo>
                    <a:pt x="648" y="278"/>
                  </a:moveTo>
                  <a:cubicBezTo>
                    <a:pt x="720" y="278"/>
                    <a:pt x="791" y="302"/>
                    <a:pt x="839" y="349"/>
                  </a:cubicBezTo>
                  <a:cubicBezTo>
                    <a:pt x="1065" y="516"/>
                    <a:pt x="970" y="873"/>
                    <a:pt x="696" y="909"/>
                  </a:cubicBezTo>
                  <a:cubicBezTo>
                    <a:pt x="681" y="911"/>
                    <a:pt x="667" y="911"/>
                    <a:pt x="652" y="911"/>
                  </a:cubicBezTo>
                  <a:cubicBezTo>
                    <a:pt x="393" y="911"/>
                    <a:pt x="240" y="612"/>
                    <a:pt x="398" y="409"/>
                  </a:cubicBezTo>
                  <a:cubicBezTo>
                    <a:pt x="446" y="337"/>
                    <a:pt x="517" y="290"/>
                    <a:pt x="601" y="278"/>
                  </a:cubicBezTo>
                  <a:close/>
                  <a:moveTo>
                    <a:pt x="648" y="1"/>
                  </a:moveTo>
                  <a:cubicBezTo>
                    <a:pt x="310" y="1"/>
                    <a:pt x="0" y="296"/>
                    <a:pt x="53" y="683"/>
                  </a:cubicBezTo>
                  <a:cubicBezTo>
                    <a:pt x="89" y="980"/>
                    <a:pt x="351" y="1194"/>
                    <a:pt x="648" y="1194"/>
                  </a:cubicBezTo>
                  <a:cubicBezTo>
                    <a:pt x="1220" y="1194"/>
                    <a:pt x="1458" y="468"/>
                    <a:pt x="1006" y="123"/>
                  </a:cubicBezTo>
                  <a:cubicBezTo>
                    <a:pt x="893" y="38"/>
                    <a:pt x="769" y="1"/>
                    <a:pt x="6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5759050" y="3180952"/>
              <a:ext cx="36048" cy="32856"/>
            </a:xfrm>
            <a:custGeom>
              <a:avLst/>
              <a:gdLst/>
              <a:ahLst/>
              <a:cxnLst/>
              <a:rect l="l" t="t" r="r" b="b"/>
              <a:pathLst>
                <a:path w="1310" h="1194" extrusionOk="0">
                  <a:moveTo>
                    <a:pt x="691" y="277"/>
                  </a:moveTo>
                  <a:cubicBezTo>
                    <a:pt x="846" y="277"/>
                    <a:pt x="988" y="396"/>
                    <a:pt x="1000" y="551"/>
                  </a:cubicBezTo>
                  <a:cubicBezTo>
                    <a:pt x="1012" y="634"/>
                    <a:pt x="1000" y="718"/>
                    <a:pt x="941" y="789"/>
                  </a:cubicBezTo>
                  <a:cubicBezTo>
                    <a:pt x="872" y="880"/>
                    <a:pt x="786" y="918"/>
                    <a:pt x="700" y="918"/>
                  </a:cubicBezTo>
                  <a:cubicBezTo>
                    <a:pt x="474" y="918"/>
                    <a:pt x="259" y="650"/>
                    <a:pt x="441" y="408"/>
                  </a:cubicBezTo>
                  <a:cubicBezTo>
                    <a:pt x="488" y="337"/>
                    <a:pt x="572" y="289"/>
                    <a:pt x="655" y="277"/>
                  </a:cubicBezTo>
                  <a:close/>
                  <a:moveTo>
                    <a:pt x="700" y="1"/>
                  </a:moveTo>
                  <a:cubicBezTo>
                    <a:pt x="454" y="1"/>
                    <a:pt x="218" y="154"/>
                    <a:pt x="131" y="408"/>
                  </a:cubicBezTo>
                  <a:cubicBezTo>
                    <a:pt x="0" y="789"/>
                    <a:pt x="286" y="1194"/>
                    <a:pt x="691" y="1194"/>
                  </a:cubicBezTo>
                  <a:lnTo>
                    <a:pt x="774" y="1194"/>
                  </a:lnTo>
                  <a:cubicBezTo>
                    <a:pt x="929" y="1170"/>
                    <a:pt x="1072" y="1087"/>
                    <a:pt x="1167" y="968"/>
                  </a:cubicBezTo>
                  <a:cubicBezTo>
                    <a:pt x="1262" y="837"/>
                    <a:pt x="1310" y="670"/>
                    <a:pt x="1286" y="515"/>
                  </a:cubicBezTo>
                  <a:cubicBezTo>
                    <a:pt x="1262" y="361"/>
                    <a:pt x="1179" y="218"/>
                    <a:pt x="1060" y="122"/>
                  </a:cubicBezTo>
                  <a:cubicBezTo>
                    <a:pt x="949" y="39"/>
                    <a:pt x="823" y="1"/>
                    <a:pt x="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6048016" y="3803601"/>
              <a:ext cx="40643" cy="32718"/>
            </a:xfrm>
            <a:custGeom>
              <a:avLst/>
              <a:gdLst/>
              <a:ahLst/>
              <a:cxnLst/>
              <a:rect l="l" t="t" r="r" b="b"/>
              <a:pathLst>
                <a:path w="1477" h="1189" extrusionOk="0">
                  <a:moveTo>
                    <a:pt x="691" y="284"/>
                  </a:moveTo>
                  <a:cubicBezTo>
                    <a:pt x="763" y="284"/>
                    <a:pt x="822" y="308"/>
                    <a:pt x="882" y="343"/>
                  </a:cubicBezTo>
                  <a:cubicBezTo>
                    <a:pt x="1024" y="451"/>
                    <a:pt x="1048" y="653"/>
                    <a:pt x="941" y="796"/>
                  </a:cubicBezTo>
                  <a:cubicBezTo>
                    <a:pt x="893" y="855"/>
                    <a:pt x="810" y="903"/>
                    <a:pt x="739" y="915"/>
                  </a:cubicBezTo>
                  <a:cubicBezTo>
                    <a:pt x="724" y="917"/>
                    <a:pt x="710" y="918"/>
                    <a:pt x="695" y="918"/>
                  </a:cubicBezTo>
                  <a:cubicBezTo>
                    <a:pt x="624" y="918"/>
                    <a:pt x="550" y="895"/>
                    <a:pt x="501" y="855"/>
                  </a:cubicBezTo>
                  <a:cubicBezTo>
                    <a:pt x="358" y="748"/>
                    <a:pt x="334" y="546"/>
                    <a:pt x="441" y="403"/>
                  </a:cubicBezTo>
                  <a:cubicBezTo>
                    <a:pt x="489" y="332"/>
                    <a:pt x="560" y="296"/>
                    <a:pt x="643" y="284"/>
                  </a:cubicBezTo>
                  <a:close/>
                  <a:moveTo>
                    <a:pt x="697" y="1"/>
                  </a:moveTo>
                  <a:cubicBezTo>
                    <a:pt x="454" y="1"/>
                    <a:pt x="219" y="149"/>
                    <a:pt x="131" y="403"/>
                  </a:cubicBezTo>
                  <a:cubicBezTo>
                    <a:pt x="1" y="796"/>
                    <a:pt x="286" y="1189"/>
                    <a:pt x="691" y="1189"/>
                  </a:cubicBezTo>
                  <a:lnTo>
                    <a:pt x="774" y="1189"/>
                  </a:lnTo>
                  <a:cubicBezTo>
                    <a:pt x="1298" y="1117"/>
                    <a:pt x="1477" y="439"/>
                    <a:pt x="1048" y="117"/>
                  </a:cubicBezTo>
                  <a:cubicBezTo>
                    <a:pt x="941" y="38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6559658" y="3906518"/>
              <a:ext cx="37837" cy="33021"/>
            </a:xfrm>
            <a:custGeom>
              <a:avLst/>
              <a:gdLst/>
              <a:ahLst/>
              <a:cxnLst/>
              <a:rect l="l" t="t" r="r" b="b"/>
              <a:pathLst>
                <a:path w="1375" h="1200" extrusionOk="0">
                  <a:moveTo>
                    <a:pt x="648" y="282"/>
                  </a:moveTo>
                  <a:cubicBezTo>
                    <a:pt x="803" y="282"/>
                    <a:pt x="934" y="390"/>
                    <a:pt x="958" y="556"/>
                  </a:cubicBezTo>
                  <a:cubicBezTo>
                    <a:pt x="969" y="628"/>
                    <a:pt x="946" y="723"/>
                    <a:pt x="898" y="783"/>
                  </a:cubicBezTo>
                  <a:cubicBezTo>
                    <a:pt x="836" y="866"/>
                    <a:pt x="741" y="909"/>
                    <a:pt x="644" y="909"/>
                  </a:cubicBezTo>
                  <a:cubicBezTo>
                    <a:pt x="575" y="909"/>
                    <a:pt x="505" y="887"/>
                    <a:pt x="446" y="842"/>
                  </a:cubicBezTo>
                  <a:cubicBezTo>
                    <a:pt x="386" y="794"/>
                    <a:pt x="338" y="723"/>
                    <a:pt x="327" y="640"/>
                  </a:cubicBezTo>
                  <a:cubicBezTo>
                    <a:pt x="303" y="461"/>
                    <a:pt x="422" y="306"/>
                    <a:pt x="600" y="282"/>
                  </a:cubicBezTo>
                  <a:close/>
                  <a:moveTo>
                    <a:pt x="640" y="1"/>
                  </a:moveTo>
                  <a:cubicBezTo>
                    <a:pt x="295" y="1"/>
                    <a:pt x="1" y="311"/>
                    <a:pt x="53" y="675"/>
                  </a:cubicBezTo>
                  <a:cubicBezTo>
                    <a:pt x="77" y="830"/>
                    <a:pt x="160" y="973"/>
                    <a:pt x="291" y="1068"/>
                  </a:cubicBezTo>
                  <a:cubicBezTo>
                    <a:pt x="386" y="1152"/>
                    <a:pt x="517" y="1187"/>
                    <a:pt x="648" y="1199"/>
                  </a:cubicBezTo>
                  <a:cubicBezTo>
                    <a:pt x="672" y="1187"/>
                    <a:pt x="696" y="1187"/>
                    <a:pt x="731" y="1187"/>
                  </a:cubicBezTo>
                  <a:cubicBezTo>
                    <a:pt x="886" y="1164"/>
                    <a:pt x="1029" y="1080"/>
                    <a:pt x="1124" y="961"/>
                  </a:cubicBezTo>
                  <a:cubicBezTo>
                    <a:pt x="1374" y="616"/>
                    <a:pt x="1208" y="128"/>
                    <a:pt x="791" y="21"/>
                  </a:cubicBezTo>
                  <a:cubicBezTo>
                    <a:pt x="740" y="7"/>
                    <a:pt x="690" y="1"/>
                    <a:pt x="6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6935581" y="3983679"/>
              <a:ext cx="40010" cy="32856"/>
            </a:xfrm>
            <a:custGeom>
              <a:avLst/>
              <a:gdLst/>
              <a:ahLst/>
              <a:cxnLst/>
              <a:rect l="l" t="t" r="r" b="b"/>
              <a:pathLst>
                <a:path w="1454" h="1194" extrusionOk="0">
                  <a:moveTo>
                    <a:pt x="774" y="276"/>
                  </a:moveTo>
                  <a:cubicBezTo>
                    <a:pt x="846" y="276"/>
                    <a:pt x="905" y="300"/>
                    <a:pt x="965" y="348"/>
                  </a:cubicBezTo>
                  <a:cubicBezTo>
                    <a:pt x="1218" y="538"/>
                    <a:pt x="1060" y="915"/>
                    <a:pt x="788" y="915"/>
                  </a:cubicBezTo>
                  <a:cubicBezTo>
                    <a:pt x="753" y="915"/>
                    <a:pt x="717" y="909"/>
                    <a:pt x="679" y="896"/>
                  </a:cubicBezTo>
                  <a:cubicBezTo>
                    <a:pt x="334" y="777"/>
                    <a:pt x="417" y="276"/>
                    <a:pt x="774" y="276"/>
                  </a:cubicBezTo>
                  <a:close/>
                  <a:moveTo>
                    <a:pt x="779" y="1"/>
                  </a:moveTo>
                  <a:cubicBezTo>
                    <a:pt x="598" y="1"/>
                    <a:pt x="419" y="85"/>
                    <a:pt x="298" y="241"/>
                  </a:cubicBezTo>
                  <a:cubicBezTo>
                    <a:pt x="1" y="634"/>
                    <a:pt x="286" y="1193"/>
                    <a:pt x="774" y="1193"/>
                  </a:cubicBezTo>
                  <a:cubicBezTo>
                    <a:pt x="798" y="1193"/>
                    <a:pt x="834" y="1193"/>
                    <a:pt x="858" y="1181"/>
                  </a:cubicBezTo>
                  <a:cubicBezTo>
                    <a:pt x="1013" y="1169"/>
                    <a:pt x="1155" y="1086"/>
                    <a:pt x="1251" y="955"/>
                  </a:cubicBezTo>
                  <a:cubicBezTo>
                    <a:pt x="1453" y="693"/>
                    <a:pt x="1394" y="324"/>
                    <a:pt x="1132" y="122"/>
                  </a:cubicBezTo>
                  <a:cubicBezTo>
                    <a:pt x="1026" y="40"/>
                    <a:pt x="902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7859221" y="3419258"/>
              <a:ext cx="45541" cy="33076"/>
            </a:xfrm>
            <a:custGeom>
              <a:avLst/>
              <a:gdLst/>
              <a:ahLst/>
              <a:cxnLst/>
              <a:rect l="l" t="t" r="r" b="b"/>
              <a:pathLst>
                <a:path w="1655" h="1202" extrusionOk="0">
                  <a:moveTo>
                    <a:pt x="868" y="285"/>
                  </a:moveTo>
                  <a:lnTo>
                    <a:pt x="880" y="297"/>
                  </a:lnTo>
                  <a:cubicBezTo>
                    <a:pt x="1023" y="297"/>
                    <a:pt x="1154" y="404"/>
                    <a:pt x="1178" y="559"/>
                  </a:cubicBezTo>
                  <a:cubicBezTo>
                    <a:pt x="1202" y="725"/>
                    <a:pt x="1083" y="892"/>
                    <a:pt x="916" y="916"/>
                  </a:cubicBezTo>
                  <a:cubicBezTo>
                    <a:pt x="902" y="918"/>
                    <a:pt x="887" y="919"/>
                    <a:pt x="873" y="919"/>
                  </a:cubicBezTo>
                  <a:cubicBezTo>
                    <a:pt x="804" y="919"/>
                    <a:pt x="737" y="896"/>
                    <a:pt x="678" y="856"/>
                  </a:cubicBezTo>
                  <a:cubicBezTo>
                    <a:pt x="618" y="809"/>
                    <a:pt x="571" y="725"/>
                    <a:pt x="559" y="642"/>
                  </a:cubicBezTo>
                  <a:cubicBezTo>
                    <a:pt x="547" y="559"/>
                    <a:pt x="571" y="475"/>
                    <a:pt x="618" y="416"/>
                  </a:cubicBezTo>
                  <a:cubicBezTo>
                    <a:pt x="666" y="344"/>
                    <a:pt x="749" y="297"/>
                    <a:pt x="833" y="285"/>
                  </a:cubicBezTo>
                  <a:close/>
                  <a:moveTo>
                    <a:pt x="871" y="0"/>
                  </a:moveTo>
                  <a:cubicBezTo>
                    <a:pt x="371" y="0"/>
                    <a:pt x="1" y="697"/>
                    <a:pt x="511" y="1083"/>
                  </a:cubicBezTo>
                  <a:cubicBezTo>
                    <a:pt x="618" y="1154"/>
                    <a:pt x="737" y="1202"/>
                    <a:pt x="868" y="1202"/>
                  </a:cubicBezTo>
                  <a:lnTo>
                    <a:pt x="952" y="1202"/>
                  </a:lnTo>
                  <a:cubicBezTo>
                    <a:pt x="1488" y="1130"/>
                    <a:pt x="1654" y="452"/>
                    <a:pt x="1238" y="130"/>
                  </a:cubicBezTo>
                  <a:cubicBezTo>
                    <a:pt x="1115" y="39"/>
                    <a:pt x="989" y="0"/>
                    <a:pt x="8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6530957" y="4055115"/>
              <a:ext cx="41304" cy="32828"/>
            </a:xfrm>
            <a:custGeom>
              <a:avLst/>
              <a:gdLst/>
              <a:ahLst/>
              <a:cxnLst/>
              <a:rect l="l" t="t" r="r" b="b"/>
              <a:pathLst>
                <a:path w="1501" h="1193" extrusionOk="0">
                  <a:moveTo>
                    <a:pt x="774" y="276"/>
                  </a:moveTo>
                  <a:lnTo>
                    <a:pt x="774" y="288"/>
                  </a:lnTo>
                  <a:cubicBezTo>
                    <a:pt x="989" y="288"/>
                    <a:pt x="1143" y="490"/>
                    <a:pt x="1072" y="693"/>
                  </a:cubicBezTo>
                  <a:cubicBezTo>
                    <a:pt x="1025" y="834"/>
                    <a:pt x="900" y="913"/>
                    <a:pt x="773" y="913"/>
                  </a:cubicBezTo>
                  <a:cubicBezTo>
                    <a:pt x="707" y="913"/>
                    <a:pt x="640" y="892"/>
                    <a:pt x="584" y="847"/>
                  </a:cubicBezTo>
                  <a:cubicBezTo>
                    <a:pt x="441" y="740"/>
                    <a:pt x="417" y="538"/>
                    <a:pt x="524" y="407"/>
                  </a:cubicBezTo>
                  <a:cubicBezTo>
                    <a:pt x="572" y="336"/>
                    <a:pt x="643" y="288"/>
                    <a:pt x="727" y="276"/>
                  </a:cubicBezTo>
                  <a:close/>
                  <a:moveTo>
                    <a:pt x="772" y="1"/>
                  </a:moveTo>
                  <a:cubicBezTo>
                    <a:pt x="597" y="1"/>
                    <a:pt x="420" y="79"/>
                    <a:pt x="298" y="240"/>
                  </a:cubicBezTo>
                  <a:cubicBezTo>
                    <a:pt x="0" y="633"/>
                    <a:pt x="286" y="1193"/>
                    <a:pt x="774" y="1193"/>
                  </a:cubicBezTo>
                  <a:cubicBezTo>
                    <a:pt x="798" y="1193"/>
                    <a:pt x="834" y="1193"/>
                    <a:pt x="858" y="1181"/>
                  </a:cubicBezTo>
                  <a:cubicBezTo>
                    <a:pt x="1274" y="1133"/>
                    <a:pt x="1501" y="657"/>
                    <a:pt x="1286" y="300"/>
                  </a:cubicBezTo>
                  <a:cubicBezTo>
                    <a:pt x="1172" y="103"/>
                    <a:pt x="973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6583378" y="4055088"/>
              <a:ext cx="37699" cy="32856"/>
            </a:xfrm>
            <a:custGeom>
              <a:avLst/>
              <a:gdLst/>
              <a:ahLst/>
              <a:cxnLst/>
              <a:rect l="l" t="t" r="r" b="b"/>
              <a:pathLst>
                <a:path w="1370" h="1194" extrusionOk="0">
                  <a:moveTo>
                    <a:pt x="691" y="277"/>
                  </a:moveTo>
                  <a:lnTo>
                    <a:pt x="703" y="289"/>
                  </a:lnTo>
                  <a:cubicBezTo>
                    <a:pt x="708" y="289"/>
                    <a:pt x="712" y="289"/>
                    <a:pt x="717" y="289"/>
                  </a:cubicBezTo>
                  <a:cubicBezTo>
                    <a:pt x="970" y="289"/>
                    <a:pt x="1116" y="602"/>
                    <a:pt x="941" y="801"/>
                  </a:cubicBezTo>
                  <a:cubicBezTo>
                    <a:pt x="875" y="880"/>
                    <a:pt x="787" y="915"/>
                    <a:pt x="699" y="915"/>
                  </a:cubicBezTo>
                  <a:cubicBezTo>
                    <a:pt x="550" y="915"/>
                    <a:pt x="404" y="811"/>
                    <a:pt x="381" y="646"/>
                  </a:cubicBezTo>
                  <a:cubicBezTo>
                    <a:pt x="369" y="563"/>
                    <a:pt x="393" y="479"/>
                    <a:pt x="453" y="408"/>
                  </a:cubicBezTo>
                  <a:cubicBezTo>
                    <a:pt x="500" y="325"/>
                    <a:pt x="596" y="289"/>
                    <a:pt x="691" y="277"/>
                  </a:cubicBezTo>
                  <a:close/>
                  <a:moveTo>
                    <a:pt x="697" y="1"/>
                  </a:moveTo>
                  <a:cubicBezTo>
                    <a:pt x="454" y="1"/>
                    <a:pt x="219" y="154"/>
                    <a:pt x="131" y="408"/>
                  </a:cubicBezTo>
                  <a:cubicBezTo>
                    <a:pt x="0" y="789"/>
                    <a:pt x="286" y="1194"/>
                    <a:pt x="691" y="1194"/>
                  </a:cubicBezTo>
                  <a:cubicBezTo>
                    <a:pt x="881" y="1194"/>
                    <a:pt x="1060" y="1110"/>
                    <a:pt x="1167" y="956"/>
                  </a:cubicBezTo>
                  <a:cubicBezTo>
                    <a:pt x="1370" y="694"/>
                    <a:pt x="1310" y="325"/>
                    <a:pt x="1048" y="122"/>
                  </a:cubicBezTo>
                  <a:cubicBezTo>
                    <a:pt x="941" y="39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6308804" y="1735653"/>
              <a:ext cx="40341" cy="32966"/>
            </a:xfrm>
            <a:custGeom>
              <a:avLst/>
              <a:gdLst/>
              <a:ahLst/>
              <a:cxnLst/>
              <a:rect l="l" t="t" r="r" b="b"/>
              <a:pathLst>
                <a:path w="1466" h="1198" extrusionOk="0">
                  <a:moveTo>
                    <a:pt x="644" y="281"/>
                  </a:moveTo>
                  <a:cubicBezTo>
                    <a:pt x="715" y="281"/>
                    <a:pt x="787" y="305"/>
                    <a:pt x="834" y="340"/>
                  </a:cubicBezTo>
                  <a:cubicBezTo>
                    <a:pt x="906" y="388"/>
                    <a:pt x="953" y="471"/>
                    <a:pt x="965" y="555"/>
                  </a:cubicBezTo>
                  <a:cubicBezTo>
                    <a:pt x="965" y="638"/>
                    <a:pt x="953" y="721"/>
                    <a:pt x="894" y="781"/>
                  </a:cubicBezTo>
                  <a:cubicBezTo>
                    <a:pt x="832" y="866"/>
                    <a:pt x="737" y="908"/>
                    <a:pt x="642" y="908"/>
                  </a:cubicBezTo>
                  <a:cubicBezTo>
                    <a:pt x="537" y="908"/>
                    <a:pt x="432" y="857"/>
                    <a:pt x="370" y="757"/>
                  </a:cubicBezTo>
                  <a:cubicBezTo>
                    <a:pt x="263" y="567"/>
                    <a:pt x="382" y="317"/>
                    <a:pt x="596" y="281"/>
                  </a:cubicBezTo>
                  <a:close/>
                  <a:moveTo>
                    <a:pt x="641" y="1"/>
                  </a:moveTo>
                  <a:cubicBezTo>
                    <a:pt x="614" y="1"/>
                    <a:pt x="587" y="3"/>
                    <a:pt x="560" y="7"/>
                  </a:cubicBezTo>
                  <a:cubicBezTo>
                    <a:pt x="227" y="55"/>
                    <a:pt x="1" y="352"/>
                    <a:pt x="49" y="686"/>
                  </a:cubicBezTo>
                  <a:cubicBezTo>
                    <a:pt x="96" y="971"/>
                    <a:pt x="346" y="1198"/>
                    <a:pt x="644" y="1198"/>
                  </a:cubicBezTo>
                  <a:cubicBezTo>
                    <a:pt x="1215" y="1198"/>
                    <a:pt x="1465" y="471"/>
                    <a:pt x="1001" y="126"/>
                  </a:cubicBezTo>
                  <a:cubicBezTo>
                    <a:pt x="902" y="47"/>
                    <a:pt x="771" y="1"/>
                    <a:pt x="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6763896" y="1690881"/>
              <a:ext cx="42955" cy="32856"/>
            </a:xfrm>
            <a:custGeom>
              <a:avLst/>
              <a:gdLst/>
              <a:ahLst/>
              <a:cxnLst/>
              <a:rect l="l" t="t" r="r" b="b"/>
              <a:pathLst>
                <a:path w="1561" h="1194" extrusionOk="0">
                  <a:moveTo>
                    <a:pt x="775" y="277"/>
                  </a:moveTo>
                  <a:lnTo>
                    <a:pt x="775" y="289"/>
                  </a:lnTo>
                  <a:cubicBezTo>
                    <a:pt x="787" y="286"/>
                    <a:pt x="799" y="285"/>
                    <a:pt x="811" y="285"/>
                  </a:cubicBezTo>
                  <a:cubicBezTo>
                    <a:pt x="867" y="285"/>
                    <a:pt x="916" y="307"/>
                    <a:pt x="965" y="336"/>
                  </a:cubicBezTo>
                  <a:cubicBezTo>
                    <a:pt x="1108" y="443"/>
                    <a:pt x="1132" y="646"/>
                    <a:pt x="1025" y="789"/>
                  </a:cubicBezTo>
                  <a:cubicBezTo>
                    <a:pt x="977" y="848"/>
                    <a:pt x="894" y="896"/>
                    <a:pt x="810" y="908"/>
                  </a:cubicBezTo>
                  <a:cubicBezTo>
                    <a:pt x="796" y="910"/>
                    <a:pt x="782" y="911"/>
                    <a:pt x="768" y="911"/>
                  </a:cubicBezTo>
                  <a:cubicBezTo>
                    <a:pt x="618" y="911"/>
                    <a:pt x="487" y="797"/>
                    <a:pt x="465" y="634"/>
                  </a:cubicBezTo>
                  <a:cubicBezTo>
                    <a:pt x="429" y="467"/>
                    <a:pt x="548" y="300"/>
                    <a:pt x="727" y="277"/>
                  </a:cubicBezTo>
                  <a:close/>
                  <a:moveTo>
                    <a:pt x="779" y="1"/>
                  </a:moveTo>
                  <a:cubicBezTo>
                    <a:pt x="598" y="1"/>
                    <a:pt x="419" y="85"/>
                    <a:pt x="298" y="241"/>
                  </a:cubicBezTo>
                  <a:cubicBezTo>
                    <a:pt x="1" y="634"/>
                    <a:pt x="275" y="1193"/>
                    <a:pt x="775" y="1193"/>
                  </a:cubicBezTo>
                  <a:lnTo>
                    <a:pt x="858" y="1193"/>
                  </a:lnTo>
                  <a:cubicBezTo>
                    <a:pt x="1382" y="1110"/>
                    <a:pt x="1560" y="443"/>
                    <a:pt x="1132" y="122"/>
                  </a:cubicBezTo>
                  <a:cubicBezTo>
                    <a:pt x="1026" y="40"/>
                    <a:pt x="902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7413265" y="1760805"/>
              <a:ext cx="36406" cy="32718"/>
            </a:xfrm>
            <a:custGeom>
              <a:avLst/>
              <a:gdLst/>
              <a:ahLst/>
              <a:cxnLst/>
              <a:rect l="l" t="t" r="r" b="b"/>
              <a:pathLst>
                <a:path w="1323" h="1189" extrusionOk="0">
                  <a:moveTo>
                    <a:pt x="691" y="284"/>
                  </a:moveTo>
                  <a:cubicBezTo>
                    <a:pt x="751" y="284"/>
                    <a:pt x="822" y="307"/>
                    <a:pt x="870" y="343"/>
                  </a:cubicBezTo>
                  <a:cubicBezTo>
                    <a:pt x="941" y="391"/>
                    <a:pt x="989" y="474"/>
                    <a:pt x="1001" y="557"/>
                  </a:cubicBezTo>
                  <a:cubicBezTo>
                    <a:pt x="1013" y="641"/>
                    <a:pt x="989" y="724"/>
                    <a:pt x="941" y="784"/>
                  </a:cubicBezTo>
                  <a:cubicBezTo>
                    <a:pt x="882" y="855"/>
                    <a:pt x="810" y="903"/>
                    <a:pt x="727" y="915"/>
                  </a:cubicBezTo>
                  <a:cubicBezTo>
                    <a:pt x="713" y="917"/>
                    <a:pt x="699" y="918"/>
                    <a:pt x="684" y="918"/>
                  </a:cubicBezTo>
                  <a:cubicBezTo>
                    <a:pt x="616" y="918"/>
                    <a:pt x="550" y="895"/>
                    <a:pt x="501" y="855"/>
                  </a:cubicBezTo>
                  <a:cubicBezTo>
                    <a:pt x="346" y="748"/>
                    <a:pt x="322" y="546"/>
                    <a:pt x="429" y="403"/>
                  </a:cubicBezTo>
                  <a:cubicBezTo>
                    <a:pt x="477" y="331"/>
                    <a:pt x="560" y="296"/>
                    <a:pt x="644" y="284"/>
                  </a:cubicBezTo>
                  <a:close/>
                  <a:moveTo>
                    <a:pt x="689" y="1"/>
                  </a:moveTo>
                  <a:cubicBezTo>
                    <a:pt x="443" y="1"/>
                    <a:pt x="207" y="149"/>
                    <a:pt x="120" y="403"/>
                  </a:cubicBezTo>
                  <a:cubicBezTo>
                    <a:pt x="1" y="796"/>
                    <a:pt x="275" y="1188"/>
                    <a:pt x="691" y="1188"/>
                  </a:cubicBezTo>
                  <a:lnTo>
                    <a:pt x="763" y="1188"/>
                  </a:lnTo>
                  <a:cubicBezTo>
                    <a:pt x="1096" y="1141"/>
                    <a:pt x="1322" y="843"/>
                    <a:pt x="1275" y="510"/>
                  </a:cubicBezTo>
                  <a:cubicBezTo>
                    <a:pt x="1251" y="355"/>
                    <a:pt x="1168" y="212"/>
                    <a:pt x="1049" y="117"/>
                  </a:cubicBezTo>
                  <a:cubicBezTo>
                    <a:pt x="937" y="38"/>
                    <a:pt x="812" y="1"/>
                    <a:pt x="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8004323" y="2873136"/>
              <a:ext cx="35415" cy="33049"/>
            </a:xfrm>
            <a:custGeom>
              <a:avLst/>
              <a:gdLst/>
              <a:ahLst/>
              <a:cxnLst/>
              <a:rect l="l" t="t" r="r" b="b"/>
              <a:pathLst>
                <a:path w="1287" h="1201" extrusionOk="0">
                  <a:moveTo>
                    <a:pt x="620" y="283"/>
                  </a:moveTo>
                  <a:cubicBezTo>
                    <a:pt x="679" y="283"/>
                    <a:pt x="751" y="307"/>
                    <a:pt x="810" y="343"/>
                  </a:cubicBezTo>
                  <a:cubicBezTo>
                    <a:pt x="953" y="450"/>
                    <a:pt x="977" y="652"/>
                    <a:pt x="870" y="783"/>
                  </a:cubicBezTo>
                  <a:cubicBezTo>
                    <a:pt x="797" y="879"/>
                    <a:pt x="706" y="919"/>
                    <a:pt x="617" y="919"/>
                  </a:cubicBezTo>
                  <a:cubicBezTo>
                    <a:pt x="389" y="919"/>
                    <a:pt x="181" y="651"/>
                    <a:pt x="370" y="402"/>
                  </a:cubicBezTo>
                  <a:cubicBezTo>
                    <a:pt x="417" y="343"/>
                    <a:pt x="489" y="295"/>
                    <a:pt x="572" y="283"/>
                  </a:cubicBezTo>
                  <a:close/>
                  <a:moveTo>
                    <a:pt x="609" y="1"/>
                  </a:moveTo>
                  <a:cubicBezTo>
                    <a:pt x="430" y="1"/>
                    <a:pt x="251" y="81"/>
                    <a:pt x="132" y="236"/>
                  </a:cubicBezTo>
                  <a:cubicBezTo>
                    <a:pt x="36" y="367"/>
                    <a:pt x="1" y="521"/>
                    <a:pt x="25" y="688"/>
                  </a:cubicBezTo>
                  <a:cubicBezTo>
                    <a:pt x="60" y="974"/>
                    <a:pt x="310" y="1200"/>
                    <a:pt x="620" y="1200"/>
                  </a:cubicBezTo>
                  <a:cubicBezTo>
                    <a:pt x="798" y="1188"/>
                    <a:pt x="977" y="1105"/>
                    <a:pt x="1084" y="950"/>
                  </a:cubicBezTo>
                  <a:cubicBezTo>
                    <a:pt x="1287" y="688"/>
                    <a:pt x="1227" y="319"/>
                    <a:pt x="965" y="117"/>
                  </a:cubicBezTo>
                  <a:cubicBezTo>
                    <a:pt x="858" y="39"/>
                    <a:pt x="733" y="1"/>
                    <a:pt x="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7740041" y="2479354"/>
              <a:ext cx="45459" cy="33049"/>
            </a:xfrm>
            <a:custGeom>
              <a:avLst/>
              <a:gdLst/>
              <a:ahLst/>
              <a:cxnLst/>
              <a:rect l="l" t="t" r="r" b="b"/>
              <a:pathLst>
                <a:path w="1652" h="1201" extrusionOk="0">
                  <a:moveTo>
                    <a:pt x="854" y="282"/>
                  </a:moveTo>
                  <a:cubicBezTo>
                    <a:pt x="1008" y="282"/>
                    <a:pt x="1151" y="389"/>
                    <a:pt x="1175" y="556"/>
                  </a:cubicBezTo>
                  <a:cubicBezTo>
                    <a:pt x="1201" y="780"/>
                    <a:pt x="1023" y="909"/>
                    <a:pt x="849" y="909"/>
                  </a:cubicBezTo>
                  <a:cubicBezTo>
                    <a:pt x="709" y="909"/>
                    <a:pt x="571" y="825"/>
                    <a:pt x="544" y="639"/>
                  </a:cubicBezTo>
                  <a:cubicBezTo>
                    <a:pt x="532" y="556"/>
                    <a:pt x="556" y="472"/>
                    <a:pt x="604" y="401"/>
                  </a:cubicBezTo>
                  <a:cubicBezTo>
                    <a:pt x="651" y="341"/>
                    <a:pt x="735" y="294"/>
                    <a:pt x="818" y="282"/>
                  </a:cubicBezTo>
                  <a:close/>
                  <a:moveTo>
                    <a:pt x="875" y="1"/>
                  </a:moveTo>
                  <a:cubicBezTo>
                    <a:pt x="844" y="1"/>
                    <a:pt x="813" y="3"/>
                    <a:pt x="782" y="8"/>
                  </a:cubicBezTo>
                  <a:cubicBezTo>
                    <a:pt x="0" y="55"/>
                    <a:pt x="65" y="1200"/>
                    <a:pt x="808" y="1200"/>
                  </a:cubicBezTo>
                  <a:cubicBezTo>
                    <a:pt x="823" y="1200"/>
                    <a:pt x="838" y="1200"/>
                    <a:pt x="854" y="1199"/>
                  </a:cubicBezTo>
                  <a:cubicBezTo>
                    <a:pt x="889" y="1187"/>
                    <a:pt x="913" y="1187"/>
                    <a:pt x="949" y="1187"/>
                  </a:cubicBezTo>
                  <a:cubicBezTo>
                    <a:pt x="1473" y="1115"/>
                    <a:pt x="1651" y="437"/>
                    <a:pt x="1223" y="115"/>
                  </a:cubicBezTo>
                  <a:cubicBezTo>
                    <a:pt x="1118" y="39"/>
                    <a:pt x="998" y="1"/>
                    <a:pt x="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7141222" y="2314273"/>
              <a:ext cx="42074" cy="33021"/>
            </a:xfrm>
            <a:custGeom>
              <a:avLst/>
              <a:gdLst/>
              <a:ahLst/>
              <a:cxnLst/>
              <a:rect l="l" t="t" r="r" b="b"/>
              <a:pathLst>
                <a:path w="1529" h="1200" extrusionOk="0">
                  <a:moveTo>
                    <a:pt x="850" y="292"/>
                  </a:moveTo>
                  <a:cubicBezTo>
                    <a:pt x="921" y="292"/>
                    <a:pt x="981" y="316"/>
                    <a:pt x="1041" y="352"/>
                  </a:cubicBezTo>
                  <a:cubicBezTo>
                    <a:pt x="1267" y="518"/>
                    <a:pt x="1171" y="876"/>
                    <a:pt x="898" y="911"/>
                  </a:cubicBezTo>
                  <a:cubicBezTo>
                    <a:pt x="879" y="914"/>
                    <a:pt x="860" y="915"/>
                    <a:pt x="840" y="915"/>
                  </a:cubicBezTo>
                  <a:cubicBezTo>
                    <a:pt x="773" y="915"/>
                    <a:pt x="706" y="898"/>
                    <a:pt x="660" y="852"/>
                  </a:cubicBezTo>
                  <a:cubicBezTo>
                    <a:pt x="433" y="685"/>
                    <a:pt x="529" y="328"/>
                    <a:pt x="802" y="292"/>
                  </a:cubicBezTo>
                  <a:close/>
                  <a:moveTo>
                    <a:pt x="851" y="0"/>
                  </a:moveTo>
                  <a:cubicBezTo>
                    <a:pt x="824" y="0"/>
                    <a:pt x="795" y="2"/>
                    <a:pt x="767" y="6"/>
                  </a:cubicBezTo>
                  <a:cubicBezTo>
                    <a:pt x="0" y="64"/>
                    <a:pt x="49" y="1199"/>
                    <a:pt x="793" y="1199"/>
                  </a:cubicBezTo>
                  <a:cubicBezTo>
                    <a:pt x="812" y="1199"/>
                    <a:pt x="831" y="1198"/>
                    <a:pt x="850" y="1197"/>
                  </a:cubicBezTo>
                  <a:cubicBezTo>
                    <a:pt x="886" y="1197"/>
                    <a:pt x="910" y="1197"/>
                    <a:pt x="945" y="1185"/>
                  </a:cubicBezTo>
                  <a:cubicBezTo>
                    <a:pt x="1100" y="1173"/>
                    <a:pt x="1243" y="1090"/>
                    <a:pt x="1338" y="959"/>
                  </a:cubicBezTo>
                  <a:cubicBezTo>
                    <a:pt x="1529" y="697"/>
                    <a:pt x="1481" y="328"/>
                    <a:pt x="1219" y="125"/>
                  </a:cubicBezTo>
                  <a:cubicBezTo>
                    <a:pt x="1111" y="47"/>
                    <a:pt x="986" y="0"/>
                    <a:pt x="8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7516842" y="3106351"/>
              <a:ext cx="45541" cy="33104"/>
            </a:xfrm>
            <a:custGeom>
              <a:avLst/>
              <a:gdLst/>
              <a:ahLst/>
              <a:cxnLst/>
              <a:rect l="l" t="t" r="r" b="b"/>
              <a:pathLst>
                <a:path w="1655" h="1203" extrusionOk="0">
                  <a:moveTo>
                    <a:pt x="880" y="297"/>
                  </a:moveTo>
                  <a:cubicBezTo>
                    <a:pt x="1035" y="297"/>
                    <a:pt x="1166" y="405"/>
                    <a:pt x="1190" y="571"/>
                  </a:cubicBezTo>
                  <a:cubicBezTo>
                    <a:pt x="1202" y="643"/>
                    <a:pt x="1178" y="738"/>
                    <a:pt x="1130" y="797"/>
                  </a:cubicBezTo>
                  <a:cubicBezTo>
                    <a:pt x="1083" y="869"/>
                    <a:pt x="999" y="917"/>
                    <a:pt x="916" y="928"/>
                  </a:cubicBezTo>
                  <a:cubicBezTo>
                    <a:pt x="902" y="930"/>
                    <a:pt x="888" y="931"/>
                    <a:pt x="874" y="931"/>
                  </a:cubicBezTo>
                  <a:cubicBezTo>
                    <a:pt x="623" y="931"/>
                    <a:pt x="460" y="631"/>
                    <a:pt x="618" y="416"/>
                  </a:cubicBezTo>
                  <a:cubicBezTo>
                    <a:pt x="678" y="333"/>
                    <a:pt x="773" y="297"/>
                    <a:pt x="868" y="297"/>
                  </a:cubicBezTo>
                  <a:close/>
                  <a:moveTo>
                    <a:pt x="876" y="1"/>
                  </a:moveTo>
                  <a:cubicBezTo>
                    <a:pt x="379" y="1"/>
                    <a:pt x="1" y="698"/>
                    <a:pt x="511" y="1083"/>
                  </a:cubicBezTo>
                  <a:cubicBezTo>
                    <a:pt x="618" y="1167"/>
                    <a:pt x="749" y="1202"/>
                    <a:pt x="868" y="1202"/>
                  </a:cubicBezTo>
                  <a:lnTo>
                    <a:pt x="952" y="1202"/>
                  </a:lnTo>
                  <a:cubicBezTo>
                    <a:pt x="1488" y="1131"/>
                    <a:pt x="1654" y="452"/>
                    <a:pt x="1237" y="131"/>
                  </a:cubicBezTo>
                  <a:cubicBezTo>
                    <a:pt x="1117" y="40"/>
                    <a:pt x="993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7607899" y="2680840"/>
              <a:ext cx="44496" cy="33021"/>
            </a:xfrm>
            <a:custGeom>
              <a:avLst/>
              <a:gdLst/>
              <a:ahLst/>
              <a:cxnLst/>
              <a:rect l="l" t="t" r="r" b="b"/>
              <a:pathLst>
                <a:path w="1617" h="1200" extrusionOk="0">
                  <a:moveTo>
                    <a:pt x="822" y="282"/>
                  </a:moveTo>
                  <a:cubicBezTo>
                    <a:pt x="1238" y="318"/>
                    <a:pt x="1203" y="913"/>
                    <a:pt x="810" y="913"/>
                  </a:cubicBezTo>
                  <a:cubicBezTo>
                    <a:pt x="405" y="913"/>
                    <a:pt x="369" y="318"/>
                    <a:pt x="786" y="282"/>
                  </a:cubicBezTo>
                  <a:close/>
                  <a:moveTo>
                    <a:pt x="831" y="0"/>
                  </a:moveTo>
                  <a:cubicBezTo>
                    <a:pt x="743" y="0"/>
                    <a:pt x="652" y="21"/>
                    <a:pt x="560" y="68"/>
                  </a:cubicBezTo>
                  <a:cubicBezTo>
                    <a:pt x="0" y="354"/>
                    <a:pt x="203" y="1199"/>
                    <a:pt x="822" y="1199"/>
                  </a:cubicBezTo>
                  <a:cubicBezTo>
                    <a:pt x="1012" y="1199"/>
                    <a:pt x="1191" y="1104"/>
                    <a:pt x="1298" y="961"/>
                  </a:cubicBezTo>
                  <a:cubicBezTo>
                    <a:pt x="1616" y="543"/>
                    <a:pt x="1278" y="0"/>
                    <a:pt x="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6361336" y="2106513"/>
              <a:ext cx="45459" cy="33021"/>
            </a:xfrm>
            <a:custGeom>
              <a:avLst/>
              <a:gdLst/>
              <a:ahLst/>
              <a:cxnLst/>
              <a:rect l="l" t="t" r="r" b="b"/>
              <a:pathLst>
                <a:path w="1652" h="1200" extrusionOk="0">
                  <a:moveTo>
                    <a:pt x="866" y="282"/>
                  </a:moveTo>
                  <a:cubicBezTo>
                    <a:pt x="926" y="282"/>
                    <a:pt x="997" y="305"/>
                    <a:pt x="1045" y="353"/>
                  </a:cubicBezTo>
                  <a:cubicBezTo>
                    <a:pt x="1324" y="555"/>
                    <a:pt x="1128" y="921"/>
                    <a:pt x="866" y="921"/>
                  </a:cubicBezTo>
                  <a:cubicBezTo>
                    <a:pt x="805" y="921"/>
                    <a:pt x="739" y="901"/>
                    <a:pt x="676" y="853"/>
                  </a:cubicBezTo>
                  <a:cubicBezTo>
                    <a:pt x="604" y="806"/>
                    <a:pt x="556" y="734"/>
                    <a:pt x="545" y="651"/>
                  </a:cubicBezTo>
                  <a:cubicBezTo>
                    <a:pt x="521" y="460"/>
                    <a:pt x="664" y="282"/>
                    <a:pt x="854" y="282"/>
                  </a:cubicBezTo>
                  <a:close/>
                  <a:moveTo>
                    <a:pt x="875" y="1"/>
                  </a:moveTo>
                  <a:cubicBezTo>
                    <a:pt x="844" y="1"/>
                    <a:pt x="813" y="3"/>
                    <a:pt x="783" y="8"/>
                  </a:cubicBezTo>
                  <a:cubicBezTo>
                    <a:pt x="1" y="55"/>
                    <a:pt x="65" y="1200"/>
                    <a:pt x="809" y="1200"/>
                  </a:cubicBezTo>
                  <a:cubicBezTo>
                    <a:pt x="824" y="1200"/>
                    <a:pt x="839" y="1199"/>
                    <a:pt x="854" y="1198"/>
                  </a:cubicBezTo>
                  <a:cubicBezTo>
                    <a:pt x="890" y="1198"/>
                    <a:pt x="926" y="1198"/>
                    <a:pt x="949" y="1187"/>
                  </a:cubicBezTo>
                  <a:cubicBezTo>
                    <a:pt x="1473" y="1115"/>
                    <a:pt x="1652" y="436"/>
                    <a:pt x="1223" y="127"/>
                  </a:cubicBezTo>
                  <a:cubicBezTo>
                    <a:pt x="1128" y="41"/>
                    <a:pt x="1001" y="1"/>
                    <a:pt x="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6351072" y="3602169"/>
              <a:ext cx="40010" cy="32993"/>
            </a:xfrm>
            <a:custGeom>
              <a:avLst/>
              <a:gdLst/>
              <a:ahLst/>
              <a:cxnLst/>
              <a:rect l="l" t="t" r="r" b="b"/>
              <a:pathLst>
                <a:path w="1454" h="1199" extrusionOk="0">
                  <a:moveTo>
                    <a:pt x="775" y="282"/>
                  </a:moveTo>
                  <a:cubicBezTo>
                    <a:pt x="846" y="282"/>
                    <a:pt x="918" y="305"/>
                    <a:pt x="965" y="353"/>
                  </a:cubicBezTo>
                  <a:cubicBezTo>
                    <a:pt x="1037" y="401"/>
                    <a:pt x="1084" y="472"/>
                    <a:pt x="1096" y="555"/>
                  </a:cubicBezTo>
                  <a:cubicBezTo>
                    <a:pt x="1108" y="639"/>
                    <a:pt x="1084" y="722"/>
                    <a:pt x="1025" y="794"/>
                  </a:cubicBezTo>
                  <a:cubicBezTo>
                    <a:pt x="977" y="865"/>
                    <a:pt x="906" y="901"/>
                    <a:pt x="822" y="913"/>
                  </a:cubicBezTo>
                  <a:cubicBezTo>
                    <a:pt x="807" y="915"/>
                    <a:pt x="792" y="916"/>
                    <a:pt x="777" y="916"/>
                  </a:cubicBezTo>
                  <a:cubicBezTo>
                    <a:pt x="618" y="916"/>
                    <a:pt x="487" y="803"/>
                    <a:pt x="465" y="651"/>
                  </a:cubicBezTo>
                  <a:cubicBezTo>
                    <a:pt x="441" y="472"/>
                    <a:pt x="560" y="305"/>
                    <a:pt x="739" y="282"/>
                  </a:cubicBezTo>
                  <a:close/>
                  <a:moveTo>
                    <a:pt x="788" y="1"/>
                  </a:moveTo>
                  <a:cubicBezTo>
                    <a:pt x="756" y="1"/>
                    <a:pt x="724" y="3"/>
                    <a:pt x="691" y="8"/>
                  </a:cubicBezTo>
                  <a:cubicBezTo>
                    <a:pt x="167" y="79"/>
                    <a:pt x="1" y="758"/>
                    <a:pt x="418" y="1067"/>
                  </a:cubicBezTo>
                  <a:cubicBezTo>
                    <a:pt x="525" y="1151"/>
                    <a:pt x="644" y="1198"/>
                    <a:pt x="775" y="1198"/>
                  </a:cubicBezTo>
                  <a:cubicBezTo>
                    <a:pt x="810" y="1198"/>
                    <a:pt x="834" y="1186"/>
                    <a:pt x="870" y="1186"/>
                  </a:cubicBezTo>
                  <a:cubicBezTo>
                    <a:pt x="1025" y="1163"/>
                    <a:pt x="1168" y="1079"/>
                    <a:pt x="1263" y="960"/>
                  </a:cubicBezTo>
                  <a:cubicBezTo>
                    <a:pt x="1453" y="698"/>
                    <a:pt x="1406" y="317"/>
                    <a:pt x="1144" y="127"/>
                  </a:cubicBezTo>
                  <a:cubicBezTo>
                    <a:pt x="1039" y="41"/>
                    <a:pt x="918" y="1"/>
                    <a:pt x="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7255367" y="2369337"/>
              <a:ext cx="37039" cy="32938"/>
            </a:xfrm>
            <a:custGeom>
              <a:avLst/>
              <a:gdLst/>
              <a:ahLst/>
              <a:cxnLst/>
              <a:rect l="l" t="t" r="r" b="b"/>
              <a:pathLst>
                <a:path w="1346" h="1197" extrusionOk="0">
                  <a:moveTo>
                    <a:pt x="667" y="279"/>
                  </a:moveTo>
                  <a:cubicBezTo>
                    <a:pt x="738" y="279"/>
                    <a:pt x="810" y="303"/>
                    <a:pt x="857" y="339"/>
                  </a:cubicBezTo>
                  <a:cubicBezTo>
                    <a:pt x="1000" y="446"/>
                    <a:pt x="1024" y="649"/>
                    <a:pt x="917" y="780"/>
                  </a:cubicBezTo>
                  <a:cubicBezTo>
                    <a:pt x="859" y="866"/>
                    <a:pt x="762" y="913"/>
                    <a:pt x="663" y="913"/>
                  </a:cubicBezTo>
                  <a:cubicBezTo>
                    <a:pt x="598" y="913"/>
                    <a:pt x="533" y="893"/>
                    <a:pt x="476" y="851"/>
                  </a:cubicBezTo>
                  <a:cubicBezTo>
                    <a:pt x="405" y="791"/>
                    <a:pt x="369" y="720"/>
                    <a:pt x="357" y="637"/>
                  </a:cubicBezTo>
                  <a:cubicBezTo>
                    <a:pt x="333" y="470"/>
                    <a:pt x="452" y="303"/>
                    <a:pt x="619" y="279"/>
                  </a:cubicBezTo>
                  <a:close/>
                  <a:moveTo>
                    <a:pt x="664" y="0"/>
                  </a:moveTo>
                  <a:cubicBezTo>
                    <a:pt x="486" y="0"/>
                    <a:pt x="309" y="83"/>
                    <a:pt x="191" y="244"/>
                  </a:cubicBezTo>
                  <a:cubicBezTo>
                    <a:pt x="0" y="494"/>
                    <a:pt x="48" y="875"/>
                    <a:pt x="310" y="1077"/>
                  </a:cubicBezTo>
                  <a:cubicBezTo>
                    <a:pt x="417" y="1149"/>
                    <a:pt x="536" y="1196"/>
                    <a:pt x="667" y="1196"/>
                  </a:cubicBezTo>
                  <a:cubicBezTo>
                    <a:pt x="691" y="1196"/>
                    <a:pt x="726" y="1196"/>
                    <a:pt x="750" y="1184"/>
                  </a:cubicBezTo>
                  <a:cubicBezTo>
                    <a:pt x="905" y="1161"/>
                    <a:pt x="1048" y="1077"/>
                    <a:pt x="1143" y="958"/>
                  </a:cubicBezTo>
                  <a:cubicBezTo>
                    <a:pt x="1345" y="696"/>
                    <a:pt x="1286" y="315"/>
                    <a:pt x="1024" y="125"/>
                  </a:cubicBezTo>
                  <a:cubicBezTo>
                    <a:pt x="916" y="41"/>
                    <a:pt x="789" y="0"/>
                    <a:pt x="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7254706" y="2005742"/>
              <a:ext cx="41634" cy="32856"/>
            </a:xfrm>
            <a:custGeom>
              <a:avLst/>
              <a:gdLst/>
              <a:ahLst/>
              <a:cxnLst/>
              <a:rect l="l" t="t" r="r" b="b"/>
              <a:pathLst>
                <a:path w="1513" h="1194" extrusionOk="0">
                  <a:moveTo>
                    <a:pt x="691" y="277"/>
                  </a:moveTo>
                  <a:cubicBezTo>
                    <a:pt x="762" y="277"/>
                    <a:pt x="834" y="300"/>
                    <a:pt x="881" y="336"/>
                  </a:cubicBezTo>
                  <a:cubicBezTo>
                    <a:pt x="1108" y="515"/>
                    <a:pt x="1012" y="860"/>
                    <a:pt x="738" y="908"/>
                  </a:cubicBezTo>
                  <a:cubicBezTo>
                    <a:pt x="723" y="910"/>
                    <a:pt x="708" y="910"/>
                    <a:pt x="694" y="910"/>
                  </a:cubicBezTo>
                  <a:cubicBezTo>
                    <a:pt x="435" y="910"/>
                    <a:pt x="283" y="622"/>
                    <a:pt x="441" y="408"/>
                  </a:cubicBezTo>
                  <a:cubicBezTo>
                    <a:pt x="488" y="336"/>
                    <a:pt x="560" y="288"/>
                    <a:pt x="643" y="277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54"/>
                    <a:pt x="131" y="408"/>
                  </a:cubicBezTo>
                  <a:cubicBezTo>
                    <a:pt x="0" y="789"/>
                    <a:pt x="286" y="1193"/>
                    <a:pt x="691" y="1193"/>
                  </a:cubicBezTo>
                  <a:cubicBezTo>
                    <a:pt x="1262" y="1193"/>
                    <a:pt x="1512" y="467"/>
                    <a:pt x="1048" y="122"/>
                  </a:cubicBezTo>
                  <a:cubicBezTo>
                    <a:pt x="941" y="38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7720585" y="2530345"/>
              <a:ext cx="220525" cy="339126"/>
            </a:xfrm>
            <a:custGeom>
              <a:avLst/>
              <a:gdLst/>
              <a:ahLst/>
              <a:cxnLst/>
              <a:rect l="l" t="t" r="r" b="b"/>
              <a:pathLst>
                <a:path w="8014" h="12324" extrusionOk="0">
                  <a:moveTo>
                    <a:pt x="6133" y="1"/>
                  </a:moveTo>
                  <a:lnTo>
                    <a:pt x="1" y="6132"/>
                  </a:lnTo>
                  <a:lnTo>
                    <a:pt x="6204" y="12324"/>
                  </a:lnTo>
                  <a:lnTo>
                    <a:pt x="7490" y="11038"/>
                  </a:lnTo>
                  <a:cubicBezTo>
                    <a:pt x="7502" y="9573"/>
                    <a:pt x="7621" y="8192"/>
                    <a:pt x="7716" y="6966"/>
                  </a:cubicBezTo>
                  <a:cubicBezTo>
                    <a:pt x="7823" y="5608"/>
                    <a:pt x="8014" y="4180"/>
                    <a:pt x="7680" y="2834"/>
                  </a:cubicBezTo>
                  <a:cubicBezTo>
                    <a:pt x="7514" y="2215"/>
                    <a:pt x="7323" y="1620"/>
                    <a:pt x="7145" y="1013"/>
                  </a:cubicBezTo>
                  <a:lnTo>
                    <a:pt x="6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7721246" y="2869449"/>
              <a:ext cx="212325" cy="307013"/>
            </a:xfrm>
            <a:custGeom>
              <a:avLst/>
              <a:gdLst/>
              <a:ahLst/>
              <a:cxnLst/>
              <a:rect l="l" t="t" r="r" b="b"/>
              <a:pathLst>
                <a:path w="7716" h="11157" extrusionOk="0">
                  <a:moveTo>
                    <a:pt x="6180" y="1"/>
                  </a:moveTo>
                  <a:lnTo>
                    <a:pt x="1" y="6180"/>
                  </a:lnTo>
                  <a:lnTo>
                    <a:pt x="4978" y="11157"/>
                  </a:lnTo>
                  <a:cubicBezTo>
                    <a:pt x="5454" y="9942"/>
                    <a:pt x="5990" y="8752"/>
                    <a:pt x="6585" y="7585"/>
                  </a:cubicBezTo>
                  <a:cubicBezTo>
                    <a:pt x="7002" y="6763"/>
                    <a:pt x="7454" y="6001"/>
                    <a:pt x="7585" y="5084"/>
                  </a:cubicBezTo>
                  <a:cubicBezTo>
                    <a:pt x="7716" y="4156"/>
                    <a:pt x="7656" y="3203"/>
                    <a:pt x="7597" y="2263"/>
                  </a:cubicBezTo>
                  <a:cubicBezTo>
                    <a:pt x="7573" y="1977"/>
                    <a:pt x="7561" y="1679"/>
                    <a:pt x="7537" y="1370"/>
                  </a:cubicBez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7891307" y="2834060"/>
              <a:ext cx="37369" cy="73086"/>
            </a:xfrm>
            <a:custGeom>
              <a:avLst/>
              <a:gdLst/>
              <a:ahLst/>
              <a:cxnLst/>
              <a:rect l="l" t="t" r="r" b="b"/>
              <a:pathLst>
                <a:path w="1358" h="2656" extrusionOk="0">
                  <a:moveTo>
                    <a:pt x="1286" y="1"/>
                  </a:moveTo>
                  <a:lnTo>
                    <a:pt x="0" y="1287"/>
                  </a:lnTo>
                  <a:lnTo>
                    <a:pt x="1357" y="2656"/>
                  </a:lnTo>
                  <a:cubicBezTo>
                    <a:pt x="1322" y="1989"/>
                    <a:pt x="1286" y="1287"/>
                    <a:pt x="1286" y="548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7889326" y="2515265"/>
              <a:ext cx="27875" cy="42955"/>
            </a:xfrm>
            <a:custGeom>
              <a:avLst/>
              <a:gdLst/>
              <a:ahLst/>
              <a:cxnLst/>
              <a:rect l="l" t="t" r="r" b="b"/>
              <a:pathLst>
                <a:path w="1013" h="1561" extrusionOk="0">
                  <a:moveTo>
                    <a:pt x="536" y="1"/>
                  </a:moveTo>
                  <a:lnTo>
                    <a:pt x="1" y="537"/>
                  </a:lnTo>
                  <a:lnTo>
                    <a:pt x="1013" y="1561"/>
                  </a:lnTo>
                  <a:cubicBezTo>
                    <a:pt x="858" y="1049"/>
                    <a:pt x="691" y="537"/>
                    <a:pt x="536" y="1"/>
                  </a:cubicBez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7550882" y="2699085"/>
              <a:ext cx="340447" cy="340419"/>
            </a:xfrm>
            <a:custGeom>
              <a:avLst/>
              <a:gdLst/>
              <a:ahLst/>
              <a:cxnLst/>
              <a:rect l="l" t="t" r="r" b="b"/>
              <a:pathLst>
                <a:path w="12372" h="12371" extrusionOk="0">
                  <a:moveTo>
                    <a:pt x="6168" y="0"/>
                  </a:moveTo>
                  <a:lnTo>
                    <a:pt x="0" y="6180"/>
                  </a:lnTo>
                  <a:lnTo>
                    <a:pt x="6192" y="12371"/>
                  </a:lnTo>
                  <a:lnTo>
                    <a:pt x="12371" y="6192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7551212" y="2360641"/>
              <a:ext cx="338135" cy="338465"/>
            </a:xfrm>
            <a:custGeom>
              <a:avLst/>
              <a:gdLst/>
              <a:ahLst/>
              <a:cxnLst/>
              <a:rect l="l" t="t" r="r" b="b"/>
              <a:pathLst>
                <a:path w="12288" h="12300" extrusionOk="0">
                  <a:moveTo>
                    <a:pt x="6144" y="0"/>
                  </a:moveTo>
                  <a:lnTo>
                    <a:pt x="0" y="6144"/>
                  </a:lnTo>
                  <a:lnTo>
                    <a:pt x="6156" y="12299"/>
                  </a:lnTo>
                  <a:lnTo>
                    <a:pt x="12288" y="6156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7550552" y="3039482"/>
              <a:ext cx="307673" cy="340777"/>
            </a:xfrm>
            <a:custGeom>
              <a:avLst/>
              <a:gdLst/>
              <a:ahLst/>
              <a:cxnLst/>
              <a:rect l="l" t="t" r="r" b="b"/>
              <a:pathLst>
                <a:path w="11181" h="12384" extrusionOk="0">
                  <a:moveTo>
                    <a:pt x="6204" y="1"/>
                  </a:moveTo>
                  <a:lnTo>
                    <a:pt x="1" y="6204"/>
                  </a:lnTo>
                  <a:lnTo>
                    <a:pt x="6180" y="12383"/>
                  </a:lnTo>
                  <a:lnTo>
                    <a:pt x="10228" y="8323"/>
                  </a:lnTo>
                  <a:cubicBezTo>
                    <a:pt x="10347" y="7668"/>
                    <a:pt x="10502" y="7002"/>
                    <a:pt x="10704" y="6359"/>
                  </a:cubicBezTo>
                  <a:cubicBezTo>
                    <a:pt x="10847" y="5883"/>
                    <a:pt x="11014" y="5418"/>
                    <a:pt x="11181" y="4978"/>
                  </a:cubicBezTo>
                  <a:lnTo>
                    <a:pt x="6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7720585" y="3268514"/>
              <a:ext cx="111446" cy="167444"/>
            </a:xfrm>
            <a:custGeom>
              <a:avLst/>
              <a:gdLst/>
              <a:ahLst/>
              <a:cxnLst/>
              <a:rect l="l" t="t" r="r" b="b"/>
              <a:pathLst>
                <a:path w="4050" h="6085" extrusionOk="0">
                  <a:moveTo>
                    <a:pt x="4049" y="0"/>
                  </a:moveTo>
                  <a:lnTo>
                    <a:pt x="1" y="4060"/>
                  </a:lnTo>
                  <a:lnTo>
                    <a:pt x="2025" y="6084"/>
                  </a:lnTo>
                  <a:cubicBezTo>
                    <a:pt x="3358" y="4310"/>
                    <a:pt x="3632" y="2132"/>
                    <a:pt x="4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7720283" y="2282325"/>
              <a:ext cx="183817" cy="248043"/>
            </a:xfrm>
            <a:custGeom>
              <a:avLst/>
              <a:gdLst/>
              <a:ahLst/>
              <a:cxnLst/>
              <a:rect l="l" t="t" r="r" b="b"/>
              <a:pathLst>
                <a:path w="6680" h="9014" extrusionOk="0">
                  <a:moveTo>
                    <a:pt x="2846" y="1"/>
                  </a:moveTo>
                  <a:lnTo>
                    <a:pt x="0" y="2846"/>
                  </a:lnTo>
                  <a:lnTo>
                    <a:pt x="6144" y="9014"/>
                  </a:lnTo>
                  <a:lnTo>
                    <a:pt x="6679" y="8466"/>
                  </a:lnTo>
                  <a:cubicBezTo>
                    <a:pt x="6132" y="6537"/>
                    <a:pt x="5227" y="4382"/>
                    <a:pt x="4001" y="2072"/>
                  </a:cubicBezTo>
                  <a:cubicBezTo>
                    <a:pt x="3643" y="1394"/>
                    <a:pt x="3262" y="715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7551543" y="3380237"/>
              <a:ext cx="224763" cy="241824"/>
            </a:xfrm>
            <a:custGeom>
              <a:avLst/>
              <a:gdLst/>
              <a:ahLst/>
              <a:cxnLst/>
              <a:rect l="l" t="t" r="r" b="b"/>
              <a:pathLst>
                <a:path w="8168" h="8788" extrusionOk="0">
                  <a:moveTo>
                    <a:pt x="6144" y="0"/>
                  </a:moveTo>
                  <a:lnTo>
                    <a:pt x="0" y="6144"/>
                  </a:lnTo>
                  <a:lnTo>
                    <a:pt x="2643" y="8787"/>
                  </a:lnTo>
                  <a:cubicBezTo>
                    <a:pt x="3477" y="7989"/>
                    <a:pt x="4263" y="7156"/>
                    <a:pt x="5025" y="6287"/>
                  </a:cubicBezTo>
                  <a:lnTo>
                    <a:pt x="5215" y="6061"/>
                  </a:lnTo>
                  <a:cubicBezTo>
                    <a:pt x="5680" y="5513"/>
                    <a:pt x="6180" y="4810"/>
                    <a:pt x="6751" y="3989"/>
                  </a:cubicBezTo>
                  <a:cubicBezTo>
                    <a:pt x="7168" y="3394"/>
                    <a:pt x="7644" y="2715"/>
                    <a:pt x="8168" y="2024"/>
                  </a:cubicBezTo>
                  <a:lnTo>
                    <a:pt x="6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7380188" y="2869118"/>
              <a:ext cx="341079" cy="341079"/>
            </a:xfrm>
            <a:custGeom>
              <a:avLst/>
              <a:gdLst/>
              <a:ahLst/>
              <a:cxnLst/>
              <a:rect l="l" t="t" r="r" b="b"/>
              <a:pathLst>
                <a:path w="12395" h="12395" extrusionOk="0">
                  <a:moveTo>
                    <a:pt x="6203" y="1"/>
                  </a:moveTo>
                  <a:lnTo>
                    <a:pt x="0" y="6192"/>
                  </a:lnTo>
                  <a:lnTo>
                    <a:pt x="6192" y="12395"/>
                  </a:lnTo>
                  <a:lnTo>
                    <a:pt x="12395" y="6192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7381482" y="2529684"/>
              <a:ext cx="339126" cy="339456"/>
            </a:xfrm>
            <a:custGeom>
              <a:avLst/>
              <a:gdLst/>
              <a:ahLst/>
              <a:cxnLst/>
              <a:rect l="l" t="t" r="r" b="b"/>
              <a:pathLst>
                <a:path w="12324" h="12336" extrusionOk="0">
                  <a:moveTo>
                    <a:pt x="6168" y="1"/>
                  </a:moveTo>
                  <a:lnTo>
                    <a:pt x="1" y="6180"/>
                  </a:lnTo>
                  <a:lnTo>
                    <a:pt x="6156" y="12336"/>
                  </a:lnTo>
                  <a:lnTo>
                    <a:pt x="12324" y="6156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7381482" y="3210204"/>
              <a:ext cx="339126" cy="339098"/>
            </a:xfrm>
            <a:custGeom>
              <a:avLst/>
              <a:gdLst/>
              <a:ahLst/>
              <a:cxnLst/>
              <a:rect l="l" t="t" r="r" b="b"/>
              <a:pathLst>
                <a:path w="12324" h="12323" extrusionOk="0">
                  <a:moveTo>
                    <a:pt x="6145" y="0"/>
                  </a:moveTo>
                  <a:lnTo>
                    <a:pt x="1" y="6144"/>
                  </a:lnTo>
                  <a:lnTo>
                    <a:pt x="6168" y="12323"/>
                  </a:lnTo>
                  <a:lnTo>
                    <a:pt x="12324" y="6179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7381482" y="2190580"/>
              <a:ext cx="338795" cy="339126"/>
            </a:xfrm>
            <a:custGeom>
              <a:avLst/>
              <a:gdLst/>
              <a:ahLst/>
              <a:cxnLst/>
              <a:rect l="l" t="t" r="r" b="b"/>
              <a:pathLst>
                <a:path w="12312" h="12324" extrusionOk="0">
                  <a:moveTo>
                    <a:pt x="6156" y="1"/>
                  </a:moveTo>
                  <a:lnTo>
                    <a:pt x="1" y="6144"/>
                  </a:lnTo>
                  <a:lnTo>
                    <a:pt x="6168" y="12324"/>
                  </a:lnTo>
                  <a:lnTo>
                    <a:pt x="12312" y="6180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7550882" y="2110640"/>
              <a:ext cx="247713" cy="250024"/>
            </a:xfrm>
            <a:custGeom>
              <a:avLst/>
              <a:gdLst/>
              <a:ahLst/>
              <a:cxnLst/>
              <a:rect l="l" t="t" r="r" b="b"/>
              <a:pathLst>
                <a:path w="9002" h="9086" extrusionOk="0">
                  <a:moveTo>
                    <a:pt x="2894" y="1"/>
                  </a:moveTo>
                  <a:lnTo>
                    <a:pt x="0" y="2906"/>
                  </a:lnTo>
                  <a:lnTo>
                    <a:pt x="6156" y="9085"/>
                  </a:lnTo>
                  <a:lnTo>
                    <a:pt x="9002" y="6240"/>
                  </a:lnTo>
                  <a:cubicBezTo>
                    <a:pt x="8752" y="5811"/>
                    <a:pt x="8502" y="5382"/>
                    <a:pt x="8240" y="4930"/>
                  </a:cubicBezTo>
                  <a:cubicBezTo>
                    <a:pt x="7871" y="4311"/>
                    <a:pt x="7597" y="3620"/>
                    <a:pt x="7049" y="3132"/>
                  </a:cubicBezTo>
                  <a:cubicBezTo>
                    <a:pt x="6680" y="2811"/>
                    <a:pt x="6227" y="2632"/>
                    <a:pt x="5835" y="2358"/>
                  </a:cubicBezTo>
                  <a:cubicBezTo>
                    <a:pt x="4870" y="1739"/>
                    <a:pt x="3965" y="1013"/>
                    <a:pt x="3132" y="227"/>
                  </a:cubicBezTo>
                  <a:cubicBezTo>
                    <a:pt x="3048" y="155"/>
                    <a:pt x="2977" y="84"/>
                    <a:pt x="2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7381179" y="1936342"/>
              <a:ext cx="249336" cy="254262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3048" y="1"/>
                  </a:moveTo>
                  <a:lnTo>
                    <a:pt x="0" y="3060"/>
                  </a:lnTo>
                  <a:lnTo>
                    <a:pt x="6167" y="9240"/>
                  </a:lnTo>
                  <a:lnTo>
                    <a:pt x="9061" y="6335"/>
                  </a:lnTo>
                  <a:cubicBezTo>
                    <a:pt x="7775" y="5001"/>
                    <a:pt x="6929" y="3441"/>
                    <a:pt x="5798" y="1977"/>
                  </a:cubicBezTo>
                  <a:cubicBezTo>
                    <a:pt x="5084" y="1060"/>
                    <a:pt x="4060" y="513"/>
                    <a:pt x="3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7381179" y="3549280"/>
              <a:ext cx="243117" cy="220855"/>
            </a:xfrm>
            <a:custGeom>
              <a:avLst/>
              <a:gdLst/>
              <a:ahLst/>
              <a:cxnLst/>
              <a:rect l="l" t="t" r="r" b="b"/>
              <a:pathLst>
                <a:path w="8835" h="8026" extrusionOk="0">
                  <a:moveTo>
                    <a:pt x="6179" y="1"/>
                  </a:moveTo>
                  <a:lnTo>
                    <a:pt x="0" y="6180"/>
                  </a:lnTo>
                  <a:lnTo>
                    <a:pt x="1846" y="8026"/>
                  </a:lnTo>
                  <a:cubicBezTo>
                    <a:pt x="2203" y="7847"/>
                    <a:pt x="2536" y="7621"/>
                    <a:pt x="2858" y="7383"/>
                  </a:cubicBezTo>
                  <a:cubicBezTo>
                    <a:pt x="3822" y="6621"/>
                    <a:pt x="4894" y="6002"/>
                    <a:pt x="5858" y="5240"/>
                  </a:cubicBezTo>
                  <a:cubicBezTo>
                    <a:pt x="6894" y="4430"/>
                    <a:pt x="7882" y="3561"/>
                    <a:pt x="8834" y="2644"/>
                  </a:cubicBez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7211448" y="337924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7211448" y="2359651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80" y="0"/>
                  </a:moveTo>
                  <a:lnTo>
                    <a:pt x="1" y="6168"/>
                  </a:lnTo>
                  <a:lnTo>
                    <a:pt x="6168" y="12347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7210788" y="2699745"/>
              <a:ext cx="340116" cy="339759"/>
            </a:xfrm>
            <a:custGeom>
              <a:avLst/>
              <a:gdLst/>
              <a:ahLst/>
              <a:cxnLst/>
              <a:rect l="l" t="t" r="r" b="b"/>
              <a:pathLst>
                <a:path w="12360" h="12347" extrusionOk="0">
                  <a:moveTo>
                    <a:pt x="6204" y="0"/>
                  </a:moveTo>
                  <a:lnTo>
                    <a:pt x="1" y="6191"/>
                  </a:lnTo>
                  <a:lnTo>
                    <a:pt x="6156" y="12347"/>
                  </a:lnTo>
                  <a:lnTo>
                    <a:pt x="12359" y="6156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7211448" y="2020216"/>
              <a:ext cx="339456" cy="339456"/>
            </a:xfrm>
            <a:custGeom>
              <a:avLst/>
              <a:gdLst/>
              <a:ahLst/>
              <a:cxnLst/>
              <a:rect l="l" t="t" r="r" b="b"/>
              <a:pathLst>
                <a:path w="12336" h="12336" extrusionOk="0">
                  <a:moveTo>
                    <a:pt x="6168" y="1"/>
                  </a:moveTo>
                  <a:lnTo>
                    <a:pt x="1" y="6168"/>
                  </a:lnTo>
                  <a:lnTo>
                    <a:pt x="6180" y="12335"/>
                  </a:lnTo>
                  <a:lnTo>
                    <a:pt x="12335" y="6192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7211118" y="3039482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44" y="1"/>
                  </a:moveTo>
                  <a:lnTo>
                    <a:pt x="1" y="6168"/>
                  </a:lnTo>
                  <a:lnTo>
                    <a:pt x="6192" y="12348"/>
                  </a:lnTo>
                  <a:lnTo>
                    <a:pt x="12336" y="6204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7211448" y="1825609"/>
              <a:ext cx="253629" cy="194631"/>
            </a:xfrm>
            <a:custGeom>
              <a:avLst/>
              <a:gdLst/>
              <a:ahLst/>
              <a:cxnLst/>
              <a:rect l="l" t="t" r="r" b="b"/>
              <a:pathLst>
                <a:path w="9217" h="7073" extrusionOk="0">
                  <a:moveTo>
                    <a:pt x="882" y="0"/>
                  </a:moveTo>
                  <a:lnTo>
                    <a:pt x="1" y="893"/>
                  </a:lnTo>
                  <a:lnTo>
                    <a:pt x="6168" y="7073"/>
                  </a:lnTo>
                  <a:lnTo>
                    <a:pt x="9216" y="4013"/>
                  </a:lnTo>
                  <a:cubicBezTo>
                    <a:pt x="8787" y="3798"/>
                    <a:pt x="8359" y="3572"/>
                    <a:pt x="7954" y="3334"/>
                  </a:cubicBezTo>
                  <a:cubicBezTo>
                    <a:pt x="5775" y="2024"/>
                    <a:pt x="3465" y="941"/>
                    <a:pt x="1084" y="72"/>
                  </a:cubicBezTo>
                  <a:cubicBezTo>
                    <a:pt x="1013" y="48"/>
                    <a:pt x="953" y="24"/>
                    <a:pt x="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7041745" y="2189947"/>
              <a:ext cx="339759" cy="339759"/>
            </a:xfrm>
            <a:custGeom>
              <a:avLst/>
              <a:gdLst/>
              <a:ahLst/>
              <a:cxnLst/>
              <a:rect l="l" t="t" r="r" b="b"/>
              <a:pathLst>
                <a:path w="12347" h="12347" extrusionOk="0">
                  <a:moveTo>
                    <a:pt x="6168" y="0"/>
                  </a:moveTo>
                  <a:lnTo>
                    <a:pt x="0" y="6179"/>
                  </a:lnTo>
                  <a:lnTo>
                    <a:pt x="6168" y="12347"/>
                  </a:lnTo>
                  <a:lnTo>
                    <a:pt x="12347" y="6167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7041415" y="3549280"/>
              <a:ext cx="340089" cy="330293"/>
            </a:xfrm>
            <a:custGeom>
              <a:avLst/>
              <a:gdLst/>
              <a:ahLst/>
              <a:cxnLst/>
              <a:rect l="l" t="t" r="r" b="b"/>
              <a:pathLst>
                <a:path w="12359" h="12003" extrusionOk="0">
                  <a:moveTo>
                    <a:pt x="6180" y="1"/>
                  </a:moveTo>
                  <a:lnTo>
                    <a:pt x="0" y="6180"/>
                  </a:lnTo>
                  <a:lnTo>
                    <a:pt x="5834" y="12002"/>
                  </a:lnTo>
                  <a:cubicBezTo>
                    <a:pt x="6346" y="11943"/>
                    <a:pt x="6834" y="11729"/>
                    <a:pt x="7215" y="11383"/>
                  </a:cubicBezTo>
                  <a:lnTo>
                    <a:pt x="7192" y="11348"/>
                  </a:lnTo>
                  <a:lnTo>
                    <a:pt x="12359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7041084" y="2529684"/>
              <a:ext cx="340419" cy="340447"/>
            </a:xfrm>
            <a:custGeom>
              <a:avLst/>
              <a:gdLst/>
              <a:ahLst/>
              <a:cxnLst/>
              <a:rect l="l" t="t" r="r" b="b"/>
              <a:pathLst>
                <a:path w="12371" h="12372" extrusionOk="0">
                  <a:moveTo>
                    <a:pt x="6192" y="1"/>
                  </a:moveTo>
                  <a:lnTo>
                    <a:pt x="0" y="6192"/>
                  </a:lnTo>
                  <a:lnTo>
                    <a:pt x="6168" y="12371"/>
                  </a:lnTo>
                  <a:lnTo>
                    <a:pt x="12371" y="6180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7041084" y="3209213"/>
              <a:ext cx="340419" cy="340089"/>
            </a:xfrm>
            <a:custGeom>
              <a:avLst/>
              <a:gdLst/>
              <a:ahLst/>
              <a:cxnLst/>
              <a:rect l="l" t="t" r="r" b="b"/>
              <a:pathLst>
                <a:path w="12371" h="12359" extrusionOk="0">
                  <a:moveTo>
                    <a:pt x="6180" y="0"/>
                  </a:moveTo>
                  <a:lnTo>
                    <a:pt x="0" y="6180"/>
                  </a:lnTo>
                  <a:lnTo>
                    <a:pt x="6192" y="12359"/>
                  </a:lnTo>
                  <a:lnTo>
                    <a:pt x="12371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7041415" y="1850183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80" y="0"/>
                  </a:moveTo>
                  <a:lnTo>
                    <a:pt x="0" y="6168"/>
                  </a:lnTo>
                  <a:lnTo>
                    <a:pt x="6180" y="12347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7041415" y="2870109"/>
              <a:ext cx="338795" cy="339126"/>
            </a:xfrm>
            <a:custGeom>
              <a:avLst/>
              <a:gdLst/>
              <a:ahLst/>
              <a:cxnLst/>
              <a:rect l="l" t="t" r="r" b="b"/>
              <a:pathLst>
                <a:path w="12312" h="12324" extrusionOk="0">
                  <a:moveTo>
                    <a:pt x="6156" y="0"/>
                  </a:moveTo>
                  <a:lnTo>
                    <a:pt x="0" y="6156"/>
                  </a:lnTo>
                  <a:lnTo>
                    <a:pt x="6168" y="12323"/>
                  </a:lnTo>
                  <a:lnTo>
                    <a:pt x="12311" y="6156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7239296" y="3719341"/>
              <a:ext cx="192678" cy="143201"/>
            </a:xfrm>
            <a:custGeom>
              <a:avLst/>
              <a:gdLst/>
              <a:ahLst/>
              <a:cxnLst/>
              <a:rect l="l" t="t" r="r" b="b"/>
              <a:pathLst>
                <a:path w="7002" h="5204" extrusionOk="0">
                  <a:moveTo>
                    <a:pt x="5168" y="0"/>
                  </a:moveTo>
                  <a:lnTo>
                    <a:pt x="1" y="5168"/>
                  </a:lnTo>
                  <a:lnTo>
                    <a:pt x="24" y="5203"/>
                  </a:lnTo>
                  <a:cubicBezTo>
                    <a:pt x="167" y="5096"/>
                    <a:pt x="322" y="4977"/>
                    <a:pt x="465" y="4882"/>
                  </a:cubicBezTo>
                  <a:cubicBezTo>
                    <a:pt x="977" y="4560"/>
                    <a:pt x="1453" y="4215"/>
                    <a:pt x="1965" y="3906"/>
                  </a:cubicBezTo>
                  <a:cubicBezTo>
                    <a:pt x="2918" y="3334"/>
                    <a:pt x="3942" y="2893"/>
                    <a:pt x="5001" y="2584"/>
                  </a:cubicBezTo>
                  <a:cubicBezTo>
                    <a:pt x="5692" y="2405"/>
                    <a:pt x="6359" y="2155"/>
                    <a:pt x="7002" y="1846"/>
                  </a:cubicBezTo>
                  <a:lnTo>
                    <a:pt x="5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7164915" y="1803320"/>
              <a:ext cx="70803" cy="46890"/>
            </a:xfrm>
            <a:custGeom>
              <a:avLst/>
              <a:gdLst/>
              <a:ahLst/>
              <a:cxnLst/>
              <a:rect l="l" t="t" r="r" b="b"/>
              <a:pathLst>
                <a:path w="2573" h="1704" extrusionOk="0">
                  <a:moveTo>
                    <a:pt x="1" y="1"/>
                  </a:moveTo>
                  <a:lnTo>
                    <a:pt x="1692" y="1703"/>
                  </a:lnTo>
                  <a:lnTo>
                    <a:pt x="2573" y="810"/>
                  </a:lnTo>
                  <a:cubicBezTo>
                    <a:pt x="1727" y="513"/>
                    <a:pt x="870" y="23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6871684" y="201988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68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48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6871684" y="2359981"/>
              <a:ext cx="339786" cy="340089"/>
            </a:xfrm>
            <a:custGeom>
              <a:avLst/>
              <a:gdLst/>
              <a:ahLst/>
              <a:cxnLst/>
              <a:rect l="l" t="t" r="r" b="b"/>
              <a:pathLst>
                <a:path w="12348" h="12359" extrusionOk="0">
                  <a:moveTo>
                    <a:pt x="6180" y="0"/>
                  </a:moveTo>
                  <a:lnTo>
                    <a:pt x="1" y="6192"/>
                  </a:lnTo>
                  <a:lnTo>
                    <a:pt x="6156" y="12359"/>
                  </a:lnTo>
                  <a:lnTo>
                    <a:pt x="12348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6871354" y="3379246"/>
              <a:ext cx="340116" cy="340116"/>
            </a:xfrm>
            <a:custGeom>
              <a:avLst/>
              <a:gdLst/>
              <a:ahLst/>
              <a:cxnLst/>
              <a:rect l="l" t="t" r="r" b="b"/>
              <a:pathLst>
                <a:path w="12360" h="12360" extrusionOk="0">
                  <a:moveTo>
                    <a:pt x="6168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60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6871684" y="1764987"/>
              <a:ext cx="339786" cy="254922"/>
            </a:xfrm>
            <a:custGeom>
              <a:avLst/>
              <a:gdLst/>
              <a:ahLst/>
              <a:cxnLst/>
              <a:rect l="l" t="t" r="r" b="b"/>
              <a:pathLst>
                <a:path w="12348" h="9264" extrusionOk="0">
                  <a:moveTo>
                    <a:pt x="3085" y="1"/>
                  </a:moveTo>
                  <a:lnTo>
                    <a:pt x="1" y="3096"/>
                  </a:lnTo>
                  <a:lnTo>
                    <a:pt x="6168" y="9264"/>
                  </a:lnTo>
                  <a:lnTo>
                    <a:pt x="12348" y="3096"/>
                  </a:lnTo>
                  <a:lnTo>
                    <a:pt x="10657" y="1394"/>
                  </a:lnTo>
                  <a:cubicBezTo>
                    <a:pt x="9371" y="1036"/>
                    <a:pt x="8073" y="751"/>
                    <a:pt x="6764" y="525"/>
                  </a:cubicBezTo>
                  <a:cubicBezTo>
                    <a:pt x="6216" y="429"/>
                    <a:pt x="5537" y="358"/>
                    <a:pt x="4823" y="286"/>
                  </a:cubicBezTo>
                  <a:cubicBezTo>
                    <a:pt x="4251" y="227"/>
                    <a:pt x="3668" y="60"/>
                    <a:pt x="3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6871684" y="3039482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68" y="1"/>
                  </a:moveTo>
                  <a:lnTo>
                    <a:pt x="1" y="6180"/>
                  </a:lnTo>
                  <a:lnTo>
                    <a:pt x="6156" y="12348"/>
                  </a:lnTo>
                  <a:lnTo>
                    <a:pt x="12336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6871684" y="2700075"/>
              <a:ext cx="339126" cy="339428"/>
            </a:xfrm>
            <a:custGeom>
              <a:avLst/>
              <a:gdLst/>
              <a:ahLst/>
              <a:cxnLst/>
              <a:rect l="l" t="t" r="r" b="b"/>
              <a:pathLst>
                <a:path w="12324" h="12335" extrusionOk="0">
                  <a:moveTo>
                    <a:pt x="6156" y="0"/>
                  </a:moveTo>
                  <a:lnTo>
                    <a:pt x="1" y="6156"/>
                  </a:lnTo>
                  <a:lnTo>
                    <a:pt x="6168" y="12335"/>
                  </a:lnTo>
                  <a:lnTo>
                    <a:pt x="12324" y="6179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6871354" y="3719341"/>
              <a:ext cx="330623" cy="203795"/>
            </a:xfrm>
            <a:custGeom>
              <a:avLst/>
              <a:gdLst/>
              <a:ahLst/>
              <a:cxnLst/>
              <a:rect l="l" t="t" r="r" b="b"/>
              <a:pathLst>
                <a:path w="12015" h="7406" extrusionOk="0">
                  <a:moveTo>
                    <a:pt x="6180" y="0"/>
                  </a:moveTo>
                  <a:lnTo>
                    <a:pt x="1" y="6168"/>
                  </a:lnTo>
                  <a:lnTo>
                    <a:pt x="1239" y="7406"/>
                  </a:lnTo>
                  <a:cubicBezTo>
                    <a:pt x="1906" y="7251"/>
                    <a:pt x="2585" y="7037"/>
                    <a:pt x="3275" y="6834"/>
                  </a:cubicBezTo>
                  <a:cubicBezTo>
                    <a:pt x="5347" y="6215"/>
                    <a:pt x="7478" y="5787"/>
                    <a:pt x="9657" y="5787"/>
                  </a:cubicBezTo>
                  <a:lnTo>
                    <a:pt x="9824" y="5787"/>
                  </a:lnTo>
                  <a:cubicBezTo>
                    <a:pt x="10328" y="5795"/>
                    <a:pt x="10863" y="5859"/>
                    <a:pt x="11394" y="5859"/>
                  </a:cubicBezTo>
                  <a:cubicBezTo>
                    <a:pt x="11602" y="5859"/>
                    <a:pt x="11810" y="5849"/>
                    <a:pt x="12014" y="5822"/>
                  </a:cubicBez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6701320" y="2189947"/>
              <a:ext cx="340447" cy="340419"/>
            </a:xfrm>
            <a:custGeom>
              <a:avLst/>
              <a:gdLst/>
              <a:ahLst/>
              <a:cxnLst/>
              <a:rect l="l" t="t" r="r" b="b"/>
              <a:pathLst>
                <a:path w="12372" h="12371" extrusionOk="0">
                  <a:moveTo>
                    <a:pt x="6192" y="0"/>
                  </a:moveTo>
                  <a:lnTo>
                    <a:pt x="1" y="6179"/>
                  </a:lnTo>
                  <a:lnTo>
                    <a:pt x="6192" y="12371"/>
                  </a:lnTo>
                  <a:lnTo>
                    <a:pt x="12371" y="6179"/>
                  </a:lnTo>
                  <a:lnTo>
                    <a:pt x="6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6701650" y="2869449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6701650" y="1849853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0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6701650" y="3549280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68" y="1"/>
                  </a:moveTo>
                  <a:lnTo>
                    <a:pt x="0" y="6168"/>
                  </a:lnTo>
                  <a:lnTo>
                    <a:pt x="6180" y="12348"/>
                  </a:lnTo>
                  <a:lnTo>
                    <a:pt x="12347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6701650" y="3209543"/>
              <a:ext cx="339456" cy="339759"/>
            </a:xfrm>
            <a:custGeom>
              <a:avLst/>
              <a:gdLst/>
              <a:ahLst/>
              <a:cxnLst/>
              <a:rect l="l" t="t" r="r" b="b"/>
              <a:pathLst>
                <a:path w="12336" h="12347" extrusionOk="0">
                  <a:moveTo>
                    <a:pt x="6180" y="0"/>
                  </a:moveTo>
                  <a:lnTo>
                    <a:pt x="0" y="6168"/>
                  </a:lnTo>
                  <a:lnTo>
                    <a:pt x="6168" y="12347"/>
                  </a:lnTo>
                  <a:lnTo>
                    <a:pt x="12335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6701981" y="2530345"/>
              <a:ext cx="339126" cy="339126"/>
            </a:xfrm>
            <a:custGeom>
              <a:avLst/>
              <a:gdLst/>
              <a:ahLst/>
              <a:cxnLst/>
              <a:rect l="l" t="t" r="r" b="b"/>
              <a:pathLst>
                <a:path w="12324" h="12324" extrusionOk="0">
                  <a:moveTo>
                    <a:pt x="6168" y="1"/>
                  </a:moveTo>
                  <a:lnTo>
                    <a:pt x="0" y="6168"/>
                  </a:lnTo>
                  <a:lnTo>
                    <a:pt x="6168" y="12324"/>
                  </a:lnTo>
                  <a:lnTo>
                    <a:pt x="12323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6817969" y="1764685"/>
              <a:ext cx="138606" cy="85524"/>
            </a:xfrm>
            <a:custGeom>
              <a:avLst/>
              <a:gdLst/>
              <a:ahLst/>
              <a:cxnLst/>
              <a:rect l="l" t="t" r="r" b="b"/>
              <a:pathLst>
                <a:path w="5037" h="3108" extrusionOk="0">
                  <a:moveTo>
                    <a:pt x="4743" y="0"/>
                  </a:moveTo>
                  <a:cubicBezTo>
                    <a:pt x="4532" y="0"/>
                    <a:pt x="4323" y="19"/>
                    <a:pt x="4120" y="59"/>
                  </a:cubicBezTo>
                  <a:cubicBezTo>
                    <a:pt x="3132" y="262"/>
                    <a:pt x="2191" y="738"/>
                    <a:pt x="1191" y="952"/>
                  </a:cubicBezTo>
                  <a:cubicBezTo>
                    <a:pt x="798" y="1036"/>
                    <a:pt x="405" y="1107"/>
                    <a:pt x="0" y="1155"/>
                  </a:cubicBezTo>
                  <a:lnTo>
                    <a:pt x="1953" y="3107"/>
                  </a:lnTo>
                  <a:lnTo>
                    <a:pt x="5037" y="12"/>
                  </a:lnTo>
                  <a:cubicBezTo>
                    <a:pt x="4939" y="4"/>
                    <a:pt x="4841" y="0"/>
                    <a:pt x="4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6541771" y="3719341"/>
              <a:ext cx="329935" cy="210041"/>
            </a:xfrm>
            <a:custGeom>
              <a:avLst/>
              <a:gdLst/>
              <a:ahLst/>
              <a:cxnLst/>
              <a:rect l="l" t="t" r="r" b="b"/>
              <a:pathLst>
                <a:path w="11990" h="7633" extrusionOk="0">
                  <a:moveTo>
                    <a:pt x="5810" y="0"/>
                  </a:moveTo>
                  <a:lnTo>
                    <a:pt x="0" y="5811"/>
                  </a:lnTo>
                  <a:cubicBezTo>
                    <a:pt x="488" y="5977"/>
                    <a:pt x="988" y="6072"/>
                    <a:pt x="1500" y="6084"/>
                  </a:cubicBezTo>
                  <a:cubicBezTo>
                    <a:pt x="2715" y="6132"/>
                    <a:pt x="3929" y="6144"/>
                    <a:pt x="5132" y="6322"/>
                  </a:cubicBezTo>
                  <a:cubicBezTo>
                    <a:pt x="5894" y="6430"/>
                    <a:pt x="6656" y="6584"/>
                    <a:pt x="7394" y="6787"/>
                  </a:cubicBezTo>
                  <a:cubicBezTo>
                    <a:pt x="8049" y="6954"/>
                    <a:pt x="8632" y="7180"/>
                    <a:pt x="9275" y="7382"/>
                  </a:cubicBezTo>
                  <a:cubicBezTo>
                    <a:pt x="9680" y="7513"/>
                    <a:pt x="10097" y="7596"/>
                    <a:pt x="10525" y="7632"/>
                  </a:cubicBezTo>
                  <a:lnTo>
                    <a:pt x="11990" y="6168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6531947" y="1796440"/>
              <a:ext cx="339759" cy="223470"/>
            </a:xfrm>
            <a:custGeom>
              <a:avLst/>
              <a:gdLst/>
              <a:ahLst/>
              <a:cxnLst/>
              <a:rect l="l" t="t" r="r" b="b"/>
              <a:pathLst>
                <a:path w="12347" h="8121" extrusionOk="0">
                  <a:moveTo>
                    <a:pt x="10394" y="1"/>
                  </a:moveTo>
                  <a:cubicBezTo>
                    <a:pt x="9692" y="96"/>
                    <a:pt x="8989" y="132"/>
                    <a:pt x="8287" y="132"/>
                  </a:cubicBezTo>
                  <a:cubicBezTo>
                    <a:pt x="7387" y="132"/>
                    <a:pt x="6495" y="61"/>
                    <a:pt x="5599" y="61"/>
                  </a:cubicBezTo>
                  <a:cubicBezTo>
                    <a:pt x="5273" y="61"/>
                    <a:pt x="4947" y="70"/>
                    <a:pt x="4620" y="96"/>
                  </a:cubicBezTo>
                  <a:cubicBezTo>
                    <a:pt x="3346" y="203"/>
                    <a:pt x="2203" y="655"/>
                    <a:pt x="1012" y="1108"/>
                  </a:cubicBezTo>
                  <a:lnTo>
                    <a:pt x="738" y="1203"/>
                  </a:lnTo>
                  <a:lnTo>
                    <a:pt x="0" y="1953"/>
                  </a:lnTo>
                  <a:lnTo>
                    <a:pt x="6167" y="8121"/>
                  </a:lnTo>
                  <a:lnTo>
                    <a:pt x="12347" y="1953"/>
                  </a:lnTo>
                  <a:lnTo>
                    <a:pt x="10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6531617" y="2359981"/>
              <a:ext cx="340089" cy="340089"/>
            </a:xfrm>
            <a:custGeom>
              <a:avLst/>
              <a:gdLst/>
              <a:ahLst/>
              <a:cxnLst/>
              <a:rect l="l" t="t" r="r" b="b"/>
              <a:pathLst>
                <a:path w="12359" h="12359" extrusionOk="0">
                  <a:moveTo>
                    <a:pt x="6168" y="0"/>
                  </a:moveTo>
                  <a:lnTo>
                    <a:pt x="0" y="6168"/>
                  </a:lnTo>
                  <a:lnTo>
                    <a:pt x="6191" y="12359"/>
                  </a:lnTo>
                  <a:lnTo>
                    <a:pt x="12359" y="6192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6532250" y="2700075"/>
              <a:ext cx="339456" cy="339428"/>
            </a:xfrm>
            <a:custGeom>
              <a:avLst/>
              <a:gdLst/>
              <a:ahLst/>
              <a:cxnLst/>
              <a:rect l="l" t="t" r="r" b="b"/>
              <a:pathLst>
                <a:path w="12336" h="12335" extrusionOk="0">
                  <a:moveTo>
                    <a:pt x="6168" y="0"/>
                  </a:moveTo>
                  <a:lnTo>
                    <a:pt x="1" y="6179"/>
                  </a:lnTo>
                  <a:lnTo>
                    <a:pt x="6156" y="12335"/>
                  </a:lnTo>
                  <a:lnTo>
                    <a:pt x="12336" y="6156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6531617" y="2019886"/>
              <a:ext cx="340089" cy="340116"/>
            </a:xfrm>
            <a:custGeom>
              <a:avLst/>
              <a:gdLst/>
              <a:ahLst/>
              <a:cxnLst/>
              <a:rect l="l" t="t" r="r" b="b"/>
              <a:pathLst>
                <a:path w="12359" h="12360" extrusionOk="0">
                  <a:moveTo>
                    <a:pt x="6179" y="1"/>
                  </a:moveTo>
                  <a:lnTo>
                    <a:pt x="0" y="6180"/>
                  </a:lnTo>
                  <a:lnTo>
                    <a:pt x="6168" y="12359"/>
                  </a:lnTo>
                  <a:lnTo>
                    <a:pt x="12359" y="6180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6531947" y="3039482"/>
              <a:ext cx="339759" cy="339786"/>
            </a:xfrm>
            <a:custGeom>
              <a:avLst/>
              <a:gdLst/>
              <a:ahLst/>
              <a:cxnLst/>
              <a:rect l="l" t="t" r="r" b="b"/>
              <a:pathLst>
                <a:path w="12347" h="12348" extrusionOk="0">
                  <a:moveTo>
                    <a:pt x="6167" y="1"/>
                  </a:moveTo>
                  <a:lnTo>
                    <a:pt x="0" y="6180"/>
                  </a:lnTo>
                  <a:lnTo>
                    <a:pt x="6167" y="12348"/>
                  </a:lnTo>
                  <a:lnTo>
                    <a:pt x="12347" y="6180"/>
                  </a:lnTo>
                  <a:lnTo>
                    <a:pt x="6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6531617" y="3379577"/>
              <a:ext cx="339759" cy="339786"/>
            </a:xfrm>
            <a:custGeom>
              <a:avLst/>
              <a:gdLst/>
              <a:ahLst/>
              <a:cxnLst/>
              <a:rect l="l" t="t" r="r" b="b"/>
              <a:pathLst>
                <a:path w="12347" h="12348" extrusionOk="0">
                  <a:moveTo>
                    <a:pt x="6179" y="1"/>
                  </a:moveTo>
                  <a:lnTo>
                    <a:pt x="0" y="6180"/>
                  </a:lnTo>
                  <a:lnTo>
                    <a:pt x="6179" y="12347"/>
                  </a:lnTo>
                  <a:lnTo>
                    <a:pt x="12347" y="6168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6831398" y="3889044"/>
              <a:ext cx="74077" cy="41111"/>
            </a:xfrm>
            <a:custGeom>
              <a:avLst/>
              <a:gdLst/>
              <a:ahLst/>
              <a:cxnLst/>
              <a:rect l="l" t="t" r="r" b="b"/>
              <a:pathLst>
                <a:path w="2692" h="1494" extrusionOk="0">
                  <a:moveTo>
                    <a:pt x="1465" y="1"/>
                  </a:moveTo>
                  <a:lnTo>
                    <a:pt x="0" y="1465"/>
                  </a:lnTo>
                  <a:cubicBezTo>
                    <a:pt x="192" y="1483"/>
                    <a:pt x="384" y="1494"/>
                    <a:pt x="576" y="1494"/>
                  </a:cubicBezTo>
                  <a:cubicBezTo>
                    <a:pt x="646" y="1494"/>
                    <a:pt x="716" y="1492"/>
                    <a:pt x="786" y="1489"/>
                  </a:cubicBezTo>
                  <a:cubicBezTo>
                    <a:pt x="1429" y="1477"/>
                    <a:pt x="2060" y="1382"/>
                    <a:pt x="2691" y="1227"/>
                  </a:cubicBez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6361886" y="2529684"/>
              <a:ext cx="340116" cy="340447"/>
            </a:xfrm>
            <a:custGeom>
              <a:avLst/>
              <a:gdLst/>
              <a:ahLst/>
              <a:cxnLst/>
              <a:rect l="l" t="t" r="r" b="b"/>
              <a:pathLst>
                <a:path w="12360" h="12372" extrusionOk="0">
                  <a:moveTo>
                    <a:pt x="6168" y="1"/>
                  </a:moveTo>
                  <a:lnTo>
                    <a:pt x="1" y="6180"/>
                  </a:lnTo>
                  <a:lnTo>
                    <a:pt x="6192" y="12371"/>
                  </a:lnTo>
                  <a:lnTo>
                    <a:pt x="12359" y="6192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6361886" y="3209543"/>
              <a:ext cx="339786" cy="339759"/>
            </a:xfrm>
            <a:custGeom>
              <a:avLst/>
              <a:gdLst/>
              <a:ahLst/>
              <a:cxnLst/>
              <a:rect l="l" t="t" r="r" b="b"/>
              <a:pathLst>
                <a:path w="12348" h="12347" extrusionOk="0">
                  <a:moveTo>
                    <a:pt x="6180" y="0"/>
                  </a:moveTo>
                  <a:lnTo>
                    <a:pt x="1" y="6168"/>
                  </a:lnTo>
                  <a:lnTo>
                    <a:pt x="6180" y="12347"/>
                  </a:lnTo>
                  <a:lnTo>
                    <a:pt x="12347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6362216" y="2870439"/>
              <a:ext cx="339456" cy="339126"/>
            </a:xfrm>
            <a:custGeom>
              <a:avLst/>
              <a:gdLst/>
              <a:ahLst/>
              <a:cxnLst/>
              <a:rect l="l" t="t" r="r" b="b"/>
              <a:pathLst>
                <a:path w="12336" h="12324" extrusionOk="0">
                  <a:moveTo>
                    <a:pt x="6180" y="0"/>
                  </a:moveTo>
                  <a:lnTo>
                    <a:pt x="1" y="6168"/>
                  </a:lnTo>
                  <a:lnTo>
                    <a:pt x="6168" y="12323"/>
                  </a:lnTo>
                  <a:lnTo>
                    <a:pt x="12335" y="6156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6361886" y="3549280"/>
              <a:ext cx="339786" cy="329632"/>
            </a:xfrm>
            <a:custGeom>
              <a:avLst/>
              <a:gdLst/>
              <a:ahLst/>
              <a:cxnLst/>
              <a:rect l="l" t="t" r="r" b="b"/>
              <a:pathLst>
                <a:path w="12348" h="11979" extrusionOk="0">
                  <a:moveTo>
                    <a:pt x="6180" y="1"/>
                  </a:moveTo>
                  <a:lnTo>
                    <a:pt x="1" y="6180"/>
                  </a:lnTo>
                  <a:lnTo>
                    <a:pt x="4918" y="11098"/>
                  </a:lnTo>
                  <a:cubicBezTo>
                    <a:pt x="5085" y="11169"/>
                    <a:pt x="5239" y="11252"/>
                    <a:pt x="5406" y="11324"/>
                  </a:cubicBezTo>
                  <a:cubicBezTo>
                    <a:pt x="5799" y="11514"/>
                    <a:pt x="6097" y="11812"/>
                    <a:pt x="6513" y="11979"/>
                  </a:cubicBezTo>
                  <a:lnTo>
                    <a:pt x="6537" y="11979"/>
                  </a:lnTo>
                  <a:lnTo>
                    <a:pt x="12347" y="6168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6361886" y="2189947"/>
              <a:ext cx="339456" cy="339759"/>
            </a:xfrm>
            <a:custGeom>
              <a:avLst/>
              <a:gdLst/>
              <a:ahLst/>
              <a:cxnLst/>
              <a:rect l="l" t="t" r="r" b="b"/>
              <a:pathLst>
                <a:path w="12336" h="12347" extrusionOk="0">
                  <a:moveTo>
                    <a:pt x="6168" y="0"/>
                  </a:moveTo>
                  <a:lnTo>
                    <a:pt x="1" y="6167"/>
                  </a:lnTo>
                  <a:lnTo>
                    <a:pt x="6168" y="12347"/>
                  </a:lnTo>
                  <a:lnTo>
                    <a:pt x="12336" y="6179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6522096" y="1829544"/>
              <a:ext cx="30187" cy="20666"/>
            </a:xfrm>
            <a:custGeom>
              <a:avLst/>
              <a:gdLst/>
              <a:ahLst/>
              <a:cxnLst/>
              <a:rect l="l" t="t" r="r" b="b"/>
              <a:pathLst>
                <a:path w="1097" h="751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727" y="143"/>
                    <a:pt x="358" y="262"/>
                    <a:pt x="1" y="393"/>
                  </a:cubicBezTo>
                  <a:lnTo>
                    <a:pt x="358" y="750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6191853" y="2699745"/>
              <a:ext cx="340419" cy="340419"/>
            </a:xfrm>
            <a:custGeom>
              <a:avLst/>
              <a:gdLst/>
              <a:ahLst/>
              <a:cxnLst/>
              <a:rect l="l" t="t" r="r" b="b"/>
              <a:pathLst>
                <a:path w="12371" h="12371" extrusionOk="0">
                  <a:moveTo>
                    <a:pt x="6180" y="0"/>
                  </a:moveTo>
                  <a:lnTo>
                    <a:pt x="0" y="6179"/>
                  </a:lnTo>
                  <a:lnTo>
                    <a:pt x="6192" y="12371"/>
                  </a:lnTo>
                  <a:lnTo>
                    <a:pt x="12371" y="6203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6275728" y="1840359"/>
              <a:ext cx="256243" cy="179882"/>
            </a:xfrm>
            <a:custGeom>
              <a:avLst/>
              <a:gdLst/>
              <a:ahLst/>
              <a:cxnLst/>
              <a:rect l="l" t="t" r="r" b="b"/>
              <a:pathLst>
                <a:path w="9312" h="6537" extrusionOk="0">
                  <a:moveTo>
                    <a:pt x="8954" y="0"/>
                  </a:moveTo>
                  <a:cubicBezTo>
                    <a:pt x="7954" y="333"/>
                    <a:pt x="6989" y="631"/>
                    <a:pt x="6049" y="917"/>
                  </a:cubicBezTo>
                  <a:cubicBezTo>
                    <a:pt x="4168" y="1500"/>
                    <a:pt x="2382" y="2048"/>
                    <a:pt x="1072" y="2739"/>
                  </a:cubicBezTo>
                  <a:cubicBezTo>
                    <a:pt x="703" y="2941"/>
                    <a:pt x="346" y="3155"/>
                    <a:pt x="0" y="3393"/>
                  </a:cubicBezTo>
                  <a:lnTo>
                    <a:pt x="3144" y="6537"/>
                  </a:lnTo>
                  <a:lnTo>
                    <a:pt x="9311" y="35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6192513" y="3040142"/>
              <a:ext cx="339456" cy="339126"/>
            </a:xfrm>
            <a:custGeom>
              <a:avLst/>
              <a:gdLst/>
              <a:ahLst/>
              <a:cxnLst/>
              <a:rect l="l" t="t" r="r" b="b"/>
              <a:pathLst>
                <a:path w="12336" h="12324" extrusionOk="0">
                  <a:moveTo>
                    <a:pt x="6168" y="1"/>
                  </a:moveTo>
                  <a:lnTo>
                    <a:pt x="0" y="6180"/>
                  </a:lnTo>
                  <a:lnTo>
                    <a:pt x="6156" y="12324"/>
                  </a:lnTo>
                  <a:lnTo>
                    <a:pt x="12335" y="6156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6191853" y="337924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6191853" y="2359651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0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6192513" y="2020216"/>
              <a:ext cx="339126" cy="339456"/>
            </a:xfrm>
            <a:custGeom>
              <a:avLst/>
              <a:gdLst/>
              <a:ahLst/>
              <a:cxnLst/>
              <a:rect l="l" t="t" r="r" b="b"/>
              <a:pathLst>
                <a:path w="12324" h="12336" extrusionOk="0">
                  <a:moveTo>
                    <a:pt x="6168" y="1"/>
                  </a:moveTo>
                  <a:lnTo>
                    <a:pt x="0" y="6192"/>
                  </a:lnTo>
                  <a:lnTo>
                    <a:pt x="6156" y="12335"/>
                  </a:lnTo>
                  <a:lnTo>
                    <a:pt x="12323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6314060" y="3719341"/>
              <a:ext cx="182854" cy="135001"/>
            </a:xfrm>
            <a:custGeom>
              <a:avLst/>
              <a:gdLst/>
              <a:ahLst/>
              <a:cxnLst/>
              <a:rect l="l" t="t" r="r" b="b"/>
              <a:pathLst>
                <a:path w="6645" h="4906" extrusionOk="0">
                  <a:moveTo>
                    <a:pt x="1739" y="0"/>
                  </a:moveTo>
                  <a:lnTo>
                    <a:pt x="0" y="1727"/>
                  </a:lnTo>
                  <a:cubicBezTo>
                    <a:pt x="810" y="2227"/>
                    <a:pt x="1643" y="2691"/>
                    <a:pt x="2489" y="3132"/>
                  </a:cubicBezTo>
                  <a:cubicBezTo>
                    <a:pt x="2953" y="3370"/>
                    <a:pt x="3608" y="3632"/>
                    <a:pt x="4299" y="3917"/>
                  </a:cubicBezTo>
                  <a:cubicBezTo>
                    <a:pt x="5072" y="4239"/>
                    <a:pt x="5870" y="4560"/>
                    <a:pt x="6644" y="4906"/>
                  </a:cubicBezTo>
                  <a:lnTo>
                    <a:pt x="17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6021819" y="2869449"/>
              <a:ext cx="340419" cy="340749"/>
            </a:xfrm>
            <a:custGeom>
              <a:avLst/>
              <a:gdLst/>
              <a:ahLst/>
              <a:cxnLst/>
              <a:rect l="l" t="t" r="r" b="b"/>
              <a:pathLst>
                <a:path w="12371" h="12383" extrusionOk="0">
                  <a:moveTo>
                    <a:pt x="6179" y="1"/>
                  </a:moveTo>
                  <a:lnTo>
                    <a:pt x="0" y="6180"/>
                  </a:lnTo>
                  <a:lnTo>
                    <a:pt x="6203" y="12383"/>
                  </a:lnTo>
                  <a:lnTo>
                    <a:pt x="12371" y="6204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6096503" y="1933727"/>
              <a:ext cx="265736" cy="256876"/>
            </a:xfrm>
            <a:custGeom>
              <a:avLst/>
              <a:gdLst/>
              <a:ahLst/>
              <a:cxnLst/>
              <a:rect l="l" t="t" r="r" b="b"/>
              <a:pathLst>
                <a:path w="9657" h="9335" extrusionOk="0">
                  <a:moveTo>
                    <a:pt x="6513" y="0"/>
                  </a:moveTo>
                  <a:cubicBezTo>
                    <a:pt x="5013" y="1012"/>
                    <a:pt x="3477" y="2465"/>
                    <a:pt x="1858" y="3977"/>
                  </a:cubicBezTo>
                  <a:cubicBezTo>
                    <a:pt x="1215" y="4572"/>
                    <a:pt x="596" y="5191"/>
                    <a:pt x="1" y="5834"/>
                  </a:cubicBezTo>
                  <a:lnTo>
                    <a:pt x="3489" y="9335"/>
                  </a:lnTo>
                  <a:lnTo>
                    <a:pt x="9657" y="3144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6022782" y="2190580"/>
              <a:ext cx="339126" cy="339126"/>
            </a:xfrm>
            <a:custGeom>
              <a:avLst/>
              <a:gdLst/>
              <a:ahLst/>
              <a:cxnLst/>
              <a:rect l="l" t="t" r="r" b="b"/>
              <a:pathLst>
                <a:path w="12324" h="12324" extrusionOk="0">
                  <a:moveTo>
                    <a:pt x="6168" y="1"/>
                  </a:moveTo>
                  <a:lnTo>
                    <a:pt x="1" y="6180"/>
                  </a:lnTo>
                  <a:lnTo>
                    <a:pt x="6144" y="12324"/>
                  </a:lnTo>
                  <a:lnTo>
                    <a:pt x="12324" y="6144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6022782" y="3210204"/>
              <a:ext cx="339126" cy="339098"/>
            </a:xfrm>
            <a:custGeom>
              <a:avLst/>
              <a:gdLst/>
              <a:ahLst/>
              <a:cxnLst/>
              <a:rect l="l" t="t" r="r" b="b"/>
              <a:pathLst>
                <a:path w="12324" h="12323" extrusionOk="0">
                  <a:moveTo>
                    <a:pt x="6168" y="0"/>
                  </a:moveTo>
                  <a:lnTo>
                    <a:pt x="1" y="6179"/>
                  </a:lnTo>
                  <a:lnTo>
                    <a:pt x="6144" y="12323"/>
                  </a:lnTo>
                  <a:lnTo>
                    <a:pt x="12324" y="6144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6122728" y="3549280"/>
              <a:ext cx="239182" cy="217581"/>
            </a:xfrm>
            <a:custGeom>
              <a:avLst/>
              <a:gdLst/>
              <a:ahLst/>
              <a:cxnLst/>
              <a:rect l="l" t="t" r="r" b="b"/>
              <a:pathLst>
                <a:path w="8692" h="7907" extrusionOk="0">
                  <a:moveTo>
                    <a:pt x="2512" y="1"/>
                  </a:moveTo>
                  <a:lnTo>
                    <a:pt x="0" y="2525"/>
                  </a:lnTo>
                  <a:cubicBezTo>
                    <a:pt x="584" y="3085"/>
                    <a:pt x="1179" y="3632"/>
                    <a:pt x="1798" y="4168"/>
                  </a:cubicBezTo>
                  <a:cubicBezTo>
                    <a:pt x="3405" y="5549"/>
                    <a:pt x="5132" y="6799"/>
                    <a:pt x="6953" y="7907"/>
                  </a:cubicBezTo>
                  <a:lnTo>
                    <a:pt x="8692" y="6180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6021819" y="2529684"/>
              <a:ext cx="340089" cy="339786"/>
            </a:xfrm>
            <a:custGeom>
              <a:avLst/>
              <a:gdLst/>
              <a:ahLst/>
              <a:cxnLst/>
              <a:rect l="l" t="t" r="r" b="b"/>
              <a:pathLst>
                <a:path w="12359" h="12348" extrusionOk="0">
                  <a:moveTo>
                    <a:pt x="6179" y="1"/>
                  </a:moveTo>
                  <a:lnTo>
                    <a:pt x="0" y="6180"/>
                  </a:lnTo>
                  <a:lnTo>
                    <a:pt x="6179" y="12348"/>
                  </a:lnTo>
                  <a:lnTo>
                    <a:pt x="12359" y="6180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5950383" y="2094267"/>
              <a:ext cx="242154" cy="266727"/>
            </a:xfrm>
            <a:custGeom>
              <a:avLst/>
              <a:gdLst/>
              <a:ahLst/>
              <a:cxnLst/>
              <a:rect l="l" t="t" r="r" b="b"/>
              <a:pathLst>
                <a:path w="8800" h="9693" extrusionOk="0">
                  <a:moveTo>
                    <a:pt x="5311" y="0"/>
                  </a:moveTo>
                  <a:cubicBezTo>
                    <a:pt x="3287" y="2155"/>
                    <a:pt x="1501" y="4513"/>
                    <a:pt x="0" y="7049"/>
                  </a:cubicBezTo>
                  <a:lnTo>
                    <a:pt x="2632" y="9692"/>
                  </a:lnTo>
                  <a:lnTo>
                    <a:pt x="8799" y="3501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5966095" y="3380237"/>
              <a:ext cx="225781" cy="238549"/>
            </a:xfrm>
            <a:custGeom>
              <a:avLst/>
              <a:gdLst/>
              <a:ahLst/>
              <a:cxnLst/>
              <a:rect l="l" t="t" r="r" b="b"/>
              <a:pathLst>
                <a:path w="8205" h="8669" extrusionOk="0">
                  <a:moveTo>
                    <a:pt x="2061" y="0"/>
                  </a:moveTo>
                  <a:lnTo>
                    <a:pt x="37" y="2024"/>
                  </a:lnTo>
                  <a:lnTo>
                    <a:pt x="1" y="2036"/>
                  </a:lnTo>
                  <a:cubicBezTo>
                    <a:pt x="120" y="2251"/>
                    <a:pt x="239" y="2453"/>
                    <a:pt x="382" y="2644"/>
                  </a:cubicBezTo>
                  <a:cubicBezTo>
                    <a:pt x="692" y="3108"/>
                    <a:pt x="1132" y="3417"/>
                    <a:pt x="1477" y="3870"/>
                  </a:cubicBezTo>
                  <a:cubicBezTo>
                    <a:pt x="1894" y="4418"/>
                    <a:pt x="2311" y="4953"/>
                    <a:pt x="2739" y="5477"/>
                  </a:cubicBezTo>
                  <a:cubicBezTo>
                    <a:pt x="3668" y="6596"/>
                    <a:pt x="4644" y="7656"/>
                    <a:pt x="5692" y="8668"/>
                  </a:cubicBezTo>
                  <a:lnTo>
                    <a:pt x="8204" y="6144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5853409" y="2360641"/>
              <a:ext cx="338465" cy="339126"/>
            </a:xfrm>
            <a:custGeom>
              <a:avLst/>
              <a:gdLst/>
              <a:ahLst/>
              <a:cxnLst/>
              <a:rect l="l" t="t" r="r" b="b"/>
              <a:pathLst>
                <a:path w="12300" h="12324" extrusionOk="0">
                  <a:moveTo>
                    <a:pt x="6156" y="0"/>
                  </a:moveTo>
                  <a:lnTo>
                    <a:pt x="0" y="6191"/>
                  </a:lnTo>
                  <a:lnTo>
                    <a:pt x="6120" y="12323"/>
                  </a:lnTo>
                  <a:lnTo>
                    <a:pt x="12299" y="614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5852089" y="2699745"/>
              <a:ext cx="339786" cy="339759"/>
            </a:xfrm>
            <a:custGeom>
              <a:avLst/>
              <a:gdLst/>
              <a:ahLst/>
              <a:cxnLst/>
              <a:rect l="l" t="t" r="r" b="b"/>
              <a:pathLst>
                <a:path w="12348" h="12347" extrusionOk="0">
                  <a:moveTo>
                    <a:pt x="6168" y="0"/>
                  </a:moveTo>
                  <a:lnTo>
                    <a:pt x="1" y="6168"/>
                  </a:lnTo>
                  <a:lnTo>
                    <a:pt x="6168" y="12347"/>
                  </a:lnTo>
                  <a:lnTo>
                    <a:pt x="12347" y="6168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5844879" y="2287884"/>
              <a:ext cx="177928" cy="243145"/>
            </a:xfrm>
            <a:custGeom>
              <a:avLst/>
              <a:gdLst/>
              <a:ahLst/>
              <a:cxnLst/>
              <a:rect l="l" t="t" r="r" b="b"/>
              <a:pathLst>
                <a:path w="6466" h="8836" extrusionOk="0">
                  <a:moveTo>
                    <a:pt x="3834" y="1"/>
                  </a:moveTo>
                  <a:cubicBezTo>
                    <a:pt x="3584" y="418"/>
                    <a:pt x="3346" y="834"/>
                    <a:pt x="3120" y="1251"/>
                  </a:cubicBezTo>
                  <a:cubicBezTo>
                    <a:pt x="2930" y="1596"/>
                    <a:pt x="2739" y="1942"/>
                    <a:pt x="2537" y="2287"/>
                  </a:cubicBezTo>
                  <a:cubicBezTo>
                    <a:pt x="1787" y="3656"/>
                    <a:pt x="989" y="5085"/>
                    <a:pt x="596" y="6121"/>
                  </a:cubicBezTo>
                  <a:cubicBezTo>
                    <a:pt x="334" y="6907"/>
                    <a:pt x="132" y="7704"/>
                    <a:pt x="1" y="8526"/>
                  </a:cubicBezTo>
                  <a:lnTo>
                    <a:pt x="310" y="8835"/>
                  </a:lnTo>
                  <a:lnTo>
                    <a:pt x="6466" y="2644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5854703" y="3212157"/>
              <a:ext cx="168104" cy="224130"/>
            </a:xfrm>
            <a:custGeom>
              <a:avLst/>
              <a:gdLst/>
              <a:ahLst/>
              <a:cxnLst/>
              <a:rect l="l" t="t" r="r" b="b"/>
              <a:pathLst>
                <a:path w="6109" h="8145" extrusionOk="0">
                  <a:moveTo>
                    <a:pt x="1" y="0"/>
                  </a:moveTo>
                  <a:lnTo>
                    <a:pt x="1" y="0"/>
                  </a:lnTo>
                  <a:cubicBezTo>
                    <a:pt x="298" y="715"/>
                    <a:pt x="632" y="1405"/>
                    <a:pt x="1025" y="2084"/>
                  </a:cubicBezTo>
                  <a:cubicBezTo>
                    <a:pt x="1596" y="3084"/>
                    <a:pt x="2239" y="4215"/>
                    <a:pt x="2835" y="5442"/>
                  </a:cubicBezTo>
                  <a:cubicBezTo>
                    <a:pt x="3263" y="6323"/>
                    <a:pt x="3585" y="7275"/>
                    <a:pt x="4049" y="8144"/>
                  </a:cubicBezTo>
                  <a:lnTo>
                    <a:pt x="4085" y="8132"/>
                  </a:lnTo>
                  <a:lnTo>
                    <a:pt x="6109" y="6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5802941" y="2531005"/>
              <a:ext cx="218874" cy="338465"/>
            </a:xfrm>
            <a:custGeom>
              <a:avLst/>
              <a:gdLst/>
              <a:ahLst/>
              <a:cxnLst/>
              <a:rect l="l" t="t" r="r" b="b"/>
              <a:pathLst>
                <a:path w="7954" h="12300" extrusionOk="0">
                  <a:moveTo>
                    <a:pt x="1834" y="0"/>
                  </a:moveTo>
                  <a:lnTo>
                    <a:pt x="1382" y="441"/>
                  </a:lnTo>
                  <a:cubicBezTo>
                    <a:pt x="1346" y="655"/>
                    <a:pt x="1310" y="870"/>
                    <a:pt x="1263" y="1096"/>
                  </a:cubicBezTo>
                  <a:cubicBezTo>
                    <a:pt x="1096" y="2072"/>
                    <a:pt x="917" y="3084"/>
                    <a:pt x="691" y="4120"/>
                  </a:cubicBezTo>
                  <a:cubicBezTo>
                    <a:pt x="179" y="6465"/>
                    <a:pt x="1" y="8406"/>
                    <a:pt x="394" y="10776"/>
                  </a:cubicBezTo>
                  <a:cubicBezTo>
                    <a:pt x="405" y="10835"/>
                    <a:pt x="417" y="10883"/>
                    <a:pt x="417" y="10942"/>
                  </a:cubicBezTo>
                  <a:lnTo>
                    <a:pt x="1787" y="12300"/>
                  </a:lnTo>
                  <a:lnTo>
                    <a:pt x="7954" y="6132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5824240" y="2869449"/>
              <a:ext cx="197576" cy="338135"/>
            </a:xfrm>
            <a:custGeom>
              <a:avLst/>
              <a:gdLst/>
              <a:ahLst/>
              <a:cxnLst/>
              <a:rect l="l" t="t" r="r" b="b"/>
              <a:pathLst>
                <a:path w="7180" h="12288" extrusionOk="0">
                  <a:moveTo>
                    <a:pt x="1013" y="1"/>
                  </a:moveTo>
                  <a:lnTo>
                    <a:pt x="1" y="1013"/>
                  </a:lnTo>
                  <a:cubicBezTo>
                    <a:pt x="60" y="1453"/>
                    <a:pt x="108" y="1917"/>
                    <a:pt x="143" y="2406"/>
                  </a:cubicBezTo>
                  <a:cubicBezTo>
                    <a:pt x="239" y="3989"/>
                    <a:pt x="251" y="5596"/>
                    <a:pt x="179" y="7192"/>
                  </a:cubicBezTo>
                  <a:cubicBezTo>
                    <a:pt x="96" y="8930"/>
                    <a:pt x="393" y="10669"/>
                    <a:pt x="1036" y="12288"/>
                  </a:cubicBezTo>
                  <a:lnTo>
                    <a:pt x="1108" y="12252"/>
                  </a:lnTo>
                  <a:lnTo>
                    <a:pt x="7180" y="6180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5853079" y="3039482"/>
              <a:ext cx="339456" cy="340777"/>
            </a:xfrm>
            <a:custGeom>
              <a:avLst/>
              <a:gdLst/>
              <a:ahLst/>
              <a:cxnLst/>
              <a:rect l="l" t="t" r="r" b="b"/>
              <a:pathLst>
                <a:path w="12336" h="12384" extrusionOk="0">
                  <a:moveTo>
                    <a:pt x="6132" y="1"/>
                  </a:moveTo>
                  <a:lnTo>
                    <a:pt x="60" y="6073"/>
                  </a:lnTo>
                  <a:lnTo>
                    <a:pt x="0" y="6109"/>
                  </a:lnTo>
                  <a:cubicBezTo>
                    <a:pt x="12" y="6168"/>
                    <a:pt x="36" y="6228"/>
                    <a:pt x="60" y="6275"/>
                  </a:cubicBezTo>
                  <a:lnTo>
                    <a:pt x="6168" y="12383"/>
                  </a:lnTo>
                  <a:lnTo>
                    <a:pt x="12335" y="620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5814416" y="2832107"/>
              <a:ext cx="37699" cy="65216"/>
            </a:xfrm>
            <a:custGeom>
              <a:avLst/>
              <a:gdLst/>
              <a:ahLst/>
              <a:cxnLst/>
              <a:rect l="l" t="t" r="r" b="b"/>
              <a:pathLst>
                <a:path w="1370" h="2370" extrusionOk="0">
                  <a:moveTo>
                    <a:pt x="0" y="0"/>
                  </a:moveTo>
                  <a:cubicBezTo>
                    <a:pt x="131" y="726"/>
                    <a:pt x="262" y="1524"/>
                    <a:pt x="358" y="2370"/>
                  </a:cubicBezTo>
                  <a:lnTo>
                    <a:pt x="1370" y="1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5840944" y="2522474"/>
              <a:ext cx="12493" cy="20666"/>
            </a:xfrm>
            <a:custGeom>
              <a:avLst/>
              <a:gdLst/>
              <a:ahLst/>
              <a:cxnLst/>
              <a:rect l="l" t="t" r="r" b="b"/>
              <a:pathLst>
                <a:path w="454" h="751" extrusionOk="0">
                  <a:moveTo>
                    <a:pt x="144" y="1"/>
                  </a:moveTo>
                  <a:cubicBezTo>
                    <a:pt x="96" y="251"/>
                    <a:pt x="48" y="501"/>
                    <a:pt x="1" y="751"/>
                  </a:cubicBezTo>
                  <a:lnTo>
                    <a:pt x="453" y="29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6362216" y="1850183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68" y="0"/>
                  </a:moveTo>
                  <a:lnTo>
                    <a:pt x="1" y="6180"/>
                  </a:lnTo>
                  <a:lnTo>
                    <a:pt x="6156" y="12347"/>
                  </a:lnTo>
                  <a:lnTo>
                    <a:pt x="12335" y="6168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5554592" y="1510584"/>
              <a:ext cx="2635819" cy="2677866"/>
            </a:xfrm>
            <a:custGeom>
              <a:avLst/>
              <a:gdLst/>
              <a:ahLst/>
              <a:cxnLst/>
              <a:rect l="l" t="t" r="r" b="b"/>
              <a:pathLst>
                <a:path w="95787" h="97315" extrusionOk="0">
                  <a:moveTo>
                    <a:pt x="50650" y="9234"/>
                  </a:moveTo>
                  <a:cubicBezTo>
                    <a:pt x="50746" y="9234"/>
                    <a:pt x="50841" y="9238"/>
                    <a:pt x="50936" y="9246"/>
                  </a:cubicBezTo>
                  <a:cubicBezTo>
                    <a:pt x="51519" y="9305"/>
                    <a:pt x="52102" y="9472"/>
                    <a:pt x="52674" y="9531"/>
                  </a:cubicBezTo>
                  <a:cubicBezTo>
                    <a:pt x="53400" y="9603"/>
                    <a:pt x="54067" y="9674"/>
                    <a:pt x="54627" y="9770"/>
                  </a:cubicBezTo>
                  <a:cubicBezTo>
                    <a:pt x="55936" y="9996"/>
                    <a:pt x="57222" y="10281"/>
                    <a:pt x="58508" y="10639"/>
                  </a:cubicBezTo>
                  <a:cubicBezTo>
                    <a:pt x="59377" y="10877"/>
                    <a:pt x="60234" y="11151"/>
                    <a:pt x="61092" y="11448"/>
                  </a:cubicBezTo>
                  <a:cubicBezTo>
                    <a:pt x="61151" y="11472"/>
                    <a:pt x="61223" y="11496"/>
                    <a:pt x="61282" y="11520"/>
                  </a:cubicBezTo>
                  <a:cubicBezTo>
                    <a:pt x="63675" y="12389"/>
                    <a:pt x="65973" y="13472"/>
                    <a:pt x="68152" y="14782"/>
                  </a:cubicBezTo>
                  <a:cubicBezTo>
                    <a:pt x="68557" y="15020"/>
                    <a:pt x="68986" y="15234"/>
                    <a:pt x="69426" y="15461"/>
                  </a:cubicBezTo>
                  <a:cubicBezTo>
                    <a:pt x="70438" y="15985"/>
                    <a:pt x="71450" y="16520"/>
                    <a:pt x="72164" y="17449"/>
                  </a:cubicBezTo>
                  <a:cubicBezTo>
                    <a:pt x="73307" y="18902"/>
                    <a:pt x="74141" y="20461"/>
                    <a:pt x="75439" y="21807"/>
                  </a:cubicBezTo>
                  <a:cubicBezTo>
                    <a:pt x="75522" y="21890"/>
                    <a:pt x="75593" y="21961"/>
                    <a:pt x="75677" y="22033"/>
                  </a:cubicBezTo>
                  <a:cubicBezTo>
                    <a:pt x="76510" y="22819"/>
                    <a:pt x="77415" y="23533"/>
                    <a:pt x="78368" y="24164"/>
                  </a:cubicBezTo>
                  <a:cubicBezTo>
                    <a:pt x="78772" y="24438"/>
                    <a:pt x="79225" y="24617"/>
                    <a:pt x="79582" y="24938"/>
                  </a:cubicBezTo>
                  <a:cubicBezTo>
                    <a:pt x="80142" y="25426"/>
                    <a:pt x="80416" y="26117"/>
                    <a:pt x="80773" y="26736"/>
                  </a:cubicBezTo>
                  <a:cubicBezTo>
                    <a:pt x="81035" y="27176"/>
                    <a:pt x="81297" y="27617"/>
                    <a:pt x="81547" y="28046"/>
                  </a:cubicBezTo>
                  <a:cubicBezTo>
                    <a:pt x="81963" y="28760"/>
                    <a:pt x="82344" y="29439"/>
                    <a:pt x="82702" y="30105"/>
                  </a:cubicBezTo>
                  <a:cubicBezTo>
                    <a:pt x="83928" y="32427"/>
                    <a:pt x="84821" y="34582"/>
                    <a:pt x="85380" y="36511"/>
                  </a:cubicBezTo>
                  <a:cubicBezTo>
                    <a:pt x="85535" y="37047"/>
                    <a:pt x="85702" y="37559"/>
                    <a:pt x="85857" y="38071"/>
                  </a:cubicBezTo>
                  <a:cubicBezTo>
                    <a:pt x="86035" y="38678"/>
                    <a:pt x="86226" y="39273"/>
                    <a:pt x="86381" y="39892"/>
                  </a:cubicBezTo>
                  <a:cubicBezTo>
                    <a:pt x="86726" y="41238"/>
                    <a:pt x="86535" y="42666"/>
                    <a:pt x="86428" y="44024"/>
                  </a:cubicBezTo>
                  <a:cubicBezTo>
                    <a:pt x="86333" y="45250"/>
                    <a:pt x="86214" y="46619"/>
                    <a:pt x="86202" y="48096"/>
                  </a:cubicBezTo>
                  <a:lnTo>
                    <a:pt x="86202" y="48643"/>
                  </a:lnTo>
                  <a:cubicBezTo>
                    <a:pt x="86202" y="49382"/>
                    <a:pt x="86238" y="50084"/>
                    <a:pt x="86273" y="50751"/>
                  </a:cubicBezTo>
                  <a:cubicBezTo>
                    <a:pt x="86297" y="51060"/>
                    <a:pt x="86309" y="51358"/>
                    <a:pt x="86333" y="51644"/>
                  </a:cubicBezTo>
                  <a:cubicBezTo>
                    <a:pt x="86392" y="52584"/>
                    <a:pt x="86452" y="53537"/>
                    <a:pt x="86321" y="54465"/>
                  </a:cubicBezTo>
                  <a:cubicBezTo>
                    <a:pt x="86190" y="55382"/>
                    <a:pt x="85738" y="56144"/>
                    <a:pt x="85321" y="56966"/>
                  </a:cubicBezTo>
                  <a:cubicBezTo>
                    <a:pt x="84726" y="58133"/>
                    <a:pt x="84190" y="59323"/>
                    <a:pt x="83714" y="60538"/>
                  </a:cubicBezTo>
                  <a:cubicBezTo>
                    <a:pt x="83547" y="60978"/>
                    <a:pt x="83380" y="61443"/>
                    <a:pt x="83237" y="61919"/>
                  </a:cubicBezTo>
                  <a:cubicBezTo>
                    <a:pt x="83047" y="62562"/>
                    <a:pt x="82892" y="63217"/>
                    <a:pt x="82773" y="63883"/>
                  </a:cubicBezTo>
                  <a:cubicBezTo>
                    <a:pt x="82344" y="66003"/>
                    <a:pt x="82082" y="68181"/>
                    <a:pt x="80737" y="69955"/>
                  </a:cubicBezTo>
                  <a:cubicBezTo>
                    <a:pt x="80213" y="70646"/>
                    <a:pt x="79749" y="71325"/>
                    <a:pt x="79320" y="71920"/>
                  </a:cubicBezTo>
                  <a:cubicBezTo>
                    <a:pt x="78749" y="72742"/>
                    <a:pt x="78260" y="73444"/>
                    <a:pt x="77784" y="73992"/>
                  </a:cubicBezTo>
                  <a:lnTo>
                    <a:pt x="77594" y="74218"/>
                  </a:lnTo>
                  <a:cubicBezTo>
                    <a:pt x="76844" y="75099"/>
                    <a:pt x="76046" y="75932"/>
                    <a:pt x="75212" y="76730"/>
                  </a:cubicBezTo>
                  <a:cubicBezTo>
                    <a:pt x="74272" y="77635"/>
                    <a:pt x="73272" y="78504"/>
                    <a:pt x="72236" y="79314"/>
                  </a:cubicBezTo>
                  <a:cubicBezTo>
                    <a:pt x="71272" y="80076"/>
                    <a:pt x="70212" y="80707"/>
                    <a:pt x="69247" y="81457"/>
                  </a:cubicBezTo>
                  <a:cubicBezTo>
                    <a:pt x="68926" y="81707"/>
                    <a:pt x="68593" y="81921"/>
                    <a:pt x="68235" y="82100"/>
                  </a:cubicBezTo>
                  <a:cubicBezTo>
                    <a:pt x="67581" y="82409"/>
                    <a:pt x="66914" y="82659"/>
                    <a:pt x="66223" y="82838"/>
                  </a:cubicBezTo>
                  <a:cubicBezTo>
                    <a:pt x="65164" y="83148"/>
                    <a:pt x="64140" y="83588"/>
                    <a:pt x="63187" y="84160"/>
                  </a:cubicBezTo>
                  <a:cubicBezTo>
                    <a:pt x="62675" y="84469"/>
                    <a:pt x="62199" y="84814"/>
                    <a:pt x="61699" y="85136"/>
                  </a:cubicBezTo>
                  <a:cubicBezTo>
                    <a:pt x="61532" y="85231"/>
                    <a:pt x="61401" y="85350"/>
                    <a:pt x="61246" y="85457"/>
                  </a:cubicBezTo>
                  <a:cubicBezTo>
                    <a:pt x="60865" y="85815"/>
                    <a:pt x="60377" y="86029"/>
                    <a:pt x="59865" y="86088"/>
                  </a:cubicBezTo>
                  <a:cubicBezTo>
                    <a:pt x="59672" y="86114"/>
                    <a:pt x="59475" y="86123"/>
                    <a:pt x="59278" y="86123"/>
                  </a:cubicBezTo>
                  <a:cubicBezTo>
                    <a:pt x="58737" y="86123"/>
                    <a:pt x="58190" y="86053"/>
                    <a:pt x="57675" y="86053"/>
                  </a:cubicBezTo>
                  <a:lnTo>
                    <a:pt x="57508" y="86053"/>
                  </a:lnTo>
                  <a:cubicBezTo>
                    <a:pt x="55329" y="86053"/>
                    <a:pt x="53198" y="86481"/>
                    <a:pt x="51126" y="87100"/>
                  </a:cubicBezTo>
                  <a:cubicBezTo>
                    <a:pt x="50424" y="87303"/>
                    <a:pt x="49757" y="87517"/>
                    <a:pt x="49090" y="87672"/>
                  </a:cubicBezTo>
                  <a:cubicBezTo>
                    <a:pt x="48459" y="87815"/>
                    <a:pt x="47828" y="87898"/>
                    <a:pt x="47185" y="87922"/>
                  </a:cubicBezTo>
                  <a:cubicBezTo>
                    <a:pt x="47115" y="87925"/>
                    <a:pt x="47045" y="87927"/>
                    <a:pt x="46975" y="87927"/>
                  </a:cubicBezTo>
                  <a:cubicBezTo>
                    <a:pt x="46783" y="87927"/>
                    <a:pt x="46591" y="87916"/>
                    <a:pt x="46399" y="87898"/>
                  </a:cubicBezTo>
                  <a:cubicBezTo>
                    <a:pt x="45971" y="87851"/>
                    <a:pt x="45554" y="87767"/>
                    <a:pt x="45149" y="87636"/>
                  </a:cubicBezTo>
                  <a:cubicBezTo>
                    <a:pt x="44506" y="87446"/>
                    <a:pt x="43923" y="87220"/>
                    <a:pt x="43268" y="87041"/>
                  </a:cubicBezTo>
                  <a:cubicBezTo>
                    <a:pt x="42530" y="86850"/>
                    <a:pt x="41768" y="86696"/>
                    <a:pt x="41006" y="86577"/>
                  </a:cubicBezTo>
                  <a:cubicBezTo>
                    <a:pt x="39803" y="86410"/>
                    <a:pt x="38589" y="86398"/>
                    <a:pt x="37374" y="86338"/>
                  </a:cubicBezTo>
                  <a:cubicBezTo>
                    <a:pt x="36862" y="86327"/>
                    <a:pt x="36362" y="86243"/>
                    <a:pt x="35874" y="86065"/>
                  </a:cubicBezTo>
                  <a:lnTo>
                    <a:pt x="35850" y="86065"/>
                  </a:lnTo>
                  <a:cubicBezTo>
                    <a:pt x="35434" y="85910"/>
                    <a:pt x="35124" y="85612"/>
                    <a:pt x="34743" y="85422"/>
                  </a:cubicBezTo>
                  <a:cubicBezTo>
                    <a:pt x="34576" y="85326"/>
                    <a:pt x="34410" y="85267"/>
                    <a:pt x="34243" y="85184"/>
                  </a:cubicBezTo>
                  <a:cubicBezTo>
                    <a:pt x="33481" y="84826"/>
                    <a:pt x="32683" y="84517"/>
                    <a:pt x="31898" y="84195"/>
                  </a:cubicBezTo>
                  <a:cubicBezTo>
                    <a:pt x="31207" y="83910"/>
                    <a:pt x="30564" y="83648"/>
                    <a:pt x="30088" y="83398"/>
                  </a:cubicBezTo>
                  <a:cubicBezTo>
                    <a:pt x="29242" y="82969"/>
                    <a:pt x="28409" y="82505"/>
                    <a:pt x="27599" y="82005"/>
                  </a:cubicBezTo>
                  <a:cubicBezTo>
                    <a:pt x="25778" y="80897"/>
                    <a:pt x="24051" y="79647"/>
                    <a:pt x="22444" y="78254"/>
                  </a:cubicBezTo>
                  <a:cubicBezTo>
                    <a:pt x="21825" y="77730"/>
                    <a:pt x="21218" y="77183"/>
                    <a:pt x="20634" y="76611"/>
                  </a:cubicBezTo>
                  <a:cubicBezTo>
                    <a:pt x="19598" y="75611"/>
                    <a:pt x="18622" y="74539"/>
                    <a:pt x="17693" y="73432"/>
                  </a:cubicBezTo>
                  <a:cubicBezTo>
                    <a:pt x="17265" y="72908"/>
                    <a:pt x="16848" y="72361"/>
                    <a:pt x="16431" y="71825"/>
                  </a:cubicBezTo>
                  <a:cubicBezTo>
                    <a:pt x="16074" y="71372"/>
                    <a:pt x="15646" y="71051"/>
                    <a:pt x="15336" y="70598"/>
                  </a:cubicBezTo>
                  <a:cubicBezTo>
                    <a:pt x="15193" y="70396"/>
                    <a:pt x="15074" y="70194"/>
                    <a:pt x="14955" y="69991"/>
                  </a:cubicBezTo>
                  <a:cubicBezTo>
                    <a:pt x="14479" y="69122"/>
                    <a:pt x="14169" y="68158"/>
                    <a:pt x="13741" y="67277"/>
                  </a:cubicBezTo>
                  <a:cubicBezTo>
                    <a:pt x="13145" y="66050"/>
                    <a:pt x="12502" y="64919"/>
                    <a:pt x="11931" y="63919"/>
                  </a:cubicBezTo>
                  <a:cubicBezTo>
                    <a:pt x="11538" y="63252"/>
                    <a:pt x="11204" y="62550"/>
                    <a:pt x="10907" y="61835"/>
                  </a:cubicBezTo>
                  <a:cubicBezTo>
                    <a:pt x="10883" y="61776"/>
                    <a:pt x="10859" y="61716"/>
                    <a:pt x="10835" y="61657"/>
                  </a:cubicBezTo>
                  <a:cubicBezTo>
                    <a:pt x="10192" y="60050"/>
                    <a:pt x="9895" y="58311"/>
                    <a:pt x="9978" y="56573"/>
                  </a:cubicBezTo>
                  <a:cubicBezTo>
                    <a:pt x="10050" y="54977"/>
                    <a:pt x="10038" y="53370"/>
                    <a:pt x="9942" y="51775"/>
                  </a:cubicBezTo>
                  <a:cubicBezTo>
                    <a:pt x="9907" y="51298"/>
                    <a:pt x="9859" y="50834"/>
                    <a:pt x="9800" y="50394"/>
                  </a:cubicBezTo>
                  <a:cubicBezTo>
                    <a:pt x="9704" y="49548"/>
                    <a:pt x="9561" y="48750"/>
                    <a:pt x="9442" y="48024"/>
                  </a:cubicBezTo>
                  <a:cubicBezTo>
                    <a:pt x="9430" y="47965"/>
                    <a:pt x="9430" y="47905"/>
                    <a:pt x="9419" y="47858"/>
                  </a:cubicBezTo>
                  <a:cubicBezTo>
                    <a:pt x="9014" y="45488"/>
                    <a:pt x="9204" y="43547"/>
                    <a:pt x="9716" y="41202"/>
                  </a:cubicBezTo>
                  <a:cubicBezTo>
                    <a:pt x="9942" y="40166"/>
                    <a:pt x="10121" y="39142"/>
                    <a:pt x="10288" y="38166"/>
                  </a:cubicBezTo>
                  <a:cubicBezTo>
                    <a:pt x="10335" y="37952"/>
                    <a:pt x="10371" y="37737"/>
                    <a:pt x="10407" y="37523"/>
                  </a:cubicBezTo>
                  <a:cubicBezTo>
                    <a:pt x="10454" y="37273"/>
                    <a:pt x="10490" y="37023"/>
                    <a:pt x="10538" y="36773"/>
                  </a:cubicBezTo>
                  <a:cubicBezTo>
                    <a:pt x="10681" y="35963"/>
                    <a:pt x="10883" y="35154"/>
                    <a:pt x="11133" y="34368"/>
                  </a:cubicBezTo>
                  <a:cubicBezTo>
                    <a:pt x="11526" y="33332"/>
                    <a:pt x="12324" y="31903"/>
                    <a:pt x="13086" y="30534"/>
                  </a:cubicBezTo>
                  <a:cubicBezTo>
                    <a:pt x="13288" y="30189"/>
                    <a:pt x="13479" y="29843"/>
                    <a:pt x="13657" y="29510"/>
                  </a:cubicBezTo>
                  <a:cubicBezTo>
                    <a:pt x="13895" y="29081"/>
                    <a:pt x="14133" y="28665"/>
                    <a:pt x="14383" y="28260"/>
                  </a:cubicBezTo>
                  <a:cubicBezTo>
                    <a:pt x="15896" y="25724"/>
                    <a:pt x="17670" y="23366"/>
                    <a:pt x="19694" y="21211"/>
                  </a:cubicBezTo>
                  <a:cubicBezTo>
                    <a:pt x="20289" y="20568"/>
                    <a:pt x="20920" y="19949"/>
                    <a:pt x="21563" y="19354"/>
                  </a:cubicBezTo>
                  <a:cubicBezTo>
                    <a:pt x="23170" y="17830"/>
                    <a:pt x="24718" y="16389"/>
                    <a:pt x="26206" y="15377"/>
                  </a:cubicBezTo>
                  <a:cubicBezTo>
                    <a:pt x="26552" y="15139"/>
                    <a:pt x="26909" y="14925"/>
                    <a:pt x="27278" y="14723"/>
                  </a:cubicBezTo>
                  <a:cubicBezTo>
                    <a:pt x="28588" y="14032"/>
                    <a:pt x="30374" y="13484"/>
                    <a:pt x="32255" y="12901"/>
                  </a:cubicBezTo>
                  <a:cubicBezTo>
                    <a:pt x="33195" y="12615"/>
                    <a:pt x="34160" y="12317"/>
                    <a:pt x="35160" y="11984"/>
                  </a:cubicBezTo>
                  <a:cubicBezTo>
                    <a:pt x="35517" y="11853"/>
                    <a:pt x="35886" y="11734"/>
                    <a:pt x="36255" y="11591"/>
                  </a:cubicBezTo>
                  <a:lnTo>
                    <a:pt x="36541" y="11496"/>
                  </a:lnTo>
                  <a:cubicBezTo>
                    <a:pt x="37720" y="11043"/>
                    <a:pt x="38875" y="10591"/>
                    <a:pt x="40149" y="10484"/>
                  </a:cubicBezTo>
                  <a:cubicBezTo>
                    <a:pt x="40480" y="10455"/>
                    <a:pt x="40812" y="10444"/>
                    <a:pt x="41144" y="10444"/>
                  </a:cubicBezTo>
                  <a:cubicBezTo>
                    <a:pt x="42031" y="10444"/>
                    <a:pt x="42921" y="10520"/>
                    <a:pt x="43804" y="10520"/>
                  </a:cubicBezTo>
                  <a:cubicBezTo>
                    <a:pt x="44518" y="10520"/>
                    <a:pt x="45221" y="10484"/>
                    <a:pt x="45923" y="10389"/>
                  </a:cubicBezTo>
                  <a:cubicBezTo>
                    <a:pt x="46316" y="10329"/>
                    <a:pt x="46721" y="10270"/>
                    <a:pt x="47114" y="10186"/>
                  </a:cubicBezTo>
                  <a:cubicBezTo>
                    <a:pt x="48114" y="9972"/>
                    <a:pt x="49054" y="9496"/>
                    <a:pt x="50031" y="9293"/>
                  </a:cubicBezTo>
                  <a:cubicBezTo>
                    <a:pt x="50234" y="9253"/>
                    <a:pt x="50443" y="9234"/>
                    <a:pt x="50650" y="9234"/>
                  </a:cubicBezTo>
                  <a:close/>
                  <a:moveTo>
                    <a:pt x="49564" y="0"/>
                  </a:moveTo>
                  <a:cubicBezTo>
                    <a:pt x="49203" y="0"/>
                    <a:pt x="48835" y="44"/>
                    <a:pt x="48447" y="161"/>
                  </a:cubicBezTo>
                  <a:cubicBezTo>
                    <a:pt x="47340" y="495"/>
                    <a:pt x="46328" y="1090"/>
                    <a:pt x="45209" y="1328"/>
                  </a:cubicBezTo>
                  <a:cubicBezTo>
                    <a:pt x="44746" y="1429"/>
                    <a:pt x="44279" y="1467"/>
                    <a:pt x="43809" y="1467"/>
                  </a:cubicBezTo>
                  <a:cubicBezTo>
                    <a:pt x="42525" y="1467"/>
                    <a:pt x="41218" y="1189"/>
                    <a:pt x="39919" y="1189"/>
                  </a:cubicBezTo>
                  <a:cubicBezTo>
                    <a:pt x="39797" y="1189"/>
                    <a:pt x="39675" y="1192"/>
                    <a:pt x="39553" y="1197"/>
                  </a:cubicBezTo>
                  <a:cubicBezTo>
                    <a:pt x="37386" y="1280"/>
                    <a:pt x="35386" y="2245"/>
                    <a:pt x="33362" y="3007"/>
                  </a:cubicBezTo>
                  <a:cubicBezTo>
                    <a:pt x="29933" y="4293"/>
                    <a:pt x="26266" y="5007"/>
                    <a:pt x="23027" y="6733"/>
                  </a:cubicBezTo>
                  <a:cubicBezTo>
                    <a:pt x="20146" y="8257"/>
                    <a:pt x="17741" y="10520"/>
                    <a:pt x="15360" y="12746"/>
                  </a:cubicBezTo>
                  <a:cubicBezTo>
                    <a:pt x="11514" y="16342"/>
                    <a:pt x="8264" y="20533"/>
                    <a:pt x="5728" y="25140"/>
                  </a:cubicBezTo>
                  <a:cubicBezTo>
                    <a:pt x="4668" y="27057"/>
                    <a:pt x="3418" y="29177"/>
                    <a:pt x="2656" y="31201"/>
                  </a:cubicBezTo>
                  <a:cubicBezTo>
                    <a:pt x="1727" y="33701"/>
                    <a:pt x="1453" y="36666"/>
                    <a:pt x="882" y="39261"/>
                  </a:cubicBezTo>
                  <a:cubicBezTo>
                    <a:pt x="441" y="41261"/>
                    <a:pt x="1" y="43286"/>
                    <a:pt x="25" y="45333"/>
                  </a:cubicBezTo>
                  <a:cubicBezTo>
                    <a:pt x="60" y="47727"/>
                    <a:pt x="739" y="50072"/>
                    <a:pt x="917" y="52465"/>
                  </a:cubicBezTo>
                  <a:cubicBezTo>
                    <a:pt x="1156" y="55597"/>
                    <a:pt x="536" y="58776"/>
                    <a:pt x="1191" y="61847"/>
                  </a:cubicBezTo>
                  <a:cubicBezTo>
                    <a:pt x="1918" y="65288"/>
                    <a:pt x="4096" y="68134"/>
                    <a:pt x="5609" y="71241"/>
                  </a:cubicBezTo>
                  <a:cubicBezTo>
                    <a:pt x="6240" y="72539"/>
                    <a:pt x="6585" y="73920"/>
                    <a:pt x="7502" y="75063"/>
                  </a:cubicBezTo>
                  <a:cubicBezTo>
                    <a:pt x="8585" y="76421"/>
                    <a:pt x="9609" y="77849"/>
                    <a:pt x="10728" y="79195"/>
                  </a:cubicBezTo>
                  <a:cubicBezTo>
                    <a:pt x="14931" y="84267"/>
                    <a:pt x="20110" y="88434"/>
                    <a:pt x="25956" y="91458"/>
                  </a:cubicBezTo>
                  <a:cubicBezTo>
                    <a:pt x="27576" y="92280"/>
                    <a:pt x="29314" y="92827"/>
                    <a:pt x="30909" y="93649"/>
                  </a:cubicBezTo>
                  <a:cubicBezTo>
                    <a:pt x="32445" y="94435"/>
                    <a:pt x="33529" y="95256"/>
                    <a:pt x="35350" y="95375"/>
                  </a:cubicBezTo>
                  <a:cubicBezTo>
                    <a:pt x="36803" y="95482"/>
                    <a:pt x="38279" y="95340"/>
                    <a:pt x="39720" y="95542"/>
                  </a:cubicBezTo>
                  <a:cubicBezTo>
                    <a:pt x="42054" y="95875"/>
                    <a:pt x="44197" y="97125"/>
                    <a:pt x="46554" y="97292"/>
                  </a:cubicBezTo>
                  <a:cubicBezTo>
                    <a:pt x="46758" y="97308"/>
                    <a:pt x="46960" y="97315"/>
                    <a:pt x="47162" y="97315"/>
                  </a:cubicBezTo>
                  <a:cubicBezTo>
                    <a:pt x="50669" y="97315"/>
                    <a:pt x="53971" y="95113"/>
                    <a:pt x="57511" y="95113"/>
                  </a:cubicBezTo>
                  <a:cubicBezTo>
                    <a:pt x="57538" y="95113"/>
                    <a:pt x="57564" y="95113"/>
                    <a:pt x="57591" y="95113"/>
                  </a:cubicBezTo>
                  <a:cubicBezTo>
                    <a:pt x="58828" y="95122"/>
                    <a:pt x="60072" y="95407"/>
                    <a:pt x="61290" y="95407"/>
                  </a:cubicBezTo>
                  <a:cubicBezTo>
                    <a:pt x="61748" y="95407"/>
                    <a:pt x="62202" y="95367"/>
                    <a:pt x="62651" y="95256"/>
                  </a:cubicBezTo>
                  <a:cubicBezTo>
                    <a:pt x="64723" y="94744"/>
                    <a:pt x="66080" y="92982"/>
                    <a:pt x="67843" y="91934"/>
                  </a:cubicBezTo>
                  <a:cubicBezTo>
                    <a:pt x="68700" y="91411"/>
                    <a:pt x="69390" y="91446"/>
                    <a:pt x="70283" y="91208"/>
                  </a:cubicBezTo>
                  <a:cubicBezTo>
                    <a:pt x="71402" y="90922"/>
                    <a:pt x="72462" y="90137"/>
                    <a:pt x="73438" y="89529"/>
                  </a:cubicBezTo>
                  <a:cubicBezTo>
                    <a:pt x="77653" y="86910"/>
                    <a:pt x="81439" y="83660"/>
                    <a:pt x="84666" y="79897"/>
                  </a:cubicBezTo>
                  <a:cubicBezTo>
                    <a:pt x="85880" y="78468"/>
                    <a:pt x="86845" y="76897"/>
                    <a:pt x="87964" y="75420"/>
                  </a:cubicBezTo>
                  <a:cubicBezTo>
                    <a:pt x="89214" y="73765"/>
                    <a:pt x="90262" y="72634"/>
                    <a:pt x="90750" y="70515"/>
                  </a:cubicBezTo>
                  <a:cubicBezTo>
                    <a:pt x="91203" y="68551"/>
                    <a:pt x="91298" y="66503"/>
                    <a:pt x="91893" y="64586"/>
                  </a:cubicBezTo>
                  <a:cubicBezTo>
                    <a:pt x="92738" y="61835"/>
                    <a:pt x="94560" y="59430"/>
                    <a:pt x="95191" y="56632"/>
                  </a:cubicBezTo>
                  <a:cubicBezTo>
                    <a:pt x="95786" y="54001"/>
                    <a:pt x="95275" y="51275"/>
                    <a:pt x="95263" y="48584"/>
                  </a:cubicBezTo>
                  <a:cubicBezTo>
                    <a:pt x="95251" y="46203"/>
                    <a:pt x="95620" y="43821"/>
                    <a:pt x="95656" y="41440"/>
                  </a:cubicBezTo>
                  <a:cubicBezTo>
                    <a:pt x="95691" y="38702"/>
                    <a:pt x="94822" y="36535"/>
                    <a:pt x="94096" y="33999"/>
                  </a:cubicBezTo>
                  <a:cubicBezTo>
                    <a:pt x="93274" y="31189"/>
                    <a:pt x="92072" y="28462"/>
                    <a:pt x="90703" y="25891"/>
                  </a:cubicBezTo>
                  <a:cubicBezTo>
                    <a:pt x="89631" y="23855"/>
                    <a:pt x="88381" y="21866"/>
                    <a:pt x="87262" y="19902"/>
                  </a:cubicBezTo>
                  <a:cubicBezTo>
                    <a:pt x="86119" y="17878"/>
                    <a:pt x="83583" y="17092"/>
                    <a:pt x="81963" y="15520"/>
                  </a:cubicBezTo>
                  <a:cubicBezTo>
                    <a:pt x="80630" y="14234"/>
                    <a:pt x="79856" y="12508"/>
                    <a:pt x="78832" y="10960"/>
                  </a:cubicBezTo>
                  <a:cubicBezTo>
                    <a:pt x="78118" y="9877"/>
                    <a:pt x="77189" y="8781"/>
                    <a:pt x="75998" y="8198"/>
                  </a:cubicBezTo>
                  <a:cubicBezTo>
                    <a:pt x="74891" y="7662"/>
                    <a:pt x="73891" y="7662"/>
                    <a:pt x="72784" y="7007"/>
                  </a:cubicBezTo>
                  <a:cubicBezTo>
                    <a:pt x="70117" y="5400"/>
                    <a:pt x="67295" y="4066"/>
                    <a:pt x="64366" y="2995"/>
                  </a:cubicBezTo>
                  <a:cubicBezTo>
                    <a:pt x="61699" y="2042"/>
                    <a:pt x="58949" y="1316"/>
                    <a:pt x="56162" y="840"/>
                  </a:cubicBezTo>
                  <a:cubicBezTo>
                    <a:pt x="54781" y="602"/>
                    <a:pt x="53388" y="518"/>
                    <a:pt x="52019" y="340"/>
                  </a:cubicBezTo>
                  <a:cubicBezTo>
                    <a:pt x="51153" y="224"/>
                    <a:pt x="50378" y="0"/>
                    <a:pt x="49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5550327" y="1506759"/>
              <a:ext cx="2641075" cy="2685983"/>
            </a:xfrm>
            <a:custGeom>
              <a:avLst/>
              <a:gdLst/>
              <a:ahLst/>
              <a:cxnLst/>
              <a:rect l="l" t="t" r="r" b="b"/>
              <a:pathLst>
                <a:path w="95978" h="97610" extrusionOk="0">
                  <a:moveTo>
                    <a:pt x="49715" y="277"/>
                  </a:moveTo>
                  <a:cubicBezTo>
                    <a:pt x="50228" y="277"/>
                    <a:pt x="50725" y="368"/>
                    <a:pt x="51234" y="467"/>
                  </a:cubicBezTo>
                  <a:cubicBezTo>
                    <a:pt x="51531" y="515"/>
                    <a:pt x="51829" y="574"/>
                    <a:pt x="52138" y="610"/>
                  </a:cubicBezTo>
                  <a:cubicBezTo>
                    <a:pt x="52686" y="681"/>
                    <a:pt x="53234" y="741"/>
                    <a:pt x="53770" y="800"/>
                  </a:cubicBezTo>
                  <a:cubicBezTo>
                    <a:pt x="54591" y="884"/>
                    <a:pt x="55448" y="979"/>
                    <a:pt x="56282" y="1110"/>
                  </a:cubicBezTo>
                  <a:cubicBezTo>
                    <a:pt x="59068" y="1586"/>
                    <a:pt x="61806" y="2312"/>
                    <a:pt x="64461" y="3265"/>
                  </a:cubicBezTo>
                  <a:cubicBezTo>
                    <a:pt x="67390" y="4324"/>
                    <a:pt x="70200" y="5658"/>
                    <a:pt x="72867" y="7253"/>
                  </a:cubicBezTo>
                  <a:cubicBezTo>
                    <a:pt x="73427" y="7575"/>
                    <a:pt x="74034" y="7813"/>
                    <a:pt x="74665" y="7956"/>
                  </a:cubicBezTo>
                  <a:cubicBezTo>
                    <a:pt x="75153" y="8075"/>
                    <a:pt x="75629" y="8242"/>
                    <a:pt x="76082" y="8444"/>
                  </a:cubicBezTo>
                  <a:cubicBezTo>
                    <a:pt x="77070" y="8932"/>
                    <a:pt x="77975" y="9825"/>
                    <a:pt x="78868" y="11171"/>
                  </a:cubicBezTo>
                  <a:cubicBezTo>
                    <a:pt x="79166" y="11635"/>
                    <a:pt x="79463" y="12123"/>
                    <a:pt x="79737" y="12587"/>
                  </a:cubicBezTo>
                  <a:cubicBezTo>
                    <a:pt x="80392" y="13695"/>
                    <a:pt x="81082" y="14838"/>
                    <a:pt x="82011" y="15754"/>
                  </a:cubicBezTo>
                  <a:cubicBezTo>
                    <a:pt x="82666" y="16374"/>
                    <a:pt x="83452" y="16874"/>
                    <a:pt x="84214" y="17362"/>
                  </a:cubicBezTo>
                  <a:cubicBezTo>
                    <a:pt x="85393" y="18112"/>
                    <a:pt x="86619" y="18898"/>
                    <a:pt x="87298" y="20100"/>
                  </a:cubicBezTo>
                  <a:cubicBezTo>
                    <a:pt x="87714" y="20838"/>
                    <a:pt x="88167" y="21589"/>
                    <a:pt x="88595" y="22315"/>
                  </a:cubicBezTo>
                  <a:cubicBezTo>
                    <a:pt x="89322" y="23553"/>
                    <a:pt x="90072" y="24815"/>
                    <a:pt x="90738" y="26089"/>
                  </a:cubicBezTo>
                  <a:cubicBezTo>
                    <a:pt x="92262" y="28982"/>
                    <a:pt x="93370" y="31625"/>
                    <a:pt x="94096" y="34173"/>
                  </a:cubicBezTo>
                  <a:cubicBezTo>
                    <a:pt x="94239" y="34650"/>
                    <a:pt x="94382" y="35126"/>
                    <a:pt x="94525" y="35578"/>
                  </a:cubicBezTo>
                  <a:cubicBezTo>
                    <a:pt x="95120" y="37531"/>
                    <a:pt x="95691" y="39376"/>
                    <a:pt x="95656" y="41567"/>
                  </a:cubicBezTo>
                  <a:cubicBezTo>
                    <a:pt x="95644" y="42674"/>
                    <a:pt x="95549" y="43806"/>
                    <a:pt x="95465" y="44889"/>
                  </a:cubicBezTo>
                  <a:cubicBezTo>
                    <a:pt x="95370" y="46139"/>
                    <a:pt x="95263" y="47437"/>
                    <a:pt x="95275" y="48723"/>
                  </a:cubicBezTo>
                  <a:cubicBezTo>
                    <a:pt x="95275" y="49556"/>
                    <a:pt x="95322" y="50402"/>
                    <a:pt x="95382" y="51223"/>
                  </a:cubicBezTo>
                  <a:cubicBezTo>
                    <a:pt x="95501" y="53057"/>
                    <a:pt x="95608" y="54950"/>
                    <a:pt x="95215" y="56736"/>
                  </a:cubicBezTo>
                  <a:cubicBezTo>
                    <a:pt x="94870" y="58260"/>
                    <a:pt x="94156" y="59700"/>
                    <a:pt x="93465" y="61081"/>
                  </a:cubicBezTo>
                  <a:cubicBezTo>
                    <a:pt x="92893" y="62236"/>
                    <a:pt x="92298" y="63427"/>
                    <a:pt x="91917" y="64689"/>
                  </a:cubicBezTo>
                  <a:cubicBezTo>
                    <a:pt x="91560" y="65820"/>
                    <a:pt x="91381" y="66999"/>
                    <a:pt x="91203" y="68154"/>
                  </a:cubicBezTo>
                  <a:cubicBezTo>
                    <a:pt x="91084" y="68963"/>
                    <a:pt x="90953" y="69809"/>
                    <a:pt x="90762" y="70618"/>
                  </a:cubicBezTo>
                  <a:cubicBezTo>
                    <a:pt x="90334" y="72440"/>
                    <a:pt x="89512" y="73512"/>
                    <a:pt x="88464" y="74869"/>
                  </a:cubicBezTo>
                  <a:cubicBezTo>
                    <a:pt x="88310" y="75071"/>
                    <a:pt x="88155" y="75274"/>
                    <a:pt x="88000" y="75476"/>
                  </a:cubicBezTo>
                  <a:cubicBezTo>
                    <a:pt x="87571" y="76036"/>
                    <a:pt x="87167" y="76619"/>
                    <a:pt x="86774" y="77179"/>
                  </a:cubicBezTo>
                  <a:cubicBezTo>
                    <a:pt x="86131" y="78143"/>
                    <a:pt x="85440" y="79060"/>
                    <a:pt x="84702" y="79941"/>
                  </a:cubicBezTo>
                  <a:cubicBezTo>
                    <a:pt x="81487" y="83703"/>
                    <a:pt x="77713" y="86942"/>
                    <a:pt x="73510" y="89549"/>
                  </a:cubicBezTo>
                  <a:cubicBezTo>
                    <a:pt x="73320" y="89668"/>
                    <a:pt x="73129" y="89787"/>
                    <a:pt x="72939" y="89906"/>
                  </a:cubicBezTo>
                  <a:cubicBezTo>
                    <a:pt x="72129" y="90442"/>
                    <a:pt x="71284" y="90990"/>
                    <a:pt x="70403" y="91216"/>
                  </a:cubicBezTo>
                  <a:cubicBezTo>
                    <a:pt x="70141" y="91288"/>
                    <a:pt x="69891" y="91323"/>
                    <a:pt x="69652" y="91371"/>
                  </a:cubicBezTo>
                  <a:cubicBezTo>
                    <a:pt x="69081" y="91478"/>
                    <a:pt x="68545" y="91573"/>
                    <a:pt x="67914" y="91954"/>
                  </a:cubicBezTo>
                  <a:cubicBezTo>
                    <a:pt x="67283" y="92347"/>
                    <a:pt x="66676" y="92800"/>
                    <a:pt x="66093" y="93288"/>
                  </a:cubicBezTo>
                  <a:cubicBezTo>
                    <a:pt x="65092" y="94097"/>
                    <a:pt x="64057" y="94943"/>
                    <a:pt x="62771" y="95252"/>
                  </a:cubicBezTo>
                  <a:cubicBezTo>
                    <a:pt x="62319" y="95365"/>
                    <a:pt x="61870" y="95407"/>
                    <a:pt x="61416" y="95407"/>
                  </a:cubicBezTo>
                  <a:cubicBezTo>
                    <a:pt x="60815" y="95407"/>
                    <a:pt x="60205" y="95334"/>
                    <a:pt x="59568" y="95252"/>
                  </a:cubicBezTo>
                  <a:cubicBezTo>
                    <a:pt x="58961" y="95181"/>
                    <a:pt x="58353" y="95121"/>
                    <a:pt x="57746" y="95109"/>
                  </a:cubicBezTo>
                  <a:cubicBezTo>
                    <a:pt x="57710" y="95109"/>
                    <a:pt x="57674" y="95109"/>
                    <a:pt x="57637" y="95109"/>
                  </a:cubicBezTo>
                  <a:cubicBezTo>
                    <a:pt x="55842" y="95109"/>
                    <a:pt x="54093" y="95680"/>
                    <a:pt x="52412" y="96229"/>
                  </a:cubicBezTo>
                  <a:cubicBezTo>
                    <a:pt x="50738" y="96765"/>
                    <a:pt x="49016" y="97321"/>
                    <a:pt x="47280" y="97321"/>
                  </a:cubicBezTo>
                  <a:cubicBezTo>
                    <a:pt x="47090" y="97321"/>
                    <a:pt x="46900" y="97314"/>
                    <a:pt x="46709" y="97300"/>
                  </a:cubicBezTo>
                  <a:cubicBezTo>
                    <a:pt x="45459" y="97205"/>
                    <a:pt x="44233" y="96788"/>
                    <a:pt x="43042" y="96407"/>
                  </a:cubicBezTo>
                  <a:cubicBezTo>
                    <a:pt x="42018" y="96062"/>
                    <a:pt x="40970" y="95705"/>
                    <a:pt x="39887" y="95550"/>
                  </a:cubicBezTo>
                  <a:cubicBezTo>
                    <a:pt x="39144" y="95456"/>
                    <a:pt x="38401" y="95417"/>
                    <a:pt x="37658" y="95417"/>
                  </a:cubicBezTo>
                  <a:cubicBezTo>
                    <a:pt x="37556" y="95417"/>
                    <a:pt x="37453" y="95418"/>
                    <a:pt x="37351" y="95419"/>
                  </a:cubicBezTo>
                  <a:lnTo>
                    <a:pt x="37279" y="95419"/>
                  </a:lnTo>
                  <a:cubicBezTo>
                    <a:pt x="36684" y="95419"/>
                    <a:pt x="36089" y="95419"/>
                    <a:pt x="35505" y="95383"/>
                  </a:cubicBezTo>
                  <a:cubicBezTo>
                    <a:pt x="34089" y="95288"/>
                    <a:pt x="33136" y="94764"/>
                    <a:pt x="32029" y="94157"/>
                  </a:cubicBezTo>
                  <a:cubicBezTo>
                    <a:pt x="31731" y="93990"/>
                    <a:pt x="31433" y="93835"/>
                    <a:pt x="31124" y="93669"/>
                  </a:cubicBezTo>
                  <a:cubicBezTo>
                    <a:pt x="30326" y="93264"/>
                    <a:pt x="29469" y="92919"/>
                    <a:pt x="28659" y="92573"/>
                  </a:cubicBezTo>
                  <a:cubicBezTo>
                    <a:pt x="27838" y="92240"/>
                    <a:pt x="26980" y="91883"/>
                    <a:pt x="26171" y="91478"/>
                  </a:cubicBezTo>
                  <a:cubicBezTo>
                    <a:pt x="20337" y="88466"/>
                    <a:pt x="15169" y="84311"/>
                    <a:pt x="10978" y="79250"/>
                  </a:cubicBezTo>
                  <a:cubicBezTo>
                    <a:pt x="10336" y="78476"/>
                    <a:pt x="9716" y="77655"/>
                    <a:pt x="9109" y="76869"/>
                  </a:cubicBezTo>
                  <a:cubicBezTo>
                    <a:pt x="8669" y="76298"/>
                    <a:pt x="8216" y="75690"/>
                    <a:pt x="7752" y="75119"/>
                  </a:cubicBezTo>
                  <a:cubicBezTo>
                    <a:pt x="7157" y="74369"/>
                    <a:pt x="6799" y="73512"/>
                    <a:pt x="6442" y="72619"/>
                  </a:cubicBezTo>
                  <a:cubicBezTo>
                    <a:pt x="6264" y="72190"/>
                    <a:pt x="6085" y="71749"/>
                    <a:pt x="5883" y="71321"/>
                  </a:cubicBezTo>
                  <a:cubicBezTo>
                    <a:pt x="5406" y="70345"/>
                    <a:pt x="4859" y="69380"/>
                    <a:pt x="4335" y="68463"/>
                  </a:cubicBezTo>
                  <a:cubicBezTo>
                    <a:pt x="3168" y="66415"/>
                    <a:pt x="1965" y="64308"/>
                    <a:pt x="1465" y="61951"/>
                  </a:cubicBezTo>
                  <a:cubicBezTo>
                    <a:pt x="1084" y="60141"/>
                    <a:pt x="1156" y="58248"/>
                    <a:pt x="1215" y="56414"/>
                  </a:cubicBezTo>
                  <a:cubicBezTo>
                    <a:pt x="1275" y="55140"/>
                    <a:pt x="1275" y="53866"/>
                    <a:pt x="1203" y="52592"/>
                  </a:cubicBezTo>
                  <a:cubicBezTo>
                    <a:pt x="1120" y="51556"/>
                    <a:pt x="942" y="50497"/>
                    <a:pt x="775" y="49473"/>
                  </a:cubicBezTo>
                  <a:cubicBezTo>
                    <a:pt x="561" y="48163"/>
                    <a:pt x="334" y="46806"/>
                    <a:pt x="310" y="45461"/>
                  </a:cubicBezTo>
                  <a:cubicBezTo>
                    <a:pt x="287" y="43425"/>
                    <a:pt x="727" y="41400"/>
                    <a:pt x="1156" y="39424"/>
                  </a:cubicBezTo>
                  <a:cubicBezTo>
                    <a:pt x="1346" y="38579"/>
                    <a:pt x="1501" y="37662"/>
                    <a:pt x="1656" y="36781"/>
                  </a:cubicBezTo>
                  <a:cubicBezTo>
                    <a:pt x="1977" y="34947"/>
                    <a:pt x="2311" y="33054"/>
                    <a:pt x="2930" y="31387"/>
                  </a:cubicBezTo>
                  <a:cubicBezTo>
                    <a:pt x="3561" y="29697"/>
                    <a:pt x="4525" y="27970"/>
                    <a:pt x="5466" y="26303"/>
                  </a:cubicBezTo>
                  <a:cubicBezTo>
                    <a:pt x="5644" y="25982"/>
                    <a:pt x="5823" y="25660"/>
                    <a:pt x="5990" y="25351"/>
                  </a:cubicBezTo>
                  <a:cubicBezTo>
                    <a:pt x="8526" y="20755"/>
                    <a:pt x="11764" y="16576"/>
                    <a:pt x="15598" y="12992"/>
                  </a:cubicBezTo>
                  <a:cubicBezTo>
                    <a:pt x="17932" y="10801"/>
                    <a:pt x="20349" y="8527"/>
                    <a:pt x="23242" y="6991"/>
                  </a:cubicBezTo>
                  <a:cubicBezTo>
                    <a:pt x="25302" y="5896"/>
                    <a:pt x="27588" y="5194"/>
                    <a:pt x="29790" y="4515"/>
                  </a:cubicBezTo>
                  <a:cubicBezTo>
                    <a:pt x="31041" y="4134"/>
                    <a:pt x="32326" y="3741"/>
                    <a:pt x="33553" y="3277"/>
                  </a:cubicBezTo>
                  <a:lnTo>
                    <a:pt x="34684" y="2836"/>
                  </a:lnTo>
                  <a:cubicBezTo>
                    <a:pt x="36303" y="2193"/>
                    <a:pt x="37958" y="1538"/>
                    <a:pt x="39696" y="1467"/>
                  </a:cubicBezTo>
                  <a:cubicBezTo>
                    <a:pt x="39773" y="1466"/>
                    <a:pt x="39850" y="1465"/>
                    <a:pt x="39928" y="1465"/>
                  </a:cubicBezTo>
                  <a:cubicBezTo>
                    <a:pt x="40614" y="1465"/>
                    <a:pt x="41308" y="1512"/>
                    <a:pt x="41982" y="1598"/>
                  </a:cubicBezTo>
                  <a:cubicBezTo>
                    <a:pt x="42633" y="1667"/>
                    <a:pt x="43296" y="1740"/>
                    <a:pt x="43957" y="1740"/>
                  </a:cubicBezTo>
                  <a:cubicBezTo>
                    <a:pt x="44433" y="1740"/>
                    <a:pt x="44907" y="1703"/>
                    <a:pt x="45376" y="1598"/>
                  </a:cubicBezTo>
                  <a:cubicBezTo>
                    <a:pt x="46030" y="1443"/>
                    <a:pt x="46650" y="1229"/>
                    <a:pt x="47257" y="955"/>
                  </a:cubicBezTo>
                  <a:cubicBezTo>
                    <a:pt x="47709" y="753"/>
                    <a:pt x="48162" y="586"/>
                    <a:pt x="48626" y="431"/>
                  </a:cubicBezTo>
                  <a:cubicBezTo>
                    <a:pt x="49004" y="320"/>
                    <a:pt x="49363" y="277"/>
                    <a:pt x="49715" y="277"/>
                  </a:cubicBezTo>
                  <a:close/>
                  <a:moveTo>
                    <a:pt x="49707" y="1"/>
                  </a:moveTo>
                  <a:cubicBezTo>
                    <a:pt x="49333" y="1"/>
                    <a:pt x="48949" y="47"/>
                    <a:pt x="48543" y="169"/>
                  </a:cubicBezTo>
                  <a:cubicBezTo>
                    <a:pt x="48066" y="324"/>
                    <a:pt x="47602" y="503"/>
                    <a:pt x="47150" y="693"/>
                  </a:cubicBezTo>
                  <a:cubicBezTo>
                    <a:pt x="46566" y="967"/>
                    <a:pt x="45947" y="1181"/>
                    <a:pt x="45328" y="1336"/>
                  </a:cubicBezTo>
                  <a:cubicBezTo>
                    <a:pt x="44870" y="1437"/>
                    <a:pt x="44404" y="1474"/>
                    <a:pt x="43935" y="1474"/>
                  </a:cubicBezTo>
                  <a:cubicBezTo>
                    <a:pt x="43295" y="1474"/>
                    <a:pt x="42650" y="1405"/>
                    <a:pt x="42018" y="1336"/>
                  </a:cubicBezTo>
                  <a:cubicBezTo>
                    <a:pt x="41322" y="1250"/>
                    <a:pt x="40627" y="1203"/>
                    <a:pt x="39931" y="1203"/>
                  </a:cubicBezTo>
                  <a:cubicBezTo>
                    <a:pt x="39853" y="1203"/>
                    <a:pt x="39775" y="1204"/>
                    <a:pt x="39696" y="1205"/>
                  </a:cubicBezTo>
                  <a:cubicBezTo>
                    <a:pt x="37910" y="1277"/>
                    <a:pt x="36220" y="1943"/>
                    <a:pt x="34589" y="2586"/>
                  </a:cubicBezTo>
                  <a:cubicBezTo>
                    <a:pt x="34219" y="2741"/>
                    <a:pt x="33850" y="2884"/>
                    <a:pt x="33469" y="3027"/>
                  </a:cubicBezTo>
                  <a:cubicBezTo>
                    <a:pt x="32231" y="3479"/>
                    <a:pt x="30957" y="3884"/>
                    <a:pt x="29719" y="4253"/>
                  </a:cubicBezTo>
                  <a:cubicBezTo>
                    <a:pt x="27492" y="4944"/>
                    <a:pt x="25206" y="5646"/>
                    <a:pt x="23111" y="6753"/>
                  </a:cubicBezTo>
                  <a:cubicBezTo>
                    <a:pt x="20194" y="8301"/>
                    <a:pt x="17765" y="10587"/>
                    <a:pt x="15420" y="12790"/>
                  </a:cubicBezTo>
                  <a:cubicBezTo>
                    <a:pt x="11562" y="16397"/>
                    <a:pt x="8300" y="20600"/>
                    <a:pt x="5752" y="25220"/>
                  </a:cubicBezTo>
                  <a:cubicBezTo>
                    <a:pt x="5585" y="25541"/>
                    <a:pt x="5406" y="25851"/>
                    <a:pt x="5228" y="26172"/>
                  </a:cubicBezTo>
                  <a:cubicBezTo>
                    <a:pt x="4287" y="27851"/>
                    <a:pt x="3311" y="29590"/>
                    <a:pt x="2668" y="31304"/>
                  </a:cubicBezTo>
                  <a:cubicBezTo>
                    <a:pt x="2049" y="32995"/>
                    <a:pt x="1715" y="34900"/>
                    <a:pt x="1382" y="36745"/>
                  </a:cubicBezTo>
                  <a:cubicBezTo>
                    <a:pt x="1227" y="37662"/>
                    <a:pt x="1072" y="38531"/>
                    <a:pt x="894" y="39376"/>
                  </a:cubicBezTo>
                  <a:cubicBezTo>
                    <a:pt x="453" y="41365"/>
                    <a:pt x="1" y="43413"/>
                    <a:pt x="37" y="45484"/>
                  </a:cubicBezTo>
                  <a:cubicBezTo>
                    <a:pt x="49" y="46854"/>
                    <a:pt x="287" y="48211"/>
                    <a:pt x="501" y="49532"/>
                  </a:cubicBezTo>
                  <a:cubicBezTo>
                    <a:pt x="680" y="50544"/>
                    <a:pt x="846" y="51592"/>
                    <a:pt x="930" y="52628"/>
                  </a:cubicBezTo>
                  <a:cubicBezTo>
                    <a:pt x="1001" y="53890"/>
                    <a:pt x="1001" y="55152"/>
                    <a:pt x="942" y="56414"/>
                  </a:cubicBezTo>
                  <a:cubicBezTo>
                    <a:pt x="870" y="58272"/>
                    <a:pt x="811" y="60177"/>
                    <a:pt x="1203" y="62022"/>
                  </a:cubicBezTo>
                  <a:cubicBezTo>
                    <a:pt x="1704" y="64415"/>
                    <a:pt x="2918" y="66546"/>
                    <a:pt x="4085" y="68606"/>
                  </a:cubicBezTo>
                  <a:cubicBezTo>
                    <a:pt x="4621" y="69535"/>
                    <a:pt x="5156" y="70487"/>
                    <a:pt x="5633" y="71452"/>
                  </a:cubicBezTo>
                  <a:cubicBezTo>
                    <a:pt x="5835" y="71880"/>
                    <a:pt x="6014" y="72309"/>
                    <a:pt x="6180" y="72738"/>
                  </a:cubicBezTo>
                  <a:cubicBezTo>
                    <a:pt x="6537" y="73619"/>
                    <a:pt x="6907" y="74524"/>
                    <a:pt x="7538" y="75309"/>
                  </a:cubicBezTo>
                  <a:cubicBezTo>
                    <a:pt x="7990" y="75881"/>
                    <a:pt x="8454" y="76476"/>
                    <a:pt x="8895" y="77048"/>
                  </a:cubicBezTo>
                  <a:cubicBezTo>
                    <a:pt x="9502" y="77845"/>
                    <a:pt x="10121" y="78655"/>
                    <a:pt x="10764" y="79429"/>
                  </a:cubicBezTo>
                  <a:cubicBezTo>
                    <a:pt x="14979" y="84513"/>
                    <a:pt x="20170" y="88704"/>
                    <a:pt x="26040" y="91728"/>
                  </a:cubicBezTo>
                  <a:cubicBezTo>
                    <a:pt x="26861" y="92145"/>
                    <a:pt x="27719" y="92502"/>
                    <a:pt x="28552" y="92835"/>
                  </a:cubicBezTo>
                  <a:cubicBezTo>
                    <a:pt x="29386" y="93181"/>
                    <a:pt x="30207" y="93526"/>
                    <a:pt x="30993" y="93931"/>
                  </a:cubicBezTo>
                  <a:cubicBezTo>
                    <a:pt x="31314" y="94086"/>
                    <a:pt x="31612" y="94252"/>
                    <a:pt x="31898" y="94407"/>
                  </a:cubicBezTo>
                  <a:cubicBezTo>
                    <a:pt x="33029" y="95026"/>
                    <a:pt x="34017" y="95574"/>
                    <a:pt x="35493" y="95669"/>
                  </a:cubicBezTo>
                  <a:cubicBezTo>
                    <a:pt x="35940" y="95696"/>
                    <a:pt x="36393" y="95709"/>
                    <a:pt x="36838" y="95709"/>
                  </a:cubicBezTo>
                  <a:cubicBezTo>
                    <a:pt x="36986" y="95709"/>
                    <a:pt x="37134" y="95708"/>
                    <a:pt x="37279" y="95705"/>
                  </a:cubicBezTo>
                  <a:cubicBezTo>
                    <a:pt x="37383" y="95703"/>
                    <a:pt x="37487" y="95703"/>
                    <a:pt x="37591" y="95703"/>
                  </a:cubicBezTo>
                  <a:cubicBezTo>
                    <a:pt x="38345" y="95703"/>
                    <a:pt x="39098" y="95742"/>
                    <a:pt x="39851" y="95836"/>
                  </a:cubicBezTo>
                  <a:cubicBezTo>
                    <a:pt x="40911" y="95979"/>
                    <a:pt x="41947" y="96336"/>
                    <a:pt x="42959" y="96669"/>
                  </a:cubicBezTo>
                  <a:cubicBezTo>
                    <a:pt x="44161" y="97074"/>
                    <a:pt x="45399" y="97491"/>
                    <a:pt x="46697" y="97586"/>
                  </a:cubicBezTo>
                  <a:cubicBezTo>
                    <a:pt x="46888" y="97598"/>
                    <a:pt x="47090" y="97610"/>
                    <a:pt x="47293" y="97610"/>
                  </a:cubicBezTo>
                  <a:cubicBezTo>
                    <a:pt x="49078" y="97610"/>
                    <a:pt x="50805" y="97050"/>
                    <a:pt x="52496" y="96502"/>
                  </a:cubicBezTo>
                  <a:cubicBezTo>
                    <a:pt x="54152" y="95966"/>
                    <a:pt x="55889" y="95406"/>
                    <a:pt x="57638" y="95406"/>
                  </a:cubicBezTo>
                  <a:cubicBezTo>
                    <a:pt x="57674" y="95406"/>
                    <a:pt x="57710" y="95407"/>
                    <a:pt x="57746" y="95407"/>
                  </a:cubicBezTo>
                  <a:cubicBezTo>
                    <a:pt x="58342" y="95419"/>
                    <a:pt x="58937" y="95467"/>
                    <a:pt x="59532" y="95550"/>
                  </a:cubicBezTo>
                  <a:cubicBezTo>
                    <a:pt x="60155" y="95624"/>
                    <a:pt x="60786" y="95699"/>
                    <a:pt x="61416" y="95699"/>
                  </a:cubicBezTo>
                  <a:cubicBezTo>
                    <a:pt x="61893" y="95699"/>
                    <a:pt x="62370" y="95656"/>
                    <a:pt x="62842" y="95538"/>
                  </a:cubicBezTo>
                  <a:cubicBezTo>
                    <a:pt x="64188" y="95205"/>
                    <a:pt x="65247" y="94347"/>
                    <a:pt x="66283" y="93514"/>
                  </a:cubicBezTo>
                  <a:cubicBezTo>
                    <a:pt x="66843" y="93038"/>
                    <a:pt x="67438" y="92597"/>
                    <a:pt x="68069" y="92204"/>
                  </a:cubicBezTo>
                  <a:cubicBezTo>
                    <a:pt x="68640" y="91859"/>
                    <a:pt x="69129" y="91764"/>
                    <a:pt x="69700" y="91657"/>
                  </a:cubicBezTo>
                  <a:cubicBezTo>
                    <a:pt x="69950" y="91621"/>
                    <a:pt x="70200" y="91573"/>
                    <a:pt x="70474" y="91502"/>
                  </a:cubicBezTo>
                  <a:cubicBezTo>
                    <a:pt x="71391" y="91264"/>
                    <a:pt x="72260" y="90704"/>
                    <a:pt x="73093" y="90156"/>
                  </a:cubicBezTo>
                  <a:cubicBezTo>
                    <a:pt x="73284" y="90037"/>
                    <a:pt x="73474" y="89918"/>
                    <a:pt x="73653" y="89799"/>
                  </a:cubicBezTo>
                  <a:cubicBezTo>
                    <a:pt x="77880" y="87180"/>
                    <a:pt x="81678" y="83918"/>
                    <a:pt x="84916" y="80143"/>
                  </a:cubicBezTo>
                  <a:cubicBezTo>
                    <a:pt x="85690" y="79250"/>
                    <a:pt x="86357" y="78286"/>
                    <a:pt x="87000" y="77357"/>
                  </a:cubicBezTo>
                  <a:cubicBezTo>
                    <a:pt x="87393" y="76798"/>
                    <a:pt x="87798" y="76214"/>
                    <a:pt x="88214" y="75655"/>
                  </a:cubicBezTo>
                  <a:cubicBezTo>
                    <a:pt x="88381" y="75452"/>
                    <a:pt x="88536" y="75250"/>
                    <a:pt x="88679" y="75047"/>
                  </a:cubicBezTo>
                  <a:cubicBezTo>
                    <a:pt x="89703" y="73726"/>
                    <a:pt x="90596" y="72571"/>
                    <a:pt x="91024" y="70690"/>
                  </a:cubicBezTo>
                  <a:cubicBezTo>
                    <a:pt x="91215" y="69868"/>
                    <a:pt x="91346" y="69023"/>
                    <a:pt x="91477" y="68201"/>
                  </a:cubicBezTo>
                  <a:cubicBezTo>
                    <a:pt x="91643" y="67058"/>
                    <a:pt x="91822" y="65892"/>
                    <a:pt x="92167" y="64784"/>
                  </a:cubicBezTo>
                  <a:cubicBezTo>
                    <a:pt x="92548" y="63546"/>
                    <a:pt x="93144" y="62367"/>
                    <a:pt x="93703" y="61224"/>
                  </a:cubicBezTo>
                  <a:cubicBezTo>
                    <a:pt x="94406" y="59819"/>
                    <a:pt x="95120" y="58367"/>
                    <a:pt x="95477" y="56819"/>
                  </a:cubicBezTo>
                  <a:cubicBezTo>
                    <a:pt x="95882" y="54985"/>
                    <a:pt x="95775" y="53069"/>
                    <a:pt x="95656" y="51223"/>
                  </a:cubicBezTo>
                  <a:cubicBezTo>
                    <a:pt x="95608" y="50390"/>
                    <a:pt x="95560" y="49544"/>
                    <a:pt x="95549" y="48723"/>
                  </a:cubicBezTo>
                  <a:cubicBezTo>
                    <a:pt x="95549" y="47449"/>
                    <a:pt x="95656" y="46163"/>
                    <a:pt x="95751" y="44913"/>
                  </a:cubicBezTo>
                  <a:cubicBezTo>
                    <a:pt x="95834" y="43817"/>
                    <a:pt x="95930" y="42686"/>
                    <a:pt x="95941" y="41579"/>
                  </a:cubicBezTo>
                  <a:cubicBezTo>
                    <a:pt x="95977" y="39341"/>
                    <a:pt x="95406" y="37471"/>
                    <a:pt x="94798" y="35507"/>
                  </a:cubicBezTo>
                  <a:cubicBezTo>
                    <a:pt x="94644" y="35043"/>
                    <a:pt x="94513" y="34578"/>
                    <a:pt x="94370" y="34090"/>
                  </a:cubicBezTo>
                  <a:cubicBezTo>
                    <a:pt x="93632" y="31530"/>
                    <a:pt x="92524" y="28875"/>
                    <a:pt x="90988" y="25958"/>
                  </a:cubicBezTo>
                  <a:cubicBezTo>
                    <a:pt x="90322" y="24684"/>
                    <a:pt x="89560" y="23410"/>
                    <a:pt x="88833" y="22184"/>
                  </a:cubicBezTo>
                  <a:cubicBezTo>
                    <a:pt x="88405" y="21458"/>
                    <a:pt x="87964" y="20696"/>
                    <a:pt x="87548" y="19969"/>
                  </a:cubicBezTo>
                  <a:cubicBezTo>
                    <a:pt x="86833" y="18695"/>
                    <a:pt x="85583" y="17898"/>
                    <a:pt x="84369" y="17136"/>
                  </a:cubicBezTo>
                  <a:cubicBezTo>
                    <a:pt x="83619" y="16659"/>
                    <a:pt x="82833" y="16159"/>
                    <a:pt x="82214" y="15552"/>
                  </a:cubicBezTo>
                  <a:cubicBezTo>
                    <a:pt x="81297" y="14671"/>
                    <a:pt x="80630" y="13540"/>
                    <a:pt x="79987" y="12456"/>
                  </a:cubicBezTo>
                  <a:cubicBezTo>
                    <a:pt x="79701" y="11980"/>
                    <a:pt x="79416" y="11492"/>
                    <a:pt x="79106" y="11016"/>
                  </a:cubicBezTo>
                  <a:cubicBezTo>
                    <a:pt x="78189" y="9623"/>
                    <a:pt x="77237" y="8706"/>
                    <a:pt x="76201" y="8206"/>
                  </a:cubicBezTo>
                  <a:cubicBezTo>
                    <a:pt x="75737" y="7992"/>
                    <a:pt x="75248" y="7813"/>
                    <a:pt x="74748" y="7694"/>
                  </a:cubicBezTo>
                  <a:cubicBezTo>
                    <a:pt x="74141" y="7551"/>
                    <a:pt x="73558" y="7325"/>
                    <a:pt x="73010" y="7015"/>
                  </a:cubicBezTo>
                  <a:cubicBezTo>
                    <a:pt x="70331" y="5420"/>
                    <a:pt x="67497" y="4074"/>
                    <a:pt x="64569" y="3015"/>
                  </a:cubicBezTo>
                  <a:cubicBezTo>
                    <a:pt x="61890" y="2050"/>
                    <a:pt x="59127" y="1324"/>
                    <a:pt x="56329" y="848"/>
                  </a:cubicBezTo>
                  <a:cubicBezTo>
                    <a:pt x="55484" y="693"/>
                    <a:pt x="54627" y="610"/>
                    <a:pt x="53793" y="526"/>
                  </a:cubicBezTo>
                  <a:cubicBezTo>
                    <a:pt x="53269" y="467"/>
                    <a:pt x="52722" y="407"/>
                    <a:pt x="52174" y="336"/>
                  </a:cubicBezTo>
                  <a:cubicBezTo>
                    <a:pt x="51876" y="300"/>
                    <a:pt x="51579" y="241"/>
                    <a:pt x="51281" y="193"/>
                  </a:cubicBezTo>
                  <a:cubicBezTo>
                    <a:pt x="50755" y="95"/>
                    <a:pt x="50242" y="1"/>
                    <a:pt x="4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5798346" y="1760832"/>
              <a:ext cx="2145374" cy="2173415"/>
            </a:xfrm>
            <a:custGeom>
              <a:avLst/>
              <a:gdLst/>
              <a:ahLst/>
              <a:cxnLst/>
              <a:rect l="l" t="t" r="r" b="b"/>
              <a:pathLst>
                <a:path w="77964" h="78983" extrusionOk="0">
                  <a:moveTo>
                    <a:pt x="26861" y="2842"/>
                  </a:moveTo>
                  <a:lnTo>
                    <a:pt x="26647" y="3045"/>
                  </a:lnTo>
                  <a:lnTo>
                    <a:pt x="26552" y="2950"/>
                  </a:lnTo>
                  <a:lnTo>
                    <a:pt x="26861" y="2842"/>
                  </a:lnTo>
                  <a:close/>
                  <a:moveTo>
                    <a:pt x="41768" y="283"/>
                  </a:moveTo>
                  <a:lnTo>
                    <a:pt x="39006" y="3045"/>
                  </a:lnTo>
                  <a:lnTo>
                    <a:pt x="37351" y="1390"/>
                  </a:lnTo>
                  <a:cubicBezTo>
                    <a:pt x="37660" y="1342"/>
                    <a:pt x="37970" y="1295"/>
                    <a:pt x="38280" y="1223"/>
                  </a:cubicBezTo>
                  <a:cubicBezTo>
                    <a:pt x="38780" y="1104"/>
                    <a:pt x="39280" y="961"/>
                    <a:pt x="39768" y="783"/>
                  </a:cubicBezTo>
                  <a:cubicBezTo>
                    <a:pt x="40244" y="604"/>
                    <a:pt x="40720" y="449"/>
                    <a:pt x="41208" y="330"/>
                  </a:cubicBezTo>
                  <a:cubicBezTo>
                    <a:pt x="41399" y="295"/>
                    <a:pt x="41578" y="283"/>
                    <a:pt x="41768" y="283"/>
                  </a:cubicBezTo>
                  <a:close/>
                  <a:moveTo>
                    <a:pt x="50138" y="1830"/>
                  </a:moveTo>
                  <a:lnTo>
                    <a:pt x="50138" y="1830"/>
                  </a:lnTo>
                  <a:cubicBezTo>
                    <a:pt x="50757" y="2009"/>
                    <a:pt x="51365" y="2200"/>
                    <a:pt x="51972" y="2426"/>
                  </a:cubicBezTo>
                  <a:lnTo>
                    <a:pt x="51353" y="3045"/>
                  </a:lnTo>
                  <a:lnTo>
                    <a:pt x="50138" y="1830"/>
                  </a:lnTo>
                  <a:close/>
                  <a:moveTo>
                    <a:pt x="37006" y="1438"/>
                  </a:moveTo>
                  <a:lnTo>
                    <a:pt x="38803" y="3247"/>
                  </a:lnTo>
                  <a:lnTo>
                    <a:pt x="32826" y="9224"/>
                  </a:lnTo>
                  <a:lnTo>
                    <a:pt x="26850" y="3247"/>
                  </a:lnTo>
                  <a:lnTo>
                    <a:pt x="27481" y="2616"/>
                  </a:lnTo>
                  <a:lnTo>
                    <a:pt x="27981" y="2426"/>
                  </a:lnTo>
                  <a:cubicBezTo>
                    <a:pt x="29088" y="2009"/>
                    <a:pt x="30136" y="1628"/>
                    <a:pt x="31291" y="1533"/>
                  </a:cubicBezTo>
                  <a:cubicBezTo>
                    <a:pt x="31672" y="1503"/>
                    <a:pt x="32056" y="1488"/>
                    <a:pt x="32440" y="1488"/>
                  </a:cubicBezTo>
                  <a:cubicBezTo>
                    <a:pt x="32823" y="1488"/>
                    <a:pt x="33207" y="1503"/>
                    <a:pt x="33588" y="1533"/>
                  </a:cubicBezTo>
                  <a:cubicBezTo>
                    <a:pt x="34041" y="1545"/>
                    <a:pt x="34493" y="1568"/>
                    <a:pt x="34946" y="1568"/>
                  </a:cubicBezTo>
                  <a:cubicBezTo>
                    <a:pt x="35636" y="1568"/>
                    <a:pt x="36315" y="1521"/>
                    <a:pt x="37006" y="1438"/>
                  </a:cubicBezTo>
                  <a:close/>
                  <a:moveTo>
                    <a:pt x="42137" y="306"/>
                  </a:moveTo>
                  <a:cubicBezTo>
                    <a:pt x="42423" y="330"/>
                    <a:pt x="42697" y="390"/>
                    <a:pt x="42983" y="437"/>
                  </a:cubicBezTo>
                  <a:cubicBezTo>
                    <a:pt x="43256" y="497"/>
                    <a:pt x="43530" y="545"/>
                    <a:pt x="43816" y="580"/>
                  </a:cubicBezTo>
                  <a:cubicBezTo>
                    <a:pt x="44483" y="640"/>
                    <a:pt x="45185" y="711"/>
                    <a:pt x="45745" y="818"/>
                  </a:cubicBezTo>
                  <a:cubicBezTo>
                    <a:pt x="47043" y="1033"/>
                    <a:pt x="48317" y="1318"/>
                    <a:pt x="49579" y="1664"/>
                  </a:cubicBezTo>
                  <a:lnTo>
                    <a:pt x="51150" y="3247"/>
                  </a:lnTo>
                  <a:lnTo>
                    <a:pt x="45173" y="9224"/>
                  </a:lnTo>
                  <a:lnTo>
                    <a:pt x="39196" y="3247"/>
                  </a:lnTo>
                  <a:lnTo>
                    <a:pt x="42137" y="306"/>
                  </a:lnTo>
                  <a:close/>
                  <a:moveTo>
                    <a:pt x="26254" y="3045"/>
                  </a:moveTo>
                  <a:lnTo>
                    <a:pt x="26457" y="3247"/>
                  </a:lnTo>
                  <a:lnTo>
                    <a:pt x="20492" y="9236"/>
                  </a:lnTo>
                  <a:lnTo>
                    <a:pt x="17575" y="6307"/>
                  </a:lnTo>
                  <a:cubicBezTo>
                    <a:pt x="17872" y="6105"/>
                    <a:pt x="18182" y="5914"/>
                    <a:pt x="18479" y="5759"/>
                  </a:cubicBezTo>
                  <a:cubicBezTo>
                    <a:pt x="19765" y="5081"/>
                    <a:pt x="21504" y="4533"/>
                    <a:pt x="23361" y="3974"/>
                  </a:cubicBezTo>
                  <a:lnTo>
                    <a:pt x="23528" y="3914"/>
                  </a:lnTo>
                  <a:cubicBezTo>
                    <a:pt x="24409" y="3652"/>
                    <a:pt x="25314" y="3366"/>
                    <a:pt x="26254" y="3045"/>
                  </a:cubicBezTo>
                  <a:close/>
                  <a:moveTo>
                    <a:pt x="52269" y="2521"/>
                  </a:moveTo>
                  <a:lnTo>
                    <a:pt x="52377" y="2557"/>
                  </a:lnTo>
                  <a:cubicBezTo>
                    <a:pt x="54758" y="3426"/>
                    <a:pt x="57056" y="4509"/>
                    <a:pt x="59235" y="5807"/>
                  </a:cubicBezTo>
                  <a:lnTo>
                    <a:pt x="59223" y="5807"/>
                  </a:lnTo>
                  <a:cubicBezTo>
                    <a:pt x="59580" y="6021"/>
                    <a:pt x="59973" y="6212"/>
                    <a:pt x="60342" y="6402"/>
                  </a:cubicBezTo>
                  <a:lnTo>
                    <a:pt x="57508" y="9236"/>
                  </a:lnTo>
                  <a:lnTo>
                    <a:pt x="51543" y="3247"/>
                  </a:lnTo>
                  <a:lnTo>
                    <a:pt x="52269" y="2521"/>
                  </a:lnTo>
                  <a:close/>
                  <a:moveTo>
                    <a:pt x="39006" y="3438"/>
                  </a:moveTo>
                  <a:lnTo>
                    <a:pt x="44983" y="9415"/>
                  </a:lnTo>
                  <a:lnTo>
                    <a:pt x="38994" y="15392"/>
                  </a:lnTo>
                  <a:lnTo>
                    <a:pt x="33029" y="9415"/>
                  </a:lnTo>
                  <a:lnTo>
                    <a:pt x="39006" y="3438"/>
                  </a:lnTo>
                  <a:close/>
                  <a:moveTo>
                    <a:pt x="26647" y="3438"/>
                  </a:moveTo>
                  <a:lnTo>
                    <a:pt x="32624" y="9415"/>
                  </a:lnTo>
                  <a:lnTo>
                    <a:pt x="26647" y="15404"/>
                  </a:lnTo>
                  <a:lnTo>
                    <a:pt x="20682" y="9427"/>
                  </a:lnTo>
                  <a:lnTo>
                    <a:pt x="26647" y="3438"/>
                  </a:lnTo>
                  <a:close/>
                  <a:moveTo>
                    <a:pt x="51353" y="3438"/>
                  </a:moveTo>
                  <a:lnTo>
                    <a:pt x="57318" y="9438"/>
                  </a:lnTo>
                  <a:lnTo>
                    <a:pt x="51353" y="15404"/>
                  </a:lnTo>
                  <a:lnTo>
                    <a:pt x="45376" y="9415"/>
                  </a:lnTo>
                  <a:lnTo>
                    <a:pt x="51353" y="3438"/>
                  </a:lnTo>
                  <a:close/>
                  <a:moveTo>
                    <a:pt x="17325" y="6462"/>
                  </a:moveTo>
                  <a:lnTo>
                    <a:pt x="20289" y="9427"/>
                  </a:lnTo>
                  <a:lnTo>
                    <a:pt x="14324" y="15415"/>
                  </a:lnTo>
                  <a:lnTo>
                    <a:pt x="11026" y="12117"/>
                  </a:lnTo>
                  <a:cubicBezTo>
                    <a:pt x="11586" y="11522"/>
                    <a:pt x="12181" y="10927"/>
                    <a:pt x="12788" y="10355"/>
                  </a:cubicBezTo>
                  <a:cubicBezTo>
                    <a:pt x="14300" y="8950"/>
                    <a:pt x="15848" y="7486"/>
                    <a:pt x="17325" y="6462"/>
                  </a:cubicBezTo>
                  <a:close/>
                  <a:moveTo>
                    <a:pt x="60604" y="6545"/>
                  </a:moveTo>
                  <a:cubicBezTo>
                    <a:pt x="61675" y="7093"/>
                    <a:pt x="62556" y="7605"/>
                    <a:pt x="63211" y="8438"/>
                  </a:cubicBezTo>
                  <a:cubicBezTo>
                    <a:pt x="63616" y="8974"/>
                    <a:pt x="63997" y="9522"/>
                    <a:pt x="64366" y="10070"/>
                  </a:cubicBezTo>
                  <a:cubicBezTo>
                    <a:pt x="64973" y="10962"/>
                    <a:pt x="65604" y="11879"/>
                    <a:pt x="66390" y="12701"/>
                  </a:cubicBezTo>
                  <a:lnTo>
                    <a:pt x="63676" y="15415"/>
                  </a:lnTo>
                  <a:lnTo>
                    <a:pt x="57711" y="9427"/>
                  </a:lnTo>
                  <a:lnTo>
                    <a:pt x="60604" y="6545"/>
                  </a:lnTo>
                  <a:close/>
                  <a:moveTo>
                    <a:pt x="20492" y="9629"/>
                  </a:moveTo>
                  <a:lnTo>
                    <a:pt x="26445" y="15594"/>
                  </a:lnTo>
                  <a:lnTo>
                    <a:pt x="20480" y="21571"/>
                  </a:lnTo>
                  <a:lnTo>
                    <a:pt x="14527" y="15618"/>
                  </a:lnTo>
                  <a:lnTo>
                    <a:pt x="20492" y="9629"/>
                  </a:lnTo>
                  <a:close/>
                  <a:moveTo>
                    <a:pt x="32826" y="9605"/>
                  </a:moveTo>
                  <a:lnTo>
                    <a:pt x="38803" y="15594"/>
                  </a:lnTo>
                  <a:lnTo>
                    <a:pt x="32815" y="21571"/>
                  </a:lnTo>
                  <a:lnTo>
                    <a:pt x="26850" y="15594"/>
                  </a:lnTo>
                  <a:lnTo>
                    <a:pt x="32826" y="9605"/>
                  </a:lnTo>
                  <a:close/>
                  <a:moveTo>
                    <a:pt x="45173" y="9605"/>
                  </a:moveTo>
                  <a:lnTo>
                    <a:pt x="51162" y="15594"/>
                  </a:lnTo>
                  <a:lnTo>
                    <a:pt x="45185" y="21571"/>
                  </a:lnTo>
                  <a:lnTo>
                    <a:pt x="39196" y="15582"/>
                  </a:lnTo>
                  <a:lnTo>
                    <a:pt x="45173" y="9605"/>
                  </a:lnTo>
                  <a:close/>
                  <a:moveTo>
                    <a:pt x="57520" y="9629"/>
                  </a:moveTo>
                  <a:lnTo>
                    <a:pt x="63485" y="15618"/>
                  </a:lnTo>
                  <a:lnTo>
                    <a:pt x="57532" y="21571"/>
                  </a:lnTo>
                  <a:lnTo>
                    <a:pt x="51555" y="15594"/>
                  </a:lnTo>
                  <a:lnTo>
                    <a:pt x="57520" y="9629"/>
                  </a:lnTo>
                  <a:close/>
                  <a:moveTo>
                    <a:pt x="10836" y="12332"/>
                  </a:moveTo>
                  <a:lnTo>
                    <a:pt x="14134" y="15618"/>
                  </a:lnTo>
                  <a:lnTo>
                    <a:pt x="8157" y="21607"/>
                  </a:lnTo>
                  <a:lnTo>
                    <a:pt x="5692" y="19142"/>
                  </a:lnTo>
                  <a:cubicBezTo>
                    <a:pt x="7169" y="16701"/>
                    <a:pt x="8895" y="14415"/>
                    <a:pt x="10836" y="12332"/>
                  </a:cubicBezTo>
                  <a:close/>
                  <a:moveTo>
                    <a:pt x="66581" y="12915"/>
                  </a:moveTo>
                  <a:cubicBezTo>
                    <a:pt x="66628" y="12951"/>
                    <a:pt x="66676" y="12998"/>
                    <a:pt x="66724" y="13034"/>
                  </a:cubicBezTo>
                  <a:cubicBezTo>
                    <a:pt x="67569" y="13832"/>
                    <a:pt x="68474" y="14546"/>
                    <a:pt x="69450" y="15189"/>
                  </a:cubicBezTo>
                  <a:cubicBezTo>
                    <a:pt x="69593" y="15284"/>
                    <a:pt x="69760" y="15380"/>
                    <a:pt x="69914" y="15463"/>
                  </a:cubicBezTo>
                  <a:cubicBezTo>
                    <a:pt x="70176" y="15594"/>
                    <a:pt x="70426" y="15761"/>
                    <a:pt x="70641" y="15939"/>
                  </a:cubicBezTo>
                  <a:cubicBezTo>
                    <a:pt x="71034" y="16296"/>
                    <a:pt x="71284" y="16737"/>
                    <a:pt x="71534" y="17225"/>
                  </a:cubicBezTo>
                  <a:cubicBezTo>
                    <a:pt x="71629" y="17380"/>
                    <a:pt x="71712" y="17547"/>
                    <a:pt x="71808" y="17713"/>
                  </a:cubicBezTo>
                  <a:cubicBezTo>
                    <a:pt x="72058" y="18118"/>
                    <a:pt x="72296" y="18523"/>
                    <a:pt x="72522" y="18928"/>
                  </a:cubicBezTo>
                  <a:lnTo>
                    <a:pt x="69843" y="21607"/>
                  </a:lnTo>
                  <a:lnTo>
                    <a:pt x="63878" y="15618"/>
                  </a:lnTo>
                  <a:lnTo>
                    <a:pt x="66581" y="12915"/>
                  </a:lnTo>
                  <a:close/>
                  <a:moveTo>
                    <a:pt x="51365" y="15796"/>
                  </a:moveTo>
                  <a:lnTo>
                    <a:pt x="57330" y="21761"/>
                  </a:lnTo>
                  <a:lnTo>
                    <a:pt x="51353" y="27738"/>
                  </a:lnTo>
                  <a:lnTo>
                    <a:pt x="45388" y="21773"/>
                  </a:lnTo>
                  <a:lnTo>
                    <a:pt x="51365" y="15796"/>
                  </a:lnTo>
                  <a:close/>
                  <a:moveTo>
                    <a:pt x="14324" y="15808"/>
                  </a:moveTo>
                  <a:lnTo>
                    <a:pt x="20277" y="21761"/>
                  </a:lnTo>
                  <a:lnTo>
                    <a:pt x="14300" y="27750"/>
                  </a:lnTo>
                  <a:lnTo>
                    <a:pt x="8359" y="21797"/>
                  </a:lnTo>
                  <a:lnTo>
                    <a:pt x="14324" y="15808"/>
                  </a:lnTo>
                  <a:close/>
                  <a:moveTo>
                    <a:pt x="26647" y="15796"/>
                  </a:moveTo>
                  <a:lnTo>
                    <a:pt x="32624" y="21785"/>
                  </a:lnTo>
                  <a:lnTo>
                    <a:pt x="26647" y="27750"/>
                  </a:lnTo>
                  <a:lnTo>
                    <a:pt x="20670" y="21773"/>
                  </a:lnTo>
                  <a:lnTo>
                    <a:pt x="26647" y="15796"/>
                  </a:lnTo>
                  <a:close/>
                  <a:moveTo>
                    <a:pt x="63676" y="15820"/>
                  </a:moveTo>
                  <a:lnTo>
                    <a:pt x="69641" y="21809"/>
                  </a:lnTo>
                  <a:lnTo>
                    <a:pt x="63699" y="27750"/>
                  </a:lnTo>
                  <a:lnTo>
                    <a:pt x="57722" y="21773"/>
                  </a:lnTo>
                  <a:lnTo>
                    <a:pt x="63676" y="15820"/>
                  </a:lnTo>
                  <a:close/>
                  <a:moveTo>
                    <a:pt x="72653" y="19190"/>
                  </a:moveTo>
                  <a:cubicBezTo>
                    <a:pt x="73010" y="19797"/>
                    <a:pt x="73391" y="20452"/>
                    <a:pt x="73724" y="21083"/>
                  </a:cubicBezTo>
                  <a:cubicBezTo>
                    <a:pt x="74927" y="23357"/>
                    <a:pt x="75808" y="25476"/>
                    <a:pt x="76368" y="27381"/>
                  </a:cubicBezTo>
                  <a:lnTo>
                    <a:pt x="75987" y="27762"/>
                  </a:lnTo>
                  <a:lnTo>
                    <a:pt x="70045" y="21797"/>
                  </a:lnTo>
                  <a:lnTo>
                    <a:pt x="72653" y="19190"/>
                  </a:lnTo>
                  <a:close/>
                  <a:moveTo>
                    <a:pt x="39006" y="15796"/>
                  </a:moveTo>
                  <a:lnTo>
                    <a:pt x="44983" y="21785"/>
                  </a:lnTo>
                  <a:lnTo>
                    <a:pt x="39006" y="27774"/>
                  </a:lnTo>
                  <a:lnTo>
                    <a:pt x="33017" y="21785"/>
                  </a:lnTo>
                  <a:lnTo>
                    <a:pt x="39006" y="15796"/>
                  </a:lnTo>
                  <a:close/>
                  <a:moveTo>
                    <a:pt x="5549" y="19392"/>
                  </a:moveTo>
                  <a:lnTo>
                    <a:pt x="7954" y="21797"/>
                  </a:lnTo>
                  <a:lnTo>
                    <a:pt x="1989" y="27786"/>
                  </a:lnTo>
                  <a:lnTo>
                    <a:pt x="1846" y="27643"/>
                  </a:lnTo>
                  <a:cubicBezTo>
                    <a:pt x="1965" y="26857"/>
                    <a:pt x="2156" y="26083"/>
                    <a:pt x="2406" y="25333"/>
                  </a:cubicBezTo>
                  <a:cubicBezTo>
                    <a:pt x="2799" y="24286"/>
                    <a:pt x="3585" y="22881"/>
                    <a:pt x="4347" y="21511"/>
                  </a:cubicBezTo>
                  <a:cubicBezTo>
                    <a:pt x="4525" y="21190"/>
                    <a:pt x="4704" y="20868"/>
                    <a:pt x="4883" y="20547"/>
                  </a:cubicBezTo>
                  <a:lnTo>
                    <a:pt x="4918" y="20476"/>
                  </a:lnTo>
                  <a:cubicBezTo>
                    <a:pt x="5121" y="20118"/>
                    <a:pt x="5335" y="19749"/>
                    <a:pt x="5549" y="19392"/>
                  </a:cubicBezTo>
                  <a:close/>
                  <a:moveTo>
                    <a:pt x="1775" y="27965"/>
                  </a:moveTo>
                  <a:lnTo>
                    <a:pt x="1799" y="27988"/>
                  </a:lnTo>
                  <a:lnTo>
                    <a:pt x="1763" y="28012"/>
                  </a:lnTo>
                  <a:lnTo>
                    <a:pt x="1763" y="28012"/>
                  </a:lnTo>
                  <a:lnTo>
                    <a:pt x="1775" y="27965"/>
                  </a:lnTo>
                  <a:close/>
                  <a:moveTo>
                    <a:pt x="76463" y="27679"/>
                  </a:moveTo>
                  <a:cubicBezTo>
                    <a:pt x="76534" y="27953"/>
                    <a:pt x="76618" y="28215"/>
                    <a:pt x="76701" y="28477"/>
                  </a:cubicBezTo>
                  <a:lnTo>
                    <a:pt x="76177" y="27953"/>
                  </a:lnTo>
                  <a:lnTo>
                    <a:pt x="76463" y="27679"/>
                  </a:lnTo>
                  <a:close/>
                  <a:moveTo>
                    <a:pt x="69843" y="21988"/>
                  </a:moveTo>
                  <a:lnTo>
                    <a:pt x="75784" y="27953"/>
                  </a:lnTo>
                  <a:lnTo>
                    <a:pt x="69855" y="33894"/>
                  </a:lnTo>
                  <a:lnTo>
                    <a:pt x="63902" y="27929"/>
                  </a:lnTo>
                  <a:lnTo>
                    <a:pt x="69843" y="21988"/>
                  </a:lnTo>
                  <a:close/>
                  <a:moveTo>
                    <a:pt x="8157" y="22000"/>
                  </a:moveTo>
                  <a:lnTo>
                    <a:pt x="14098" y="27941"/>
                  </a:lnTo>
                  <a:lnTo>
                    <a:pt x="8121" y="33930"/>
                  </a:lnTo>
                  <a:lnTo>
                    <a:pt x="2192" y="27988"/>
                  </a:lnTo>
                  <a:lnTo>
                    <a:pt x="8157" y="22000"/>
                  </a:lnTo>
                  <a:close/>
                  <a:moveTo>
                    <a:pt x="20480" y="21964"/>
                  </a:moveTo>
                  <a:lnTo>
                    <a:pt x="26457" y="27953"/>
                  </a:lnTo>
                  <a:lnTo>
                    <a:pt x="20480" y="33930"/>
                  </a:lnTo>
                  <a:lnTo>
                    <a:pt x="14503" y="27953"/>
                  </a:lnTo>
                  <a:lnTo>
                    <a:pt x="20480" y="21964"/>
                  </a:lnTo>
                  <a:close/>
                  <a:moveTo>
                    <a:pt x="32815" y="21976"/>
                  </a:moveTo>
                  <a:lnTo>
                    <a:pt x="38803" y="27976"/>
                  </a:lnTo>
                  <a:lnTo>
                    <a:pt x="32850" y="33930"/>
                  </a:lnTo>
                  <a:lnTo>
                    <a:pt x="26850" y="27941"/>
                  </a:lnTo>
                  <a:lnTo>
                    <a:pt x="32815" y="21976"/>
                  </a:lnTo>
                  <a:close/>
                  <a:moveTo>
                    <a:pt x="45185" y="21976"/>
                  </a:moveTo>
                  <a:lnTo>
                    <a:pt x="51162" y="27941"/>
                  </a:lnTo>
                  <a:lnTo>
                    <a:pt x="45173" y="33930"/>
                  </a:lnTo>
                  <a:lnTo>
                    <a:pt x="39196" y="27976"/>
                  </a:lnTo>
                  <a:lnTo>
                    <a:pt x="45185" y="21976"/>
                  </a:lnTo>
                  <a:close/>
                  <a:moveTo>
                    <a:pt x="57532" y="21976"/>
                  </a:moveTo>
                  <a:lnTo>
                    <a:pt x="63509" y="27941"/>
                  </a:lnTo>
                  <a:lnTo>
                    <a:pt x="57532" y="33930"/>
                  </a:lnTo>
                  <a:lnTo>
                    <a:pt x="51555" y="27953"/>
                  </a:lnTo>
                  <a:lnTo>
                    <a:pt x="57532" y="21976"/>
                  </a:lnTo>
                  <a:close/>
                  <a:moveTo>
                    <a:pt x="63711" y="28131"/>
                  </a:moveTo>
                  <a:lnTo>
                    <a:pt x="69664" y="34084"/>
                  </a:lnTo>
                  <a:lnTo>
                    <a:pt x="63687" y="40061"/>
                  </a:lnTo>
                  <a:lnTo>
                    <a:pt x="57734" y="34108"/>
                  </a:lnTo>
                  <a:lnTo>
                    <a:pt x="63711" y="28131"/>
                  </a:lnTo>
                  <a:close/>
                  <a:moveTo>
                    <a:pt x="1989" y="28179"/>
                  </a:moveTo>
                  <a:lnTo>
                    <a:pt x="7931" y="34108"/>
                  </a:lnTo>
                  <a:lnTo>
                    <a:pt x="1954" y="40085"/>
                  </a:lnTo>
                  <a:lnTo>
                    <a:pt x="715" y="38859"/>
                  </a:lnTo>
                  <a:lnTo>
                    <a:pt x="703" y="38740"/>
                  </a:lnTo>
                  <a:cubicBezTo>
                    <a:pt x="287" y="36275"/>
                    <a:pt x="513" y="34323"/>
                    <a:pt x="1001" y="32144"/>
                  </a:cubicBezTo>
                  <a:cubicBezTo>
                    <a:pt x="1227" y="31108"/>
                    <a:pt x="1394" y="30108"/>
                    <a:pt x="1573" y="29131"/>
                  </a:cubicBezTo>
                  <a:lnTo>
                    <a:pt x="1680" y="28500"/>
                  </a:lnTo>
                  <a:lnTo>
                    <a:pt x="1989" y="28179"/>
                  </a:lnTo>
                  <a:close/>
                  <a:moveTo>
                    <a:pt x="75987" y="28155"/>
                  </a:moveTo>
                  <a:lnTo>
                    <a:pt x="76880" y="29048"/>
                  </a:lnTo>
                  <a:lnTo>
                    <a:pt x="76939" y="29262"/>
                  </a:lnTo>
                  <a:cubicBezTo>
                    <a:pt x="77094" y="29774"/>
                    <a:pt x="77261" y="30298"/>
                    <a:pt x="77392" y="30834"/>
                  </a:cubicBezTo>
                  <a:cubicBezTo>
                    <a:pt x="77689" y="31989"/>
                    <a:pt x="77582" y="33215"/>
                    <a:pt x="77475" y="34418"/>
                  </a:cubicBezTo>
                  <a:cubicBezTo>
                    <a:pt x="77463" y="34584"/>
                    <a:pt x="77451" y="34751"/>
                    <a:pt x="77439" y="34918"/>
                  </a:cubicBezTo>
                  <a:lnTo>
                    <a:pt x="77439" y="34989"/>
                  </a:lnTo>
                  <a:cubicBezTo>
                    <a:pt x="77344" y="36180"/>
                    <a:pt x="77237" y="37513"/>
                    <a:pt x="77213" y="38930"/>
                  </a:cubicBezTo>
                  <a:lnTo>
                    <a:pt x="76058" y="40085"/>
                  </a:lnTo>
                  <a:lnTo>
                    <a:pt x="70057" y="34096"/>
                  </a:lnTo>
                  <a:lnTo>
                    <a:pt x="75987" y="28155"/>
                  </a:lnTo>
                  <a:close/>
                  <a:moveTo>
                    <a:pt x="14300" y="28143"/>
                  </a:moveTo>
                  <a:lnTo>
                    <a:pt x="20277" y="34120"/>
                  </a:lnTo>
                  <a:lnTo>
                    <a:pt x="14300" y="40097"/>
                  </a:lnTo>
                  <a:lnTo>
                    <a:pt x="8323" y="34120"/>
                  </a:lnTo>
                  <a:lnTo>
                    <a:pt x="14300" y="28143"/>
                  </a:lnTo>
                  <a:close/>
                  <a:moveTo>
                    <a:pt x="39006" y="28167"/>
                  </a:moveTo>
                  <a:lnTo>
                    <a:pt x="44971" y="34132"/>
                  </a:lnTo>
                  <a:lnTo>
                    <a:pt x="39006" y="40097"/>
                  </a:lnTo>
                  <a:lnTo>
                    <a:pt x="33041" y="34132"/>
                  </a:lnTo>
                  <a:lnTo>
                    <a:pt x="39006" y="28167"/>
                  </a:lnTo>
                  <a:close/>
                  <a:moveTo>
                    <a:pt x="26647" y="28143"/>
                  </a:moveTo>
                  <a:lnTo>
                    <a:pt x="32648" y="34132"/>
                  </a:lnTo>
                  <a:lnTo>
                    <a:pt x="26671" y="40121"/>
                  </a:lnTo>
                  <a:lnTo>
                    <a:pt x="20670" y="34120"/>
                  </a:lnTo>
                  <a:lnTo>
                    <a:pt x="26647" y="28143"/>
                  </a:lnTo>
                  <a:close/>
                  <a:moveTo>
                    <a:pt x="51353" y="28143"/>
                  </a:moveTo>
                  <a:lnTo>
                    <a:pt x="57330" y="34120"/>
                  </a:lnTo>
                  <a:lnTo>
                    <a:pt x="51341" y="40121"/>
                  </a:lnTo>
                  <a:lnTo>
                    <a:pt x="45364" y="34132"/>
                  </a:lnTo>
                  <a:lnTo>
                    <a:pt x="51353" y="28143"/>
                  </a:lnTo>
                  <a:close/>
                  <a:moveTo>
                    <a:pt x="799" y="39335"/>
                  </a:moveTo>
                  <a:lnTo>
                    <a:pt x="1751" y="40288"/>
                  </a:lnTo>
                  <a:lnTo>
                    <a:pt x="1049" y="40990"/>
                  </a:lnTo>
                  <a:cubicBezTo>
                    <a:pt x="977" y="40430"/>
                    <a:pt x="894" y="39895"/>
                    <a:pt x="799" y="39335"/>
                  </a:cubicBezTo>
                  <a:close/>
                  <a:moveTo>
                    <a:pt x="77213" y="39335"/>
                  </a:moveTo>
                  <a:lnTo>
                    <a:pt x="77213" y="39549"/>
                  </a:lnTo>
                  <a:cubicBezTo>
                    <a:pt x="77201" y="40157"/>
                    <a:pt x="77225" y="40740"/>
                    <a:pt x="77261" y="41300"/>
                  </a:cubicBezTo>
                  <a:lnTo>
                    <a:pt x="76260" y="40288"/>
                  </a:lnTo>
                  <a:lnTo>
                    <a:pt x="77213" y="39335"/>
                  </a:lnTo>
                  <a:close/>
                  <a:moveTo>
                    <a:pt x="69855" y="34287"/>
                  </a:moveTo>
                  <a:lnTo>
                    <a:pt x="75856" y="40288"/>
                  </a:lnTo>
                  <a:lnTo>
                    <a:pt x="69879" y="46264"/>
                  </a:lnTo>
                  <a:lnTo>
                    <a:pt x="63878" y="40264"/>
                  </a:lnTo>
                  <a:lnTo>
                    <a:pt x="69855" y="34287"/>
                  </a:lnTo>
                  <a:close/>
                  <a:moveTo>
                    <a:pt x="8121" y="34323"/>
                  </a:moveTo>
                  <a:lnTo>
                    <a:pt x="14098" y="40288"/>
                  </a:lnTo>
                  <a:lnTo>
                    <a:pt x="8121" y="46276"/>
                  </a:lnTo>
                  <a:lnTo>
                    <a:pt x="2144" y="40299"/>
                  </a:lnTo>
                  <a:lnTo>
                    <a:pt x="8121" y="34323"/>
                  </a:lnTo>
                  <a:close/>
                  <a:moveTo>
                    <a:pt x="32850" y="34334"/>
                  </a:moveTo>
                  <a:lnTo>
                    <a:pt x="38803" y="40288"/>
                  </a:lnTo>
                  <a:lnTo>
                    <a:pt x="32826" y="46276"/>
                  </a:lnTo>
                  <a:lnTo>
                    <a:pt x="26873" y="40323"/>
                  </a:lnTo>
                  <a:lnTo>
                    <a:pt x="32850" y="34334"/>
                  </a:lnTo>
                  <a:close/>
                  <a:moveTo>
                    <a:pt x="45161" y="34334"/>
                  </a:moveTo>
                  <a:lnTo>
                    <a:pt x="51138" y="40311"/>
                  </a:lnTo>
                  <a:lnTo>
                    <a:pt x="45185" y="46276"/>
                  </a:lnTo>
                  <a:lnTo>
                    <a:pt x="39196" y="40299"/>
                  </a:lnTo>
                  <a:lnTo>
                    <a:pt x="45161" y="34334"/>
                  </a:lnTo>
                  <a:close/>
                  <a:moveTo>
                    <a:pt x="57532" y="34323"/>
                  </a:moveTo>
                  <a:lnTo>
                    <a:pt x="63485" y="40276"/>
                  </a:lnTo>
                  <a:lnTo>
                    <a:pt x="57496" y="46276"/>
                  </a:lnTo>
                  <a:lnTo>
                    <a:pt x="51531" y="40311"/>
                  </a:lnTo>
                  <a:lnTo>
                    <a:pt x="57532" y="34323"/>
                  </a:lnTo>
                  <a:close/>
                  <a:moveTo>
                    <a:pt x="20468" y="34311"/>
                  </a:moveTo>
                  <a:lnTo>
                    <a:pt x="26469" y="40323"/>
                  </a:lnTo>
                  <a:lnTo>
                    <a:pt x="20492" y="46288"/>
                  </a:lnTo>
                  <a:lnTo>
                    <a:pt x="14491" y="40288"/>
                  </a:lnTo>
                  <a:lnTo>
                    <a:pt x="20468" y="34311"/>
                  </a:lnTo>
                  <a:close/>
                  <a:moveTo>
                    <a:pt x="76058" y="40490"/>
                  </a:moveTo>
                  <a:lnTo>
                    <a:pt x="77284" y="41716"/>
                  </a:lnTo>
                  <a:cubicBezTo>
                    <a:pt x="77296" y="41895"/>
                    <a:pt x="77308" y="42073"/>
                    <a:pt x="77320" y="42252"/>
                  </a:cubicBezTo>
                  <a:lnTo>
                    <a:pt x="77332" y="42621"/>
                  </a:lnTo>
                  <a:cubicBezTo>
                    <a:pt x="77392" y="43526"/>
                    <a:pt x="77451" y="44455"/>
                    <a:pt x="77320" y="45360"/>
                  </a:cubicBezTo>
                  <a:cubicBezTo>
                    <a:pt x="77213" y="46110"/>
                    <a:pt x="76892" y="46753"/>
                    <a:pt x="76534" y="47443"/>
                  </a:cubicBezTo>
                  <a:cubicBezTo>
                    <a:pt x="76475" y="47562"/>
                    <a:pt x="76403" y="47681"/>
                    <a:pt x="76344" y="47812"/>
                  </a:cubicBezTo>
                  <a:lnTo>
                    <a:pt x="76332" y="47860"/>
                  </a:lnTo>
                  <a:cubicBezTo>
                    <a:pt x="75844" y="48824"/>
                    <a:pt x="75296" y="49932"/>
                    <a:pt x="74808" y="51194"/>
                  </a:cubicBezTo>
                  <a:lnTo>
                    <a:pt x="70081" y="46467"/>
                  </a:lnTo>
                  <a:lnTo>
                    <a:pt x="76058" y="40490"/>
                  </a:lnTo>
                  <a:close/>
                  <a:moveTo>
                    <a:pt x="1954" y="40490"/>
                  </a:moveTo>
                  <a:lnTo>
                    <a:pt x="7931" y="46467"/>
                  </a:lnTo>
                  <a:lnTo>
                    <a:pt x="2049" y="52349"/>
                  </a:lnTo>
                  <a:cubicBezTo>
                    <a:pt x="1454" y="50789"/>
                    <a:pt x="1192" y="49134"/>
                    <a:pt x="1251" y="47479"/>
                  </a:cubicBezTo>
                  <a:cubicBezTo>
                    <a:pt x="1334" y="45872"/>
                    <a:pt x="1323" y="44276"/>
                    <a:pt x="1227" y="42669"/>
                  </a:cubicBezTo>
                  <a:cubicBezTo>
                    <a:pt x="1192" y="42240"/>
                    <a:pt x="1144" y="41788"/>
                    <a:pt x="1096" y="41347"/>
                  </a:cubicBezTo>
                  <a:lnTo>
                    <a:pt x="1954" y="40490"/>
                  </a:lnTo>
                  <a:close/>
                  <a:moveTo>
                    <a:pt x="51329" y="40526"/>
                  </a:moveTo>
                  <a:lnTo>
                    <a:pt x="57282" y="46479"/>
                  </a:lnTo>
                  <a:lnTo>
                    <a:pt x="51329" y="52432"/>
                  </a:lnTo>
                  <a:lnTo>
                    <a:pt x="45376" y="46479"/>
                  </a:lnTo>
                  <a:lnTo>
                    <a:pt x="51329" y="40526"/>
                  </a:lnTo>
                  <a:close/>
                  <a:moveTo>
                    <a:pt x="26671" y="40514"/>
                  </a:moveTo>
                  <a:lnTo>
                    <a:pt x="32624" y="46467"/>
                  </a:lnTo>
                  <a:lnTo>
                    <a:pt x="26647" y="52444"/>
                  </a:lnTo>
                  <a:lnTo>
                    <a:pt x="20694" y="46491"/>
                  </a:lnTo>
                  <a:lnTo>
                    <a:pt x="26671" y="40514"/>
                  </a:lnTo>
                  <a:close/>
                  <a:moveTo>
                    <a:pt x="39006" y="40490"/>
                  </a:moveTo>
                  <a:lnTo>
                    <a:pt x="44983" y="46467"/>
                  </a:lnTo>
                  <a:lnTo>
                    <a:pt x="39006" y="52444"/>
                  </a:lnTo>
                  <a:lnTo>
                    <a:pt x="33029" y="46467"/>
                  </a:lnTo>
                  <a:lnTo>
                    <a:pt x="39006" y="40490"/>
                  </a:lnTo>
                  <a:close/>
                  <a:moveTo>
                    <a:pt x="14300" y="40490"/>
                  </a:moveTo>
                  <a:lnTo>
                    <a:pt x="20289" y="46491"/>
                  </a:lnTo>
                  <a:lnTo>
                    <a:pt x="14324" y="52468"/>
                  </a:lnTo>
                  <a:lnTo>
                    <a:pt x="8323" y="46467"/>
                  </a:lnTo>
                  <a:lnTo>
                    <a:pt x="14300" y="40490"/>
                  </a:lnTo>
                  <a:close/>
                  <a:moveTo>
                    <a:pt x="63687" y="40478"/>
                  </a:moveTo>
                  <a:lnTo>
                    <a:pt x="69676" y="46467"/>
                  </a:lnTo>
                  <a:lnTo>
                    <a:pt x="63676" y="52468"/>
                  </a:lnTo>
                  <a:lnTo>
                    <a:pt x="57687" y="46467"/>
                  </a:lnTo>
                  <a:lnTo>
                    <a:pt x="63687" y="40478"/>
                  </a:lnTo>
                  <a:close/>
                  <a:moveTo>
                    <a:pt x="45173" y="46669"/>
                  </a:moveTo>
                  <a:lnTo>
                    <a:pt x="51138" y="52634"/>
                  </a:lnTo>
                  <a:lnTo>
                    <a:pt x="45161" y="58611"/>
                  </a:lnTo>
                  <a:lnTo>
                    <a:pt x="39196" y="52646"/>
                  </a:lnTo>
                  <a:lnTo>
                    <a:pt x="45173" y="46669"/>
                  </a:lnTo>
                  <a:close/>
                  <a:moveTo>
                    <a:pt x="57496" y="46681"/>
                  </a:moveTo>
                  <a:lnTo>
                    <a:pt x="63485" y="52670"/>
                  </a:lnTo>
                  <a:lnTo>
                    <a:pt x="57532" y="58611"/>
                  </a:lnTo>
                  <a:lnTo>
                    <a:pt x="51543" y="52634"/>
                  </a:lnTo>
                  <a:lnTo>
                    <a:pt x="57496" y="46681"/>
                  </a:lnTo>
                  <a:close/>
                  <a:moveTo>
                    <a:pt x="20492" y="46693"/>
                  </a:moveTo>
                  <a:lnTo>
                    <a:pt x="26457" y="52646"/>
                  </a:lnTo>
                  <a:lnTo>
                    <a:pt x="20480" y="58623"/>
                  </a:lnTo>
                  <a:lnTo>
                    <a:pt x="14527" y="52670"/>
                  </a:lnTo>
                  <a:lnTo>
                    <a:pt x="20492" y="46693"/>
                  </a:lnTo>
                  <a:close/>
                  <a:moveTo>
                    <a:pt x="32826" y="46669"/>
                  </a:moveTo>
                  <a:lnTo>
                    <a:pt x="38803" y="52646"/>
                  </a:lnTo>
                  <a:lnTo>
                    <a:pt x="32826" y="58623"/>
                  </a:lnTo>
                  <a:lnTo>
                    <a:pt x="26850" y="52646"/>
                  </a:lnTo>
                  <a:lnTo>
                    <a:pt x="32826" y="46669"/>
                  </a:lnTo>
                  <a:close/>
                  <a:moveTo>
                    <a:pt x="8133" y="46669"/>
                  </a:moveTo>
                  <a:lnTo>
                    <a:pt x="14146" y="52670"/>
                  </a:lnTo>
                  <a:lnTo>
                    <a:pt x="8157" y="58647"/>
                  </a:lnTo>
                  <a:lnTo>
                    <a:pt x="2168" y="52658"/>
                  </a:lnTo>
                  <a:lnTo>
                    <a:pt x="2168" y="52646"/>
                  </a:lnTo>
                  <a:lnTo>
                    <a:pt x="2168" y="52634"/>
                  </a:lnTo>
                  <a:lnTo>
                    <a:pt x="8133" y="46669"/>
                  </a:lnTo>
                  <a:close/>
                  <a:moveTo>
                    <a:pt x="69879" y="46669"/>
                  </a:moveTo>
                  <a:lnTo>
                    <a:pt x="74689" y="51491"/>
                  </a:lnTo>
                  <a:cubicBezTo>
                    <a:pt x="74522" y="51944"/>
                    <a:pt x="74367" y="52372"/>
                    <a:pt x="74248" y="52777"/>
                  </a:cubicBezTo>
                  <a:cubicBezTo>
                    <a:pt x="74058" y="53420"/>
                    <a:pt x="73891" y="54063"/>
                    <a:pt x="73772" y="54730"/>
                  </a:cubicBezTo>
                  <a:lnTo>
                    <a:pt x="69855" y="58647"/>
                  </a:lnTo>
                  <a:lnTo>
                    <a:pt x="63878" y="52670"/>
                  </a:lnTo>
                  <a:lnTo>
                    <a:pt x="69879" y="46669"/>
                  </a:lnTo>
                  <a:close/>
                  <a:moveTo>
                    <a:pt x="73677" y="55218"/>
                  </a:moveTo>
                  <a:lnTo>
                    <a:pt x="73677" y="55218"/>
                  </a:lnTo>
                  <a:cubicBezTo>
                    <a:pt x="73665" y="55325"/>
                    <a:pt x="73641" y="55444"/>
                    <a:pt x="73617" y="55551"/>
                  </a:cubicBezTo>
                  <a:cubicBezTo>
                    <a:pt x="73284" y="57323"/>
                    <a:pt x="72940" y="59141"/>
                    <a:pt x="71860" y="60652"/>
                  </a:cubicBezTo>
                  <a:lnTo>
                    <a:pt x="71860" y="60652"/>
                  </a:lnTo>
                  <a:lnTo>
                    <a:pt x="70057" y="58849"/>
                  </a:lnTo>
                  <a:lnTo>
                    <a:pt x="73677" y="55218"/>
                  </a:lnTo>
                  <a:close/>
                  <a:moveTo>
                    <a:pt x="2477" y="53361"/>
                  </a:moveTo>
                  <a:lnTo>
                    <a:pt x="7954" y="58837"/>
                  </a:lnTo>
                  <a:lnTo>
                    <a:pt x="6145" y="60659"/>
                  </a:lnTo>
                  <a:cubicBezTo>
                    <a:pt x="5918" y="60219"/>
                    <a:pt x="5728" y="59754"/>
                    <a:pt x="5537" y="59302"/>
                  </a:cubicBezTo>
                  <a:cubicBezTo>
                    <a:pt x="5371" y="58909"/>
                    <a:pt x="5204" y="58504"/>
                    <a:pt x="5013" y="58111"/>
                  </a:cubicBezTo>
                  <a:cubicBezTo>
                    <a:pt x="4394" y="56861"/>
                    <a:pt x="3728" y="55682"/>
                    <a:pt x="3192" y="54742"/>
                  </a:cubicBezTo>
                  <a:cubicBezTo>
                    <a:pt x="2918" y="54265"/>
                    <a:pt x="2680" y="53813"/>
                    <a:pt x="2477" y="53361"/>
                  </a:cubicBezTo>
                  <a:close/>
                  <a:moveTo>
                    <a:pt x="14324" y="52861"/>
                  </a:moveTo>
                  <a:lnTo>
                    <a:pt x="20277" y="58814"/>
                  </a:lnTo>
                  <a:lnTo>
                    <a:pt x="14300" y="64791"/>
                  </a:lnTo>
                  <a:lnTo>
                    <a:pt x="8347" y="58837"/>
                  </a:lnTo>
                  <a:lnTo>
                    <a:pt x="14324" y="52861"/>
                  </a:lnTo>
                  <a:close/>
                  <a:moveTo>
                    <a:pt x="26647" y="52837"/>
                  </a:moveTo>
                  <a:lnTo>
                    <a:pt x="32624" y="58814"/>
                  </a:lnTo>
                  <a:lnTo>
                    <a:pt x="26659" y="64791"/>
                  </a:lnTo>
                  <a:lnTo>
                    <a:pt x="20670" y="58814"/>
                  </a:lnTo>
                  <a:lnTo>
                    <a:pt x="26647" y="52837"/>
                  </a:lnTo>
                  <a:close/>
                  <a:moveTo>
                    <a:pt x="39006" y="52849"/>
                  </a:moveTo>
                  <a:lnTo>
                    <a:pt x="44971" y="58814"/>
                  </a:lnTo>
                  <a:lnTo>
                    <a:pt x="38994" y="64791"/>
                  </a:lnTo>
                  <a:lnTo>
                    <a:pt x="33029" y="58826"/>
                  </a:lnTo>
                  <a:lnTo>
                    <a:pt x="39006" y="52849"/>
                  </a:lnTo>
                  <a:close/>
                  <a:moveTo>
                    <a:pt x="51341" y="52825"/>
                  </a:moveTo>
                  <a:lnTo>
                    <a:pt x="57330" y="58814"/>
                  </a:lnTo>
                  <a:lnTo>
                    <a:pt x="51353" y="64791"/>
                  </a:lnTo>
                  <a:lnTo>
                    <a:pt x="45364" y="58802"/>
                  </a:lnTo>
                  <a:lnTo>
                    <a:pt x="51341" y="52825"/>
                  </a:lnTo>
                  <a:close/>
                  <a:moveTo>
                    <a:pt x="63676" y="52861"/>
                  </a:moveTo>
                  <a:lnTo>
                    <a:pt x="69653" y="58837"/>
                  </a:lnTo>
                  <a:lnTo>
                    <a:pt x="63699" y="64791"/>
                  </a:lnTo>
                  <a:lnTo>
                    <a:pt x="57722" y="58814"/>
                  </a:lnTo>
                  <a:lnTo>
                    <a:pt x="63676" y="52861"/>
                  </a:lnTo>
                  <a:close/>
                  <a:moveTo>
                    <a:pt x="8157" y="59040"/>
                  </a:moveTo>
                  <a:lnTo>
                    <a:pt x="14110" y="64993"/>
                  </a:lnTo>
                  <a:lnTo>
                    <a:pt x="11788" y="67315"/>
                  </a:lnTo>
                  <a:cubicBezTo>
                    <a:pt x="10788" y="66338"/>
                    <a:pt x="9836" y="65314"/>
                    <a:pt x="8943" y="64243"/>
                  </a:cubicBezTo>
                  <a:lnTo>
                    <a:pt x="8943" y="64231"/>
                  </a:lnTo>
                  <a:cubicBezTo>
                    <a:pt x="8514" y="63719"/>
                    <a:pt x="8109" y="63183"/>
                    <a:pt x="7680" y="62636"/>
                  </a:cubicBezTo>
                  <a:cubicBezTo>
                    <a:pt x="7514" y="62433"/>
                    <a:pt x="7347" y="62243"/>
                    <a:pt x="7157" y="62064"/>
                  </a:cubicBezTo>
                  <a:cubicBezTo>
                    <a:pt x="6954" y="61862"/>
                    <a:pt x="6764" y="61647"/>
                    <a:pt x="6597" y="61421"/>
                  </a:cubicBezTo>
                  <a:cubicBezTo>
                    <a:pt x="6490" y="61266"/>
                    <a:pt x="6383" y="61100"/>
                    <a:pt x="6287" y="60909"/>
                  </a:cubicBezTo>
                  <a:lnTo>
                    <a:pt x="8157" y="59040"/>
                  </a:lnTo>
                  <a:close/>
                  <a:moveTo>
                    <a:pt x="69855" y="59040"/>
                  </a:moveTo>
                  <a:lnTo>
                    <a:pt x="71688" y="60885"/>
                  </a:lnTo>
                  <a:cubicBezTo>
                    <a:pt x="71260" y="61457"/>
                    <a:pt x="70855" y="62028"/>
                    <a:pt x="70510" y="62528"/>
                  </a:cubicBezTo>
                  <a:lnTo>
                    <a:pt x="70343" y="62766"/>
                  </a:lnTo>
                  <a:cubicBezTo>
                    <a:pt x="69783" y="63576"/>
                    <a:pt x="69295" y="64279"/>
                    <a:pt x="68831" y="64814"/>
                  </a:cubicBezTo>
                  <a:lnTo>
                    <a:pt x="68629" y="65041"/>
                  </a:lnTo>
                  <a:cubicBezTo>
                    <a:pt x="67914" y="65874"/>
                    <a:pt x="67140" y="66684"/>
                    <a:pt x="66354" y="67446"/>
                  </a:cubicBezTo>
                  <a:lnTo>
                    <a:pt x="63902" y="64993"/>
                  </a:lnTo>
                  <a:lnTo>
                    <a:pt x="69855" y="59040"/>
                  </a:lnTo>
                  <a:close/>
                  <a:moveTo>
                    <a:pt x="20480" y="59016"/>
                  </a:moveTo>
                  <a:lnTo>
                    <a:pt x="26457" y="64993"/>
                  </a:lnTo>
                  <a:lnTo>
                    <a:pt x="20480" y="70970"/>
                  </a:lnTo>
                  <a:lnTo>
                    <a:pt x="14503" y="64993"/>
                  </a:lnTo>
                  <a:lnTo>
                    <a:pt x="20480" y="59016"/>
                  </a:lnTo>
                  <a:close/>
                  <a:moveTo>
                    <a:pt x="32826" y="59016"/>
                  </a:moveTo>
                  <a:lnTo>
                    <a:pt x="38803" y="64981"/>
                  </a:lnTo>
                  <a:lnTo>
                    <a:pt x="32826" y="70970"/>
                  </a:lnTo>
                  <a:lnTo>
                    <a:pt x="26850" y="64993"/>
                  </a:lnTo>
                  <a:lnTo>
                    <a:pt x="32826" y="59016"/>
                  </a:lnTo>
                  <a:close/>
                  <a:moveTo>
                    <a:pt x="45161" y="59004"/>
                  </a:moveTo>
                  <a:lnTo>
                    <a:pt x="51150" y="64993"/>
                  </a:lnTo>
                  <a:lnTo>
                    <a:pt x="45173" y="70970"/>
                  </a:lnTo>
                  <a:lnTo>
                    <a:pt x="39196" y="64981"/>
                  </a:lnTo>
                  <a:lnTo>
                    <a:pt x="45161" y="59004"/>
                  </a:lnTo>
                  <a:close/>
                  <a:moveTo>
                    <a:pt x="57532" y="59004"/>
                  </a:moveTo>
                  <a:lnTo>
                    <a:pt x="63509" y="64993"/>
                  </a:lnTo>
                  <a:lnTo>
                    <a:pt x="57532" y="70970"/>
                  </a:lnTo>
                  <a:lnTo>
                    <a:pt x="51543" y="64993"/>
                  </a:lnTo>
                  <a:lnTo>
                    <a:pt x="57532" y="59004"/>
                  </a:lnTo>
                  <a:close/>
                  <a:moveTo>
                    <a:pt x="14300" y="65195"/>
                  </a:moveTo>
                  <a:lnTo>
                    <a:pt x="20277" y="71172"/>
                  </a:lnTo>
                  <a:lnTo>
                    <a:pt x="18718" y="72732"/>
                  </a:lnTo>
                  <a:cubicBezTo>
                    <a:pt x="16944" y="71637"/>
                    <a:pt x="15253" y="70410"/>
                    <a:pt x="13681" y="69053"/>
                  </a:cubicBezTo>
                  <a:cubicBezTo>
                    <a:pt x="13110" y="68565"/>
                    <a:pt x="12538" y="68053"/>
                    <a:pt x="11979" y="67505"/>
                  </a:cubicBezTo>
                  <a:lnTo>
                    <a:pt x="14300" y="65195"/>
                  </a:lnTo>
                  <a:close/>
                  <a:moveTo>
                    <a:pt x="63711" y="65183"/>
                  </a:moveTo>
                  <a:lnTo>
                    <a:pt x="66152" y="67636"/>
                  </a:lnTo>
                  <a:cubicBezTo>
                    <a:pt x="65223" y="68529"/>
                    <a:pt x="64271" y="69363"/>
                    <a:pt x="63295" y="70125"/>
                  </a:cubicBezTo>
                  <a:cubicBezTo>
                    <a:pt x="62806" y="70506"/>
                    <a:pt x="62283" y="70863"/>
                    <a:pt x="61782" y="71208"/>
                  </a:cubicBezTo>
                  <a:cubicBezTo>
                    <a:pt x="61271" y="71553"/>
                    <a:pt x="60782" y="71887"/>
                    <a:pt x="60306" y="72256"/>
                  </a:cubicBezTo>
                  <a:cubicBezTo>
                    <a:pt x="60020" y="72482"/>
                    <a:pt x="59723" y="72672"/>
                    <a:pt x="59401" y="72839"/>
                  </a:cubicBezTo>
                  <a:lnTo>
                    <a:pt x="57734" y="71160"/>
                  </a:lnTo>
                  <a:lnTo>
                    <a:pt x="63711" y="65183"/>
                  </a:lnTo>
                  <a:close/>
                  <a:moveTo>
                    <a:pt x="57532" y="71375"/>
                  </a:moveTo>
                  <a:lnTo>
                    <a:pt x="59139" y="72982"/>
                  </a:lnTo>
                  <a:cubicBezTo>
                    <a:pt x="58556" y="73232"/>
                    <a:pt x="57949" y="73446"/>
                    <a:pt x="57330" y="73613"/>
                  </a:cubicBezTo>
                  <a:cubicBezTo>
                    <a:pt x="56258" y="73923"/>
                    <a:pt x="55222" y="74375"/>
                    <a:pt x="54270" y="74947"/>
                  </a:cubicBezTo>
                  <a:cubicBezTo>
                    <a:pt x="53972" y="75125"/>
                    <a:pt x="53674" y="75328"/>
                    <a:pt x="53389" y="75518"/>
                  </a:cubicBezTo>
                  <a:lnTo>
                    <a:pt x="57532" y="71375"/>
                  </a:lnTo>
                  <a:close/>
                  <a:moveTo>
                    <a:pt x="20480" y="71363"/>
                  </a:moveTo>
                  <a:lnTo>
                    <a:pt x="24766" y="75661"/>
                  </a:lnTo>
                  <a:cubicBezTo>
                    <a:pt x="24361" y="75482"/>
                    <a:pt x="23956" y="75316"/>
                    <a:pt x="23552" y="75149"/>
                  </a:cubicBezTo>
                  <a:lnTo>
                    <a:pt x="23028" y="74935"/>
                  </a:lnTo>
                  <a:cubicBezTo>
                    <a:pt x="22373" y="74661"/>
                    <a:pt x="21754" y="74411"/>
                    <a:pt x="21301" y="74173"/>
                  </a:cubicBezTo>
                  <a:cubicBezTo>
                    <a:pt x="20515" y="73780"/>
                    <a:pt x="19730" y="73339"/>
                    <a:pt x="18968" y="72875"/>
                  </a:cubicBezTo>
                  <a:lnTo>
                    <a:pt x="20480" y="71363"/>
                  </a:lnTo>
                  <a:close/>
                  <a:moveTo>
                    <a:pt x="26659" y="65183"/>
                  </a:moveTo>
                  <a:lnTo>
                    <a:pt x="32624" y="71160"/>
                  </a:lnTo>
                  <a:lnTo>
                    <a:pt x="26981" y="76804"/>
                  </a:lnTo>
                  <a:cubicBezTo>
                    <a:pt x="26790" y="76721"/>
                    <a:pt x="26611" y="76613"/>
                    <a:pt x="26445" y="76494"/>
                  </a:cubicBezTo>
                  <a:cubicBezTo>
                    <a:pt x="26290" y="76375"/>
                    <a:pt x="26123" y="76280"/>
                    <a:pt x="25945" y="76197"/>
                  </a:cubicBezTo>
                  <a:cubicBezTo>
                    <a:pt x="25838" y="76137"/>
                    <a:pt x="25718" y="76078"/>
                    <a:pt x="25599" y="76018"/>
                  </a:cubicBezTo>
                  <a:lnTo>
                    <a:pt x="25480" y="75970"/>
                  </a:lnTo>
                  <a:lnTo>
                    <a:pt x="20670" y="71160"/>
                  </a:lnTo>
                  <a:lnTo>
                    <a:pt x="26659" y="65183"/>
                  </a:lnTo>
                  <a:close/>
                  <a:moveTo>
                    <a:pt x="51353" y="65195"/>
                  </a:moveTo>
                  <a:lnTo>
                    <a:pt x="57330" y="71172"/>
                  </a:lnTo>
                  <a:lnTo>
                    <a:pt x="52269" y="76232"/>
                  </a:lnTo>
                  <a:lnTo>
                    <a:pt x="52305" y="76256"/>
                  </a:lnTo>
                  <a:cubicBezTo>
                    <a:pt x="52103" y="76435"/>
                    <a:pt x="51876" y="76578"/>
                    <a:pt x="51626" y="76685"/>
                  </a:cubicBezTo>
                  <a:lnTo>
                    <a:pt x="51638" y="76685"/>
                  </a:lnTo>
                  <a:cubicBezTo>
                    <a:pt x="51448" y="76756"/>
                    <a:pt x="51257" y="76804"/>
                    <a:pt x="51055" y="76840"/>
                  </a:cubicBezTo>
                  <a:lnTo>
                    <a:pt x="45376" y="71172"/>
                  </a:lnTo>
                  <a:lnTo>
                    <a:pt x="51353" y="65195"/>
                  </a:lnTo>
                  <a:close/>
                  <a:moveTo>
                    <a:pt x="38994" y="65183"/>
                  </a:moveTo>
                  <a:lnTo>
                    <a:pt x="44983" y="71160"/>
                  </a:lnTo>
                  <a:lnTo>
                    <a:pt x="39006" y="77137"/>
                  </a:lnTo>
                  <a:lnTo>
                    <a:pt x="33017" y="71160"/>
                  </a:lnTo>
                  <a:lnTo>
                    <a:pt x="38994" y="65183"/>
                  </a:lnTo>
                  <a:close/>
                  <a:moveTo>
                    <a:pt x="45185" y="71363"/>
                  </a:moveTo>
                  <a:lnTo>
                    <a:pt x="50698" y="76875"/>
                  </a:lnTo>
                  <a:cubicBezTo>
                    <a:pt x="50545" y="76880"/>
                    <a:pt x="50390" y="76883"/>
                    <a:pt x="50235" y="76883"/>
                  </a:cubicBezTo>
                  <a:cubicBezTo>
                    <a:pt x="50015" y="76883"/>
                    <a:pt x="49795" y="76877"/>
                    <a:pt x="49579" y="76863"/>
                  </a:cubicBezTo>
                  <a:lnTo>
                    <a:pt x="49579" y="76852"/>
                  </a:lnTo>
                  <a:cubicBezTo>
                    <a:pt x="49329" y="76840"/>
                    <a:pt x="49067" y="76816"/>
                    <a:pt x="48817" y="76816"/>
                  </a:cubicBezTo>
                  <a:lnTo>
                    <a:pt x="48650" y="76816"/>
                  </a:lnTo>
                  <a:cubicBezTo>
                    <a:pt x="46697" y="76816"/>
                    <a:pt x="44590" y="77161"/>
                    <a:pt x="42232" y="77864"/>
                  </a:cubicBezTo>
                  <a:lnTo>
                    <a:pt x="42066" y="77911"/>
                  </a:lnTo>
                  <a:cubicBezTo>
                    <a:pt x="41447" y="78102"/>
                    <a:pt x="40875" y="78268"/>
                    <a:pt x="40280" y="78411"/>
                  </a:cubicBezTo>
                  <a:lnTo>
                    <a:pt x="39208" y="77340"/>
                  </a:lnTo>
                  <a:lnTo>
                    <a:pt x="45185" y="71363"/>
                  </a:lnTo>
                  <a:close/>
                  <a:moveTo>
                    <a:pt x="32826" y="71363"/>
                  </a:moveTo>
                  <a:lnTo>
                    <a:pt x="38803" y="77340"/>
                  </a:lnTo>
                  <a:lnTo>
                    <a:pt x="37494" y="78661"/>
                  </a:lnTo>
                  <a:cubicBezTo>
                    <a:pt x="37101" y="78614"/>
                    <a:pt x="36720" y="78530"/>
                    <a:pt x="36339" y="78423"/>
                  </a:cubicBezTo>
                  <a:cubicBezTo>
                    <a:pt x="36089" y="78340"/>
                    <a:pt x="35851" y="78268"/>
                    <a:pt x="35613" y="78185"/>
                  </a:cubicBezTo>
                  <a:lnTo>
                    <a:pt x="35624" y="78185"/>
                  </a:lnTo>
                  <a:cubicBezTo>
                    <a:pt x="35243" y="78054"/>
                    <a:pt x="34862" y="77923"/>
                    <a:pt x="34458" y="77816"/>
                  </a:cubicBezTo>
                  <a:cubicBezTo>
                    <a:pt x="33708" y="77614"/>
                    <a:pt x="32946" y="77459"/>
                    <a:pt x="32184" y="77352"/>
                  </a:cubicBezTo>
                  <a:cubicBezTo>
                    <a:pt x="31195" y="77221"/>
                    <a:pt x="30195" y="77149"/>
                    <a:pt x="29207" y="77137"/>
                  </a:cubicBezTo>
                  <a:lnTo>
                    <a:pt x="28528" y="77102"/>
                  </a:lnTo>
                  <a:cubicBezTo>
                    <a:pt x="28100" y="77090"/>
                    <a:pt x="27683" y="77030"/>
                    <a:pt x="27278" y="76911"/>
                  </a:cubicBezTo>
                  <a:lnTo>
                    <a:pt x="32826" y="71363"/>
                  </a:lnTo>
                  <a:close/>
                  <a:moveTo>
                    <a:pt x="39006" y="77542"/>
                  </a:moveTo>
                  <a:lnTo>
                    <a:pt x="39958" y="78495"/>
                  </a:lnTo>
                  <a:cubicBezTo>
                    <a:pt x="39423" y="78614"/>
                    <a:pt x="38875" y="78673"/>
                    <a:pt x="38315" y="78697"/>
                  </a:cubicBezTo>
                  <a:lnTo>
                    <a:pt x="38327" y="78685"/>
                  </a:lnTo>
                  <a:lnTo>
                    <a:pt x="37863" y="78685"/>
                  </a:lnTo>
                  <a:lnTo>
                    <a:pt x="39006" y="77542"/>
                  </a:lnTo>
                  <a:close/>
                  <a:moveTo>
                    <a:pt x="41740" y="1"/>
                  </a:moveTo>
                  <a:cubicBezTo>
                    <a:pt x="41541" y="1"/>
                    <a:pt x="41342" y="19"/>
                    <a:pt x="41149" y="56"/>
                  </a:cubicBezTo>
                  <a:cubicBezTo>
                    <a:pt x="40637" y="175"/>
                    <a:pt x="40149" y="318"/>
                    <a:pt x="39673" y="509"/>
                  </a:cubicBezTo>
                  <a:cubicBezTo>
                    <a:pt x="39196" y="676"/>
                    <a:pt x="38708" y="830"/>
                    <a:pt x="38220" y="949"/>
                  </a:cubicBezTo>
                  <a:cubicBezTo>
                    <a:pt x="37815" y="1033"/>
                    <a:pt x="37422" y="1104"/>
                    <a:pt x="37029" y="1152"/>
                  </a:cubicBezTo>
                  <a:cubicBezTo>
                    <a:pt x="36339" y="1247"/>
                    <a:pt x="35636" y="1283"/>
                    <a:pt x="34934" y="1283"/>
                  </a:cubicBezTo>
                  <a:cubicBezTo>
                    <a:pt x="34493" y="1283"/>
                    <a:pt x="34041" y="1271"/>
                    <a:pt x="33600" y="1247"/>
                  </a:cubicBezTo>
                  <a:cubicBezTo>
                    <a:pt x="33207" y="1223"/>
                    <a:pt x="32818" y="1211"/>
                    <a:pt x="32429" y="1211"/>
                  </a:cubicBezTo>
                  <a:cubicBezTo>
                    <a:pt x="32041" y="1211"/>
                    <a:pt x="31654" y="1223"/>
                    <a:pt x="31267" y="1247"/>
                  </a:cubicBezTo>
                  <a:cubicBezTo>
                    <a:pt x="30064" y="1342"/>
                    <a:pt x="28957" y="1759"/>
                    <a:pt x="27873" y="2164"/>
                  </a:cubicBezTo>
                  <a:lnTo>
                    <a:pt x="27350" y="2378"/>
                  </a:lnTo>
                  <a:cubicBezTo>
                    <a:pt x="26981" y="2509"/>
                    <a:pt x="26611" y="2640"/>
                    <a:pt x="26254" y="2759"/>
                  </a:cubicBezTo>
                  <a:cubicBezTo>
                    <a:pt x="25290" y="3092"/>
                    <a:pt x="24349" y="3378"/>
                    <a:pt x="23444" y="3652"/>
                  </a:cubicBezTo>
                  <a:lnTo>
                    <a:pt x="23278" y="3712"/>
                  </a:lnTo>
                  <a:cubicBezTo>
                    <a:pt x="21408" y="4283"/>
                    <a:pt x="19658" y="4819"/>
                    <a:pt x="18348" y="5521"/>
                  </a:cubicBezTo>
                  <a:cubicBezTo>
                    <a:pt x="17979" y="5712"/>
                    <a:pt x="17622" y="5938"/>
                    <a:pt x="17265" y="6176"/>
                  </a:cubicBezTo>
                  <a:cubicBezTo>
                    <a:pt x="15741" y="7212"/>
                    <a:pt x="14146" y="8712"/>
                    <a:pt x="12598" y="10165"/>
                  </a:cubicBezTo>
                  <a:cubicBezTo>
                    <a:pt x="11955" y="10772"/>
                    <a:pt x="11324" y="11403"/>
                    <a:pt x="10728" y="12034"/>
                  </a:cubicBezTo>
                  <a:cubicBezTo>
                    <a:pt x="8704" y="14189"/>
                    <a:pt x="6918" y="16558"/>
                    <a:pt x="5406" y="19094"/>
                  </a:cubicBezTo>
                  <a:cubicBezTo>
                    <a:pt x="5156" y="19511"/>
                    <a:pt x="4906" y="19928"/>
                    <a:pt x="4680" y="20357"/>
                  </a:cubicBezTo>
                  <a:lnTo>
                    <a:pt x="4644" y="20416"/>
                  </a:lnTo>
                  <a:cubicBezTo>
                    <a:pt x="4466" y="20738"/>
                    <a:pt x="4287" y="21059"/>
                    <a:pt x="4097" y="21380"/>
                  </a:cubicBezTo>
                  <a:cubicBezTo>
                    <a:pt x="3335" y="22762"/>
                    <a:pt x="2537" y="24178"/>
                    <a:pt x="2144" y="25238"/>
                  </a:cubicBezTo>
                  <a:cubicBezTo>
                    <a:pt x="1954" y="25762"/>
                    <a:pt x="1763" y="26512"/>
                    <a:pt x="1549" y="27655"/>
                  </a:cubicBezTo>
                  <a:cubicBezTo>
                    <a:pt x="1501" y="27905"/>
                    <a:pt x="1454" y="28155"/>
                    <a:pt x="1406" y="28417"/>
                  </a:cubicBezTo>
                  <a:lnTo>
                    <a:pt x="1287" y="29096"/>
                  </a:lnTo>
                  <a:cubicBezTo>
                    <a:pt x="1120" y="30060"/>
                    <a:pt x="942" y="31060"/>
                    <a:pt x="715" y="32096"/>
                  </a:cubicBezTo>
                  <a:cubicBezTo>
                    <a:pt x="239" y="34299"/>
                    <a:pt x="1" y="36287"/>
                    <a:pt x="418" y="38787"/>
                  </a:cubicBezTo>
                  <a:lnTo>
                    <a:pt x="453" y="38954"/>
                  </a:lnTo>
                  <a:cubicBezTo>
                    <a:pt x="584" y="39776"/>
                    <a:pt x="703" y="40514"/>
                    <a:pt x="811" y="41323"/>
                  </a:cubicBezTo>
                  <a:cubicBezTo>
                    <a:pt x="870" y="41788"/>
                    <a:pt x="918" y="42252"/>
                    <a:pt x="953" y="42704"/>
                  </a:cubicBezTo>
                  <a:cubicBezTo>
                    <a:pt x="1049" y="44288"/>
                    <a:pt x="1061" y="45883"/>
                    <a:pt x="977" y="47479"/>
                  </a:cubicBezTo>
                  <a:cubicBezTo>
                    <a:pt x="906" y="49229"/>
                    <a:pt x="1203" y="50979"/>
                    <a:pt x="1846" y="52622"/>
                  </a:cubicBezTo>
                  <a:cubicBezTo>
                    <a:pt x="1870" y="52670"/>
                    <a:pt x="1882" y="52718"/>
                    <a:pt x="1906" y="52765"/>
                  </a:cubicBezTo>
                  <a:lnTo>
                    <a:pt x="1918" y="52801"/>
                  </a:lnTo>
                  <a:cubicBezTo>
                    <a:pt x="2216" y="53527"/>
                    <a:pt x="2561" y="54230"/>
                    <a:pt x="2954" y="54896"/>
                  </a:cubicBezTo>
                  <a:cubicBezTo>
                    <a:pt x="3489" y="55837"/>
                    <a:pt x="4156" y="57004"/>
                    <a:pt x="4763" y="58254"/>
                  </a:cubicBezTo>
                  <a:cubicBezTo>
                    <a:pt x="4942" y="58635"/>
                    <a:pt x="5109" y="59040"/>
                    <a:pt x="5275" y="59421"/>
                  </a:cubicBezTo>
                  <a:cubicBezTo>
                    <a:pt x="5490" y="59945"/>
                    <a:pt x="5716" y="60457"/>
                    <a:pt x="5978" y="60969"/>
                  </a:cubicBezTo>
                  <a:cubicBezTo>
                    <a:pt x="6097" y="61183"/>
                    <a:pt x="6228" y="61385"/>
                    <a:pt x="6359" y="61588"/>
                  </a:cubicBezTo>
                  <a:cubicBezTo>
                    <a:pt x="6537" y="61838"/>
                    <a:pt x="6740" y="62064"/>
                    <a:pt x="6954" y="62266"/>
                  </a:cubicBezTo>
                  <a:cubicBezTo>
                    <a:pt x="7133" y="62445"/>
                    <a:pt x="7299" y="62624"/>
                    <a:pt x="7454" y="62814"/>
                  </a:cubicBezTo>
                  <a:cubicBezTo>
                    <a:pt x="7883" y="63374"/>
                    <a:pt x="8300" y="63909"/>
                    <a:pt x="8728" y="64433"/>
                  </a:cubicBezTo>
                  <a:cubicBezTo>
                    <a:pt x="9657" y="65541"/>
                    <a:pt x="10645" y="66612"/>
                    <a:pt x="11681" y="67624"/>
                  </a:cubicBezTo>
                  <a:cubicBezTo>
                    <a:pt x="12276" y="68208"/>
                    <a:pt x="12884" y="68755"/>
                    <a:pt x="13491" y="69279"/>
                  </a:cubicBezTo>
                  <a:cubicBezTo>
                    <a:pt x="15110" y="70660"/>
                    <a:pt x="16836" y="71922"/>
                    <a:pt x="18670" y="73030"/>
                  </a:cubicBezTo>
                  <a:cubicBezTo>
                    <a:pt x="19491" y="73542"/>
                    <a:pt x="20325" y="74006"/>
                    <a:pt x="21170" y="74435"/>
                  </a:cubicBezTo>
                  <a:cubicBezTo>
                    <a:pt x="21623" y="74673"/>
                    <a:pt x="22254" y="74935"/>
                    <a:pt x="22909" y="75208"/>
                  </a:cubicBezTo>
                  <a:lnTo>
                    <a:pt x="23444" y="75423"/>
                  </a:lnTo>
                  <a:cubicBezTo>
                    <a:pt x="24075" y="75673"/>
                    <a:pt x="24718" y="75935"/>
                    <a:pt x="25326" y="76221"/>
                  </a:cubicBezTo>
                  <a:lnTo>
                    <a:pt x="25480" y="76292"/>
                  </a:lnTo>
                  <a:cubicBezTo>
                    <a:pt x="25599" y="76340"/>
                    <a:pt x="25707" y="76399"/>
                    <a:pt x="25826" y="76459"/>
                  </a:cubicBezTo>
                  <a:cubicBezTo>
                    <a:pt x="25980" y="76542"/>
                    <a:pt x="26135" y="76637"/>
                    <a:pt x="26290" y="76732"/>
                  </a:cubicBezTo>
                  <a:cubicBezTo>
                    <a:pt x="26492" y="76887"/>
                    <a:pt x="26719" y="77006"/>
                    <a:pt x="26957" y="77113"/>
                  </a:cubicBezTo>
                  <a:lnTo>
                    <a:pt x="26992" y="77125"/>
                  </a:lnTo>
                  <a:cubicBezTo>
                    <a:pt x="27481" y="77292"/>
                    <a:pt x="27993" y="77387"/>
                    <a:pt x="28516" y="77399"/>
                  </a:cubicBezTo>
                  <a:lnTo>
                    <a:pt x="29195" y="77423"/>
                  </a:lnTo>
                  <a:cubicBezTo>
                    <a:pt x="30171" y="77447"/>
                    <a:pt x="31160" y="77506"/>
                    <a:pt x="32136" y="77637"/>
                  </a:cubicBezTo>
                  <a:cubicBezTo>
                    <a:pt x="32886" y="77745"/>
                    <a:pt x="33636" y="77899"/>
                    <a:pt x="34386" y="78102"/>
                  </a:cubicBezTo>
                  <a:cubicBezTo>
                    <a:pt x="34779" y="78209"/>
                    <a:pt x="35148" y="78328"/>
                    <a:pt x="35529" y="78459"/>
                  </a:cubicBezTo>
                  <a:cubicBezTo>
                    <a:pt x="35767" y="78542"/>
                    <a:pt x="36005" y="78626"/>
                    <a:pt x="36255" y="78697"/>
                  </a:cubicBezTo>
                  <a:cubicBezTo>
                    <a:pt x="36672" y="78828"/>
                    <a:pt x="37101" y="78911"/>
                    <a:pt x="37529" y="78959"/>
                  </a:cubicBezTo>
                  <a:cubicBezTo>
                    <a:pt x="37744" y="78971"/>
                    <a:pt x="37958" y="78983"/>
                    <a:pt x="38172" y="78983"/>
                  </a:cubicBezTo>
                  <a:lnTo>
                    <a:pt x="38327" y="78983"/>
                  </a:lnTo>
                  <a:cubicBezTo>
                    <a:pt x="38982" y="78959"/>
                    <a:pt x="39637" y="78876"/>
                    <a:pt x="40268" y="78721"/>
                  </a:cubicBezTo>
                  <a:cubicBezTo>
                    <a:pt x="40887" y="78578"/>
                    <a:pt x="41494" y="78399"/>
                    <a:pt x="42137" y="78197"/>
                  </a:cubicBezTo>
                  <a:lnTo>
                    <a:pt x="42316" y="78149"/>
                  </a:lnTo>
                  <a:cubicBezTo>
                    <a:pt x="44637" y="77459"/>
                    <a:pt x="46721" y="77113"/>
                    <a:pt x="48650" y="77113"/>
                  </a:cubicBezTo>
                  <a:lnTo>
                    <a:pt x="48817" y="77113"/>
                  </a:lnTo>
                  <a:cubicBezTo>
                    <a:pt x="49055" y="77113"/>
                    <a:pt x="49305" y="77137"/>
                    <a:pt x="49567" y="77149"/>
                  </a:cubicBezTo>
                  <a:cubicBezTo>
                    <a:pt x="49805" y="77173"/>
                    <a:pt x="50046" y="77185"/>
                    <a:pt x="50288" y="77185"/>
                  </a:cubicBezTo>
                  <a:cubicBezTo>
                    <a:pt x="50531" y="77185"/>
                    <a:pt x="50775" y="77173"/>
                    <a:pt x="51019" y="77149"/>
                  </a:cubicBezTo>
                  <a:cubicBezTo>
                    <a:pt x="51269" y="77113"/>
                    <a:pt x="51507" y="77054"/>
                    <a:pt x="51734" y="76959"/>
                  </a:cubicBezTo>
                  <a:cubicBezTo>
                    <a:pt x="52007" y="76840"/>
                    <a:pt x="52257" y="76685"/>
                    <a:pt x="52484" y="76494"/>
                  </a:cubicBezTo>
                  <a:lnTo>
                    <a:pt x="52567" y="76423"/>
                  </a:lnTo>
                  <a:cubicBezTo>
                    <a:pt x="52686" y="76340"/>
                    <a:pt x="52793" y="76256"/>
                    <a:pt x="52912" y="76173"/>
                  </a:cubicBezTo>
                  <a:cubicBezTo>
                    <a:pt x="53127" y="76042"/>
                    <a:pt x="53329" y="75911"/>
                    <a:pt x="53531" y="75768"/>
                  </a:cubicBezTo>
                  <a:cubicBezTo>
                    <a:pt x="53817" y="75578"/>
                    <a:pt x="54115" y="75387"/>
                    <a:pt x="54413" y="75208"/>
                  </a:cubicBezTo>
                  <a:cubicBezTo>
                    <a:pt x="55341" y="74637"/>
                    <a:pt x="56353" y="74196"/>
                    <a:pt x="57401" y="73887"/>
                  </a:cubicBezTo>
                  <a:cubicBezTo>
                    <a:pt x="58103" y="73696"/>
                    <a:pt x="58782" y="73446"/>
                    <a:pt x="59437" y="73137"/>
                  </a:cubicBezTo>
                  <a:cubicBezTo>
                    <a:pt x="59806" y="72958"/>
                    <a:pt x="60151" y="72732"/>
                    <a:pt x="60473" y="72482"/>
                  </a:cubicBezTo>
                  <a:cubicBezTo>
                    <a:pt x="60949" y="72113"/>
                    <a:pt x="61449" y="71779"/>
                    <a:pt x="61937" y="71446"/>
                  </a:cubicBezTo>
                  <a:cubicBezTo>
                    <a:pt x="62449" y="71089"/>
                    <a:pt x="62973" y="70732"/>
                    <a:pt x="63473" y="70339"/>
                  </a:cubicBezTo>
                  <a:cubicBezTo>
                    <a:pt x="64509" y="69529"/>
                    <a:pt x="65497" y="68660"/>
                    <a:pt x="66450" y="67743"/>
                  </a:cubicBezTo>
                  <a:cubicBezTo>
                    <a:pt x="67271" y="66946"/>
                    <a:pt x="68081" y="66100"/>
                    <a:pt x="68843" y="65219"/>
                  </a:cubicBezTo>
                  <a:lnTo>
                    <a:pt x="69033" y="65005"/>
                  </a:lnTo>
                  <a:cubicBezTo>
                    <a:pt x="69510" y="64445"/>
                    <a:pt x="69998" y="63743"/>
                    <a:pt x="70569" y="62921"/>
                  </a:cubicBezTo>
                  <a:lnTo>
                    <a:pt x="70736" y="62683"/>
                  </a:lnTo>
                  <a:cubicBezTo>
                    <a:pt x="71105" y="62159"/>
                    <a:pt x="71534" y="61552"/>
                    <a:pt x="71986" y="60957"/>
                  </a:cubicBezTo>
                  <a:cubicBezTo>
                    <a:pt x="73177" y="59373"/>
                    <a:pt x="73546" y="57456"/>
                    <a:pt x="73891" y="55599"/>
                  </a:cubicBezTo>
                  <a:lnTo>
                    <a:pt x="74034" y="54813"/>
                  </a:lnTo>
                  <a:cubicBezTo>
                    <a:pt x="74165" y="54158"/>
                    <a:pt x="74320" y="53503"/>
                    <a:pt x="74522" y="52861"/>
                  </a:cubicBezTo>
                  <a:cubicBezTo>
                    <a:pt x="74653" y="52432"/>
                    <a:pt x="74808" y="51979"/>
                    <a:pt x="74987" y="51491"/>
                  </a:cubicBezTo>
                  <a:cubicBezTo>
                    <a:pt x="75498" y="50158"/>
                    <a:pt x="76070" y="49003"/>
                    <a:pt x="76582" y="47979"/>
                  </a:cubicBezTo>
                  <a:lnTo>
                    <a:pt x="76594" y="47943"/>
                  </a:lnTo>
                  <a:lnTo>
                    <a:pt x="76784" y="47574"/>
                  </a:lnTo>
                  <a:cubicBezTo>
                    <a:pt x="77130" y="46895"/>
                    <a:pt x="77487" y="46193"/>
                    <a:pt x="77606" y="45395"/>
                  </a:cubicBezTo>
                  <a:cubicBezTo>
                    <a:pt x="77737" y="44467"/>
                    <a:pt x="77677" y="43526"/>
                    <a:pt x="77618" y="42609"/>
                  </a:cubicBezTo>
                  <a:lnTo>
                    <a:pt x="77594" y="42240"/>
                  </a:lnTo>
                  <a:cubicBezTo>
                    <a:pt x="77582" y="42050"/>
                    <a:pt x="77570" y="41847"/>
                    <a:pt x="77558" y="41645"/>
                  </a:cubicBezTo>
                  <a:cubicBezTo>
                    <a:pt x="77523" y="40990"/>
                    <a:pt x="77499" y="40276"/>
                    <a:pt x="77487" y="39537"/>
                  </a:cubicBezTo>
                  <a:lnTo>
                    <a:pt x="77487" y="38990"/>
                  </a:lnTo>
                  <a:cubicBezTo>
                    <a:pt x="77499" y="37561"/>
                    <a:pt x="77618" y="36204"/>
                    <a:pt x="77713" y="35013"/>
                  </a:cubicBezTo>
                  <a:lnTo>
                    <a:pt x="77713" y="34942"/>
                  </a:lnTo>
                  <a:cubicBezTo>
                    <a:pt x="77725" y="34775"/>
                    <a:pt x="77737" y="34596"/>
                    <a:pt x="77749" y="34430"/>
                  </a:cubicBezTo>
                  <a:cubicBezTo>
                    <a:pt x="77856" y="33215"/>
                    <a:pt x="77963" y="31953"/>
                    <a:pt x="77665" y="30763"/>
                  </a:cubicBezTo>
                  <a:cubicBezTo>
                    <a:pt x="77523" y="30227"/>
                    <a:pt x="77368" y="29691"/>
                    <a:pt x="77201" y="29179"/>
                  </a:cubicBezTo>
                  <a:lnTo>
                    <a:pt x="77118" y="28881"/>
                  </a:lnTo>
                  <a:cubicBezTo>
                    <a:pt x="76963" y="28393"/>
                    <a:pt x="76820" y="27893"/>
                    <a:pt x="76665" y="27381"/>
                  </a:cubicBezTo>
                  <a:cubicBezTo>
                    <a:pt x="76106" y="25440"/>
                    <a:pt x="75201" y="23274"/>
                    <a:pt x="73974" y="20952"/>
                  </a:cubicBezTo>
                  <a:cubicBezTo>
                    <a:pt x="73605" y="20261"/>
                    <a:pt x="73201" y="19547"/>
                    <a:pt x="72820" y="18892"/>
                  </a:cubicBezTo>
                  <a:cubicBezTo>
                    <a:pt x="72570" y="18463"/>
                    <a:pt x="72308" y="18023"/>
                    <a:pt x="72046" y="17582"/>
                  </a:cubicBezTo>
                  <a:cubicBezTo>
                    <a:pt x="71950" y="17416"/>
                    <a:pt x="71867" y="17261"/>
                    <a:pt x="71784" y="17094"/>
                  </a:cubicBezTo>
                  <a:cubicBezTo>
                    <a:pt x="71522" y="16618"/>
                    <a:pt x="71260" y="16130"/>
                    <a:pt x="70831" y="15749"/>
                  </a:cubicBezTo>
                  <a:cubicBezTo>
                    <a:pt x="70593" y="15546"/>
                    <a:pt x="70331" y="15368"/>
                    <a:pt x="70045" y="15225"/>
                  </a:cubicBezTo>
                  <a:cubicBezTo>
                    <a:pt x="69903" y="15142"/>
                    <a:pt x="69748" y="15058"/>
                    <a:pt x="69605" y="14963"/>
                  </a:cubicBezTo>
                  <a:cubicBezTo>
                    <a:pt x="68652" y="14332"/>
                    <a:pt x="67748" y="13629"/>
                    <a:pt x="66926" y="12844"/>
                  </a:cubicBezTo>
                  <a:cubicBezTo>
                    <a:pt x="66843" y="12772"/>
                    <a:pt x="66771" y="12689"/>
                    <a:pt x="66700" y="12617"/>
                  </a:cubicBezTo>
                  <a:cubicBezTo>
                    <a:pt x="65878" y="11784"/>
                    <a:pt x="65259" y="10867"/>
                    <a:pt x="64616" y="9915"/>
                  </a:cubicBezTo>
                  <a:cubicBezTo>
                    <a:pt x="64247" y="9367"/>
                    <a:pt x="63866" y="8807"/>
                    <a:pt x="63437" y="8272"/>
                  </a:cubicBezTo>
                  <a:cubicBezTo>
                    <a:pt x="62687" y="7295"/>
                    <a:pt x="61556" y="6724"/>
                    <a:pt x="60651" y="6260"/>
                  </a:cubicBezTo>
                  <a:lnTo>
                    <a:pt x="60616" y="6236"/>
                  </a:lnTo>
                  <a:lnTo>
                    <a:pt x="60568" y="6200"/>
                  </a:lnTo>
                  <a:lnTo>
                    <a:pt x="60556" y="6212"/>
                  </a:lnTo>
                  <a:lnTo>
                    <a:pt x="60509" y="6188"/>
                  </a:lnTo>
                  <a:cubicBezTo>
                    <a:pt x="60116" y="5986"/>
                    <a:pt x="59747" y="5795"/>
                    <a:pt x="59389" y="5581"/>
                  </a:cubicBezTo>
                  <a:cubicBezTo>
                    <a:pt x="57199" y="4271"/>
                    <a:pt x="54889" y="3176"/>
                    <a:pt x="52496" y="2307"/>
                  </a:cubicBezTo>
                  <a:lnTo>
                    <a:pt x="52281" y="2223"/>
                  </a:lnTo>
                  <a:cubicBezTo>
                    <a:pt x="51436" y="1926"/>
                    <a:pt x="50567" y="1652"/>
                    <a:pt x="49698" y="1402"/>
                  </a:cubicBezTo>
                  <a:cubicBezTo>
                    <a:pt x="48412" y="1045"/>
                    <a:pt x="47102" y="759"/>
                    <a:pt x="45792" y="533"/>
                  </a:cubicBezTo>
                  <a:cubicBezTo>
                    <a:pt x="45221" y="437"/>
                    <a:pt x="44518" y="366"/>
                    <a:pt x="43840" y="295"/>
                  </a:cubicBezTo>
                  <a:cubicBezTo>
                    <a:pt x="43566" y="271"/>
                    <a:pt x="43292" y="211"/>
                    <a:pt x="43030" y="164"/>
                  </a:cubicBezTo>
                  <a:cubicBezTo>
                    <a:pt x="42732" y="104"/>
                    <a:pt x="42411" y="44"/>
                    <a:pt x="42101" y="21"/>
                  </a:cubicBezTo>
                  <a:cubicBezTo>
                    <a:pt x="41981" y="7"/>
                    <a:pt x="41860" y="1"/>
                    <a:pt x="4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5589650" y="2779355"/>
              <a:ext cx="11833" cy="31810"/>
            </a:xfrm>
            <a:custGeom>
              <a:avLst/>
              <a:gdLst/>
              <a:ahLst/>
              <a:cxnLst/>
              <a:rect l="l" t="t" r="r" b="b"/>
              <a:pathLst>
                <a:path w="430" h="1156" extrusionOk="0">
                  <a:moveTo>
                    <a:pt x="275" y="0"/>
                  </a:moveTo>
                  <a:lnTo>
                    <a:pt x="1" y="36"/>
                  </a:lnTo>
                  <a:cubicBezTo>
                    <a:pt x="36" y="381"/>
                    <a:pt x="84" y="750"/>
                    <a:pt x="155" y="1155"/>
                  </a:cubicBezTo>
                  <a:lnTo>
                    <a:pt x="429" y="1108"/>
                  </a:lnTo>
                  <a:cubicBezTo>
                    <a:pt x="358" y="703"/>
                    <a:pt x="310" y="346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5593255" y="2664027"/>
              <a:ext cx="11502" cy="24270"/>
            </a:xfrm>
            <a:custGeom>
              <a:avLst/>
              <a:gdLst/>
              <a:ahLst/>
              <a:cxnLst/>
              <a:rect l="l" t="t" r="r" b="b"/>
              <a:pathLst>
                <a:path w="418" h="882" extrusionOk="0">
                  <a:moveTo>
                    <a:pt x="144" y="0"/>
                  </a:moveTo>
                  <a:cubicBezTo>
                    <a:pt x="84" y="286"/>
                    <a:pt x="36" y="572"/>
                    <a:pt x="1" y="834"/>
                  </a:cubicBezTo>
                  <a:lnTo>
                    <a:pt x="274" y="881"/>
                  </a:lnTo>
                  <a:cubicBezTo>
                    <a:pt x="310" y="619"/>
                    <a:pt x="358" y="346"/>
                    <a:pt x="417" y="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5598180" y="2832107"/>
              <a:ext cx="26885" cy="92074"/>
            </a:xfrm>
            <a:custGeom>
              <a:avLst/>
              <a:gdLst/>
              <a:ahLst/>
              <a:cxnLst/>
              <a:rect l="l" t="t" r="r" b="b"/>
              <a:pathLst>
                <a:path w="977" h="3346" extrusionOk="0">
                  <a:moveTo>
                    <a:pt x="274" y="0"/>
                  </a:moveTo>
                  <a:lnTo>
                    <a:pt x="0" y="60"/>
                  </a:lnTo>
                  <a:cubicBezTo>
                    <a:pt x="84" y="417"/>
                    <a:pt x="167" y="774"/>
                    <a:pt x="250" y="1143"/>
                  </a:cubicBezTo>
                  <a:cubicBezTo>
                    <a:pt x="417" y="1858"/>
                    <a:pt x="584" y="2608"/>
                    <a:pt x="703" y="3346"/>
                  </a:cubicBezTo>
                  <a:lnTo>
                    <a:pt x="977" y="3298"/>
                  </a:lnTo>
                  <a:cubicBezTo>
                    <a:pt x="857" y="2548"/>
                    <a:pt x="679" y="1798"/>
                    <a:pt x="524" y="1072"/>
                  </a:cubicBezTo>
                  <a:cubicBezTo>
                    <a:pt x="441" y="715"/>
                    <a:pt x="357" y="357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5614223" y="3123357"/>
              <a:ext cx="19675" cy="92431"/>
            </a:xfrm>
            <a:custGeom>
              <a:avLst/>
              <a:gdLst/>
              <a:ahLst/>
              <a:cxnLst/>
              <a:rect l="l" t="t" r="r" b="b"/>
              <a:pathLst>
                <a:path w="715" h="3359" extrusionOk="0">
                  <a:moveTo>
                    <a:pt x="13" y="1"/>
                  </a:moveTo>
                  <a:lnTo>
                    <a:pt x="13" y="168"/>
                  </a:lnTo>
                  <a:cubicBezTo>
                    <a:pt x="1" y="1037"/>
                    <a:pt x="96" y="1918"/>
                    <a:pt x="286" y="2763"/>
                  </a:cubicBezTo>
                  <a:cubicBezTo>
                    <a:pt x="334" y="2966"/>
                    <a:pt x="394" y="3156"/>
                    <a:pt x="453" y="3358"/>
                  </a:cubicBezTo>
                  <a:lnTo>
                    <a:pt x="715" y="3275"/>
                  </a:lnTo>
                  <a:cubicBezTo>
                    <a:pt x="655" y="3085"/>
                    <a:pt x="608" y="2894"/>
                    <a:pt x="560" y="2704"/>
                  </a:cubicBezTo>
                  <a:cubicBezTo>
                    <a:pt x="370" y="1870"/>
                    <a:pt x="286" y="1025"/>
                    <a:pt x="298" y="16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5621433" y="2953654"/>
              <a:ext cx="8888" cy="23610"/>
            </a:xfrm>
            <a:custGeom>
              <a:avLst/>
              <a:gdLst/>
              <a:ahLst/>
              <a:cxnLst/>
              <a:rect l="l" t="t" r="r" b="b"/>
              <a:pathLst>
                <a:path w="323" h="858" extrusionOk="0">
                  <a:moveTo>
                    <a:pt x="286" y="0"/>
                  </a:moveTo>
                  <a:lnTo>
                    <a:pt x="1" y="24"/>
                  </a:lnTo>
                  <a:cubicBezTo>
                    <a:pt x="24" y="286"/>
                    <a:pt x="36" y="560"/>
                    <a:pt x="36" y="858"/>
                  </a:cubicBezTo>
                  <a:lnTo>
                    <a:pt x="322" y="858"/>
                  </a:lnTo>
                  <a:cubicBezTo>
                    <a:pt x="310" y="548"/>
                    <a:pt x="298" y="274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5604399" y="2545424"/>
              <a:ext cx="34424" cy="90450"/>
            </a:xfrm>
            <a:custGeom>
              <a:avLst/>
              <a:gdLst/>
              <a:ahLst/>
              <a:cxnLst/>
              <a:rect l="l" t="t" r="r" b="b"/>
              <a:pathLst>
                <a:path w="1251" h="3287" extrusionOk="0">
                  <a:moveTo>
                    <a:pt x="977" y="0"/>
                  </a:moveTo>
                  <a:cubicBezTo>
                    <a:pt x="655" y="988"/>
                    <a:pt x="286" y="2096"/>
                    <a:pt x="0" y="3215"/>
                  </a:cubicBezTo>
                  <a:lnTo>
                    <a:pt x="274" y="3286"/>
                  </a:lnTo>
                  <a:cubicBezTo>
                    <a:pt x="560" y="2179"/>
                    <a:pt x="917" y="1072"/>
                    <a:pt x="1251" y="84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5615214" y="3068981"/>
              <a:ext cx="9851" cy="31150"/>
            </a:xfrm>
            <a:custGeom>
              <a:avLst/>
              <a:gdLst/>
              <a:ahLst/>
              <a:cxnLst/>
              <a:rect l="l" t="t" r="r" b="b"/>
              <a:pathLst>
                <a:path w="358" h="1132" extrusionOk="0">
                  <a:moveTo>
                    <a:pt x="84" y="0"/>
                  </a:moveTo>
                  <a:cubicBezTo>
                    <a:pt x="48" y="381"/>
                    <a:pt x="24" y="751"/>
                    <a:pt x="0" y="1120"/>
                  </a:cubicBezTo>
                  <a:lnTo>
                    <a:pt x="286" y="1132"/>
                  </a:lnTo>
                  <a:cubicBezTo>
                    <a:pt x="298" y="762"/>
                    <a:pt x="334" y="393"/>
                    <a:pt x="358" y="2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5870773" y="3638080"/>
              <a:ext cx="69482" cy="72096"/>
            </a:xfrm>
            <a:custGeom>
              <a:avLst/>
              <a:gdLst/>
              <a:ahLst/>
              <a:cxnLst/>
              <a:rect l="l" t="t" r="r" b="b"/>
              <a:pathLst>
                <a:path w="2525" h="2620" extrusionOk="0">
                  <a:moveTo>
                    <a:pt x="203" y="1"/>
                  </a:moveTo>
                  <a:lnTo>
                    <a:pt x="0" y="191"/>
                  </a:lnTo>
                  <a:cubicBezTo>
                    <a:pt x="584" y="822"/>
                    <a:pt x="1191" y="1453"/>
                    <a:pt x="1786" y="2060"/>
                  </a:cubicBezTo>
                  <a:lnTo>
                    <a:pt x="2322" y="2620"/>
                  </a:lnTo>
                  <a:lnTo>
                    <a:pt x="2524" y="2417"/>
                  </a:lnTo>
                  <a:lnTo>
                    <a:pt x="1977" y="1870"/>
                  </a:lnTo>
                  <a:cubicBezTo>
                    <a:pt x="1393" y="1263"/>
                    <a:pt x="786" y="632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5835385" y="3597464"/>
              <a:ext cx="25591" cy="28508"/>
            </a:xfrm>
            <a:custGeom>
              <a:avLst/>
              <a:gdLst/>
              <a:ahLst/>
              <a:cxnLst/>
              <a:rect l="l" t="t" r="r" b="b"/>
              <a:pathLst>
                <a:path w="930" h="1036" extrusionOk="0">
                  <a:moveTo>
                    <a:pt x="227" y="0"/>
                  </a:moveTo>
                  <a:lnTo>
                    <a:pt x="0" y="167"/>
                  </a:lnTo>
                  <a:cubicBezTo>
                    <a:pt x="227" y="453"/>
                    <a:pt x="465" y="738"/>
                    <a:pt x="727" y="1036"/>
                  </a:cubicBezTo>
                  <a:lnTo>
                    <a:pt x="929" y="846"/>
                  </a:lnTo>
                  <a:cubicBezTo>
                    <a:pt x="679" y="548"/>
                    <a:pt x="441" y="274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5955941" y="3727211"/>
              <a:ext cx="21326" cy="21959"/>
            </a:xfrm>
            <a:custGeom>
              <a:avLst/>
              <a:gdLst/>
              <a:ahLst/>
              <a:cxnLst/>
              <a:rect l="l" t="t" r="r" b="b"/>
              <a:pathLst>
                <a:path w="775" h="798" extrusionOk="0">
                  <a:moveTo>
                    <a:pt x="203" y="0"/>
                  </a:moveTo>
                  <a:lnTo>
                    <a:pt x="1" y="191"/>
                  </a:lnTo>
                  <a:cubicBezTo>
                    <a:pt x="191" y="393"/>
                    <a:pt x="382" y="595"/>
                    <a:pt x="572" y="798"/>
                  </a:cubicBezTo>
                  <a:lnTo>
                    <a:pt x="775" y="619"/>
                  </a:lnTo>
                  <a:cubicBezTo>
                    <a:pt x="584" y="405"/>
                    <a:pt x="394" y="202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5637806" y="3241959"/>
              <a:ext cx="16758" cy="23968"/>
            </a:xfrm>
            <a:custGeom>
              <a:avLst/>
              <a:gdLst/>
              <a:ahLst/>
              <a:cxnLst/>
              <a:rect l="l" t="t" r="r" b="b"/>
              <a:pathLst>
                <a:path w="609" h="871" extrusionOk="0">
                  <a:moveTo>
                    <a:pt x="251" y="1"/>
                  </a:moveTo>
                  <a:lnTo>
                    <a:pt x="1" y="108"/>
                  </a:lnTo>
                  <a:cubicBezTo>
                    <a:pt x="108" y="358"/>
                    <a:pt x="227" y="608"/>
                    <a:pt x="358" y="870"/>
                  </a:cubicBezTo>
                  <a:lnTo>
                    <a:pt x="608" y="739"/>
                  </a:lnTo>
                  <a:cubicBezTo>
                    <a:pt x="477" y="489"/>
                    <a:pt x="358" y="239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5695484" y="3341574"/>
              <a:ext cx="22619" cy="30159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227" y="0"/>
                  </a:moveTo>
                  <a:lnTo>
                    <a:pt x="0" y="143"/>
                  </a:lnTo>
                  <a:cubicBezTo>
                    <a:pt x="179" y="429"/>
                    <a:pt x="358" y="715"/>
                    <a:pt x="536" y="1012"/>
                  </a:cubicBezTo>
                  <a:lnTo>
                    <a:pt x="584" y="1096"/>
                  </a:lnTo>
                  <a:lnTo>
                    <a:pt x="822" y="941"/>
                  </a:lnTo>
                  <a:lnTo>
                    <a:pt x="774" y="858"/>
                  </a:lnTo>
                  <a:cubicBezTo>
                    <a:pt x="596" y="572"/>
                    <a:pt x="417" y="29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8"/>
            <p:cNvSpPr/>
            <p:nvPr/>
          </p:nvSpPr>
          <p:spPr>
            <a:xfrm>
              <a:off x="5722672" y="3388107"/>
              <a:ext cx="45899" cy="87175"/>
            </a:xfrm>
            <a:custGeom>
              <a:avLst/>
              <a:gdLst/>
              <a:ahLst/>
              <a:cxnLst/>
              <a:rect l="l" t="t" r="r" b="b"/>
              <a:pathLst>
                <a:path w="1668" h="3168" extrusionOk="0">
                  <a:moveTo>
                    <a:pt x="251" y="0"/>
                  </a:moveTo>
                  <a:lnTo>
                    <a:pt x="1" y="131"/>
                  </a:lnTo>
                  <a:cubicBezTo>
                    <a:pt x="429" y="941"/>
                    <a:pt x="798" y="1786"/>
                    <a:pt x="1167" y="2619"/>
                  </a:cubicBezTo>
                  <a:lnTo>
                    <a:pt x="1406" y="3167"/>
                  </a:lnTo>
                  <a:lnTo>
                    <a:pt x="1667" y="3048"/>
                  </a:lnTo>
                  <a:lnTo>
                    <a:pt x="1429" y="2500"/>
                  </a:lnTo>
                  <a:cubicBezTo>
                    <a:pt x="1072" y="1667"/>
                    <a:pt x="679" y="81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8"/>
            <p:cNvSpPr/>
            <p:nvPr/>
          </p:nvSpPr>
          <p:spPr>
            <a:xfrm>
              <a:off x="5774433" y="3500160"/>
              <a:ext cx="17061" cy="23940"/>
            </a:xfrm>
            <a:custGeom>
              <a:avLst/>
              <a:gdLst/>
              <a:ahLst/>
              <a:cxnLst/>
              <a:rect l="l" t="t" r="r" b="b"/>
              <a:pathLst>
                <a:path w="620" h="870" extrusionOk="0">
                  <a:moveTo>
                    <a:pt x="251" y="0"/>
                  </a:moveTo>
                  <a:lnTo>
                    <a:pt x="1" y="119"/>
                  </a:lnTo>
                  <a:cubicBezTo>
                    <a:pt x="120" y="369"/>
                    <a:pt x="239" y="619"/>
                    <a:pt x="370" y="869"/>
                  </a:cubicBezTo>
                  <a:lnTo>
                    <a:pt x="620" y="750"/>
                  </a:lnTo>
                  <a:cubicBezTo>
                    <a:pt x="489" y="500"/>
                    <a:pt x="370" y="25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8"/>
            <p:cNvSpPr/>
            <p:nvPr/>
          </p:nvSpPr>
          <p:spPr>
            <a:xfrm>
              <a:off x="8309029" y="902326"/>
              <a:ext cx="47853" cy="73197"/>
            </a:xfrm>
            <a:custGeom>
              <a:avLst/>
              <a:gdLst/>
              <a:ahLst/>
              <a:cxnLst/>
              <a:rect l="l" t="t" r="r" b="b"/>
              <a:pathLst>
                <a:path w="1739" h="2660" extrusionOk="0">
                  <a:moveTo>
                    <a:pt x="1691" y="1"/>
                  </a:moveTo>
                  <a:cubicBezTo>
                    <a:pt x="596" y="60"/>
                    <a:pt x="1" y="1310"/>
                    <a:pt x="643" y="2203"/>
                  </a:cubicBezTo>
                  <a:cubicBezTo>
                    <a:pt x="837" y="2470"/>
                    <a:pt x="1159" y="2659"/>
                    <a:pt x="1471" y="2659"/>
                  </a:cubicBezTo>
                  <a:cubicBezTo>
                    <a:pt x="1562" y="2659"/>
                    <a:pt x="1653" y="2643"/>
                    <a:pt x="1739" y="2608"/>
                  </a:cubicBezTo>
                  <a:cubicBezTo>
                    <a:pt x="1727" y="2501"/>
                    <a:pt x="1691" y="2382"/>
                    <a:pt x="1644" y="2275"/>
                  </a:cubicBezTo>
                  <a:cubicBezTo>
                    <a:pt x="1489" y="1858"/>
                    <a:pt x="1263" y="1584"/>
                    <a:pt x="1322" y="1108"/>
                  </a:cubicBezTo>
                  <a:cubicBezTo>
                    <a:pt x="1405" y="727"/>
                    <a:pt x="1525" y="358"/>
                    <a:pt x="1691" y="1"/>
                  </a:cubicBezTo>
                  <a:close/>
                </a:path>
              </a:pathLst>
            </a:custGeom>
            <a:solidFill>
              <a:srgbClr val="A56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8"/>
            <p:cNvSpPr/>
            <p:nvPr/>
          </p:nvSpPr>
          <p:spPr>
            <a:xfrm>
              <a:off x="8331649" y="1968125"/>
              <a:ext cx="66207" cy="59988"/>
            </a:xfrm>
            <a:custGeom>
              <a:avLst/>
              <a:gdLst/>
              <a:ahLst/>
              <a:cxnLst/>
              <a:rect l="l" t="t" r="r" b="b"/>
              <a:pathLst>
                <a:path w="2406" h="2180" extrusionOk="0">
                  <a:moveTo>
                    <a:pt x="310" y="1"/>
                  </a:moveTo>
                  <a:cubicBezTo>
                    <a:pt x="36" y="417"/>
                    <a:pt x="0" y="965"/>
                    <a:pt x="214" y="1417"/>
                  </a:cubicBezTo>
                  <a:cubicBezTo>
                    <a:pt x="453" y="1858"/>
                    <a:pt x="905" y="2156"/>
                    <a:pt x="1405" y="2179"/>
                  </a:cubicBezTo>
                  <a:cubicBezTo>
                    <a:pt x="1416" y="2180"/>
                    <a:pt x="1427" y="2180"/>
                    <a:pt x="1437" y="2180"/>
                  </a:cubicBezTo>
                  <a:cubicBezTo>
                    <a:pt x="1856" y="2180"/>
                    <a:pt x="2289" y="1955"/>
                    <a:pt x="2405" y="1572"/>
                  </a:cubicBezTo>
                  <a:cubicBezTo>
                    <a:pt x="2310" y="1513"/>
                    <a:pt x="2191" y="1465"/>
                    <a:pt x="2084" y="1429"/>
                  </a:cubicBezTo>
                  <a:cubicBezTo>
                    <a:pt x="1667" y="1298"/>
                    <a:pt x="1310" y="1310"/>
                    <a:pt x="976" y="977"/>
                  </a:cubicBezTo>
                  <a:cubicBezTo>
                    <a:pt x="703" y="691"/>
                    <a:pt x="524" y="334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8"/>
            <p:cNvSpPr/>
            <p:nvPr/>
          </p:nvSpPr>
          <p:spPr>
            <a:xfrm>
              <a:off x="8143949" y="4112160"/>
              <a:ext cx="75673" cy="50109"/>
            </a:xfrm>
            <a:custGeom>
              <a:avLst/>
              <a:gdLst/>
              <a:ahLst/>
              <a:cxnLst/>
              <a:rect l="l" t="t" r="r" b="b"/>
              <a:pathLst>
                <a:path w="2750" h="1821" extrusionOk="0">
                  <a:moveTo>
                    <a:pt x="296" y="1"/>
                  </a:moveTo>
                  <a:lnTo>
                    <a:pt x="296" y="13"/>
                  </a:lnTo>
                  <a:cubicBezTo>
                    <a:pt x="1" y="931"/>
                    <a:pt x="706" y="1821"/>
                    <a:pt x="1608" y="1821"/>
                  </a:cubicBezTo>
                  <a:cubicBezTo>
                    <a:pt x="1724" y="1821"/>
                    <a:pt x="1843" y="1806"/>
                    <a:pt x="1963" y="1775"/>
                  </a:cubicBezTo>
                  <a:cubicBezTo>
                    <a:pt x="2368" y="1668"/>
                    <a:pt x="2749" y="1311"/>
                    <a:pt x="2749" y="906"/>
                  </a:cubicBezTo>
                  <a:cubicBezTo>
                    <a:pt x="2630" y="882"/>
                    <a:pt x="2511" y="870"/>
                    <a:pt x="2392" y="870"/>
                  </a:cubicBezTo>
                  <a:cubicBezTo>
                    <a:pt x="2178" y="870"/>
                    <a:pt x="1989" y="895"/>
                    <a:pt x="1802" y="895"/>
                  </a:cubicBezTo>
                  <a:cubicBezTo>
                    <a:pt x="1605" y="895"/>
                    <a:pt x="1410" y="867"/>
                    <a:pt x="1189" y="751"/>
                  </a:cubicBezTo>
                  <a:cubicBezTo>
                    <a:pt x="868" y="537"/>
                    <a:pt x="570" y="287"/>
                    <a:pt x="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8"/>
            <p:cNvSpPr/>
            <p:nvPr/>
          </p:nvSpPr>
          <p:spPr>
            <a:xfrm>
              <a:off x="7879502" y="1260445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8"/>
            <p:cNvSpPr/>
            <p:nvPr/>
          </p:nvSpPr>
          <p:spPr>
            <a:xfrm>
              <a:off x="7669154" y="1348971"/>
              <a:ext cx="75068" cy="39928"/>
            </a:xfrm>
            <a:custGeom>
              <a:avLst/>
              <a:gdLst/>
              <a:ahLst/>
              <a:cxnLst/>
              <a:rect l="l" t="t" r="r" b="b"/>
              <a:pathLst>
                <a:path w="2728" h="1451" extrusionOk="0">
                  <a:moveTo>
                    <a:pt x="1323" y="1"/>
                  </a:moveTo>
                  <a:cubicBezTo>
                    <a:pt x="1084" y="1"/>
                    <a:pt x="847" y="60"/>
                    <a:pt x="632" y="176"/>
                  </a:cubicBezTo>
                  <a:cubicBezTo>
                    <a:pt x="263" y="391"/>
                    <a:pt x="1" y="831"/>
                    <a:pt x="108" y="1224"/>
                  </a:cubicBezTo>
                  <a:cubicBezTo>
                    <a:pt x="227" y="1224"/>
                    <a:pt x="334" y="1200"/>
                    <a:pt x="453" y="1165"/>
                  </a:cubicBezTo>
                  <a:cubicBezTo>
                    <a:pt x="789" y="1080"/>
                    <a:pt x="1045" y="938"/>
                    <a:pt x="1364" y="938"/>
                  </a:cubicBezTo>
                  <a:cubicBezTo>
                    <a:pt x="1452" y="938"/>
                    <a:pt x="1544" y="948"/>
                    <a:pt x="1644" y="974"/>
                  </a:cubicBezTo>
                  <a:cubicBezTo>
                    <a:pt x="2013" y="1093"/>
                    <a:pt x="2370" y="1248"/>
                    <a:pt x="2703" y="1450"/>
                  </a:cubicBezTo>
                  <a:lnTo>
                    <a:pt x="2715" y="1438"/>
                  </a:lnTo>
                  <a:cubicBezTo>
                    <a:pt x="2727" y="938"/>
                    <a:pt x="2477" y="462"/>
                    <a:pt x="2049" y="200"/>
                  </a:cubicBezTo>
                  <a:cubicBezTo>
                    <a:pt x="1823" y="66"/>
                    <a:pt x="1573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8"/>
            <p:cNvSpPr/>
            <p:nvPr/>
          </p:nvSpPr>
          <p:spPr>
            <a:xfrm>
              <a:off x="7042598" y="863829"/>
              <a:ext cx="50935" cy="72013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8"/>
            <p:cNvSpPr/>
            <p:nvPr/>
          </p:nvSpPr>
          <p:spPr>
            <a:xfrm>
              <a:off x="6447082" y="1044512"/>
              <a:ext cx="74710" cy="59685"/>
            </a:xfrm>
            <a:custGeom>
              <a:avLst/>
              <a:gdLst/>
              <a:ahLst/>
              <a:cxnLst/>
              <a:rect l="l" t="t" r="r" b="b"/>
              <a:pathLst>
                <a:path w="2715" h="2169" extrusionOk="0">
                  <a:moveTo>
                    <a:pt x="608" y="1"/>
                  </a:moveTo>
                  <a:cubicBezTo>
                    <a:pt x="0" y="906"/>
                    <a:pt x="631" y="2132"/>
                    <a:pt x="1727" y="2168"/>
                  </a:cubicBezTo>
                  <a:cubicBezTo>
                    <a:pt x="1737" y="2168"/>
                    <a:pt x="1747" y="2168"/>
                    <a:pt x="1757" y="2168"/>
                  </a:cubicBezTo>
                  <a:cubicBezTo>
                    <a:pt x="2165" y="2168"/>
                    <a:pt x="2599" y="1932"/>
                    <a:pt x="2715" y="1549"/>
                  </a:cubicBezTo>
                  <a:cubicBezTo>
                    <a:pt x="2608" y="1489"/>
                    <a:pt x="2501" y="1442"/>
                    <a:pt x="2393" y="1418"/>
                  </a:cubicBezTo>
                  <a:cubicBezTo>
                    <a:pt x="1965" y="1287"/>
                    <a:pt x="1620" y="1311"/>
                    <a:pt x="1274" y="965"/>
                  </a:cubicBezTo>
                  <a:cubicBezTo>
                    <a:pt x="1024" y="668"/>
                    <a:pt x="798" y="346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8"/>
            <p:cNvSpPr/>
            <p:nvPr/>
          </p:nvSpPr>
          <p:spPr>
            <a:xfrm>
              <a:off x="6088963" y="963884"/>
              <a:ext cx="50825" cy="73444"/>
            </a:xfrm>
            <a:custGeom>
              <a:avLst/>
              <a:gdLst/>
              <a:ahLst/>
              <a:cxnLst/>
              <a:rect l="l" t="t" r="r" b="b"/>
              <a:pathLst>
                <a:path w="1847" h="2669" extrusionOk="0">
                  <a:moveTo>
                    <a:pt x="332" y="0"/>
                  </a:moveTo>
                  <a:cubicBezTo>
                    <a:pt x="217" y="0"/>
                    <a:pt x="105" y="23"/>
                    <a:pt x="1" y="73"/>
                  </a:cubicBezTo>
                  <a:cubicBezTo>
                    <a:pt x="25" y="192"/>
                    <a:pt x="72" y="300"/>
                    <a:pt x="120" y="407"/>
                  </a:cubicBezTo>
                  <a:cubicBezTo>
                    <a:pt x="322" y="800"/>
                    <a:pt x="572" y="1050"/>
                    <a:pt x="560" y="1526"/>
                  </a:cubicBezTo>
                  <a:cubicBezTo>
                    <a:pt x="525" y="1919"/>
                    <a:pt x="429" y="2300"/>
                    <a:pt x="298" y="2669"/>
                  </a:cubicBezTo>
                  <a:lnTo>
                    <a:pt x="322" y="2669"/>
                  </a:lnTo>
                  <a:cubicBezTo>
                    <a:pt x="1394" y="2490"/>
                    <a:pt x="1846" y="1193"/>
                    <a:pt x="1132" y="371"/>
                  </a:cubicBezTo>
                  <a:cubicBezTo>
                    <a:pt x="927" y="149"/>
                    <a:pt x="623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8"/>
            <p:cNvSpPr/>
            <p:nvPr/>
          </p:nvSpPr>
          <p:spPr>
            <a:xfrm>
              <a:off x="5211223" y="3577789"/>
              <a:ext cx="63923" cy="63593"/>
            </a:xfrm>
            <a:custGeom>
              <a:avLst/>
              <a:gdLst/>
              <a:ahLst/>
              <a:cxnLst/>
              <a:rect l="l" t="t" r="r" b="b"/>
              <a:pathLst>
                <a:path w="2323" h="2311" extrusionOk="0">
                  <a:moveTo>
                    <a:pt x="893" y="1"/>
                  </a:moveTo>
                  <a:cubicBezTo>
                    <a:pt x="524" y="1"/>
                    <a:pt x="146" y="170"/>
                    <a:pt x="1" y="501"/>
                  </a:cubicBezTo>
                  <a:cubicBezTo>
                    <a:pt x="96" y="572"/>
                    <a:pt x="191" y="632"/>
                    <a:pt x="299" y="679"/>
                  </a:cubicBezTo>
                  <a:cubicBezTo>
                    <a:pt x="703" y="858"/>
                    <a:pt x="1061" y="882"/>
                    <a:pt x="1358" y="1263"/>
                  </a:cubicBezTo>
                  <a:cubicBezTo>
                    <a:pt x="1573" y="1584"/>
                    <a:pt x="1751" y="1942"/>
                    <a:pt x="1882" y="2311"/>
                  </a:cubicBezTo>
                  <a:lnTo>
                    <a:pt x="1906" y="2311"/>
                  </a:lnTo>
                  <a:cubicBezTo>
                    <a:pt x="2227" y="1918"/>
                    <a:pt x="2323" y="1394"/>
                    <a:pt x="2156" y="918"/>
                  </a:cubicBezTo>
                  <a:cubicBezTo>
                    <a:pt x="1977" y="441"/>
                    <a:pt x="1561" y="96"/>
                    <a:pt x="1061" y="13"/>
                  </a:cubicBezTo>
                  <a:cubicBezTo>
                    <a:pt x="1006" y="5"/>
                    <a:pt x="950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8"/>
            <p:cNvSpPr/>
            <p:nvPr/>
          </p:nvSpPr>
          <p:spPr>
            <a:xfrm>
              <a:off x="5201096" y="2355055"/>
              <a:ext cx="56026" cy="69151"/>
            </a:xfrm>
            <a:custGeom>
              <a:avLst/>
              <a:gdLst/>
              <a:ahLst/>
              <a:cxnLst/>
              <a:rect l="l" t="t" r="r" b="b"/>
              <a:pathLst>
                <a:path w="2036" h="2513" extrusionOk="0">
                  <a:moveTo>
                    <a:pt x="1551" y="1"/>
                  </a:moveTo>
                  <a:cubicBezTo>
                    <a:pt x="703" y="1"/>
                    <a:pt x="1" y="795"/>
                    <a:pt x="202" y="1691"/>
                  </a:cubicBezTo>
                  <a:cubicBezTo>
                    <a:pt x="286" y="2108"/>
                    <a:pt x="631" y="2489"/>
                    <a:pt x="1048" y="2513"/>
                  </a:cubicBezTo>
                  <a:cubicBezTo>
                    <a:pt x="1071" y="2394"/>
                    <a:pt x="1083" y="2275"/>
                    <a:pt x="1095" y="2156"/>
                  </a:cubicBezTo>
                  <a:cubicBezTo>
                    <a:pt x="1107" y="1715"/>
                    <a:pt x="1012" y="1382"/>
                    <a:pt x="1262" y="965"/>
                  </a:cubicBezTo>
                  <a:cubicBezTo>
                    <a:pt x="1452" y="632"/>
                    <a:pt x="1750" y="370"/>
                    <a:pt x="2036" y="96"/>
                  </a:cubicBezTo>
                  <a:lnTo>
                    <a:pt x="2024" y="84"/>
                  </a:lnTo>
                  <a:cubicBezTo>
                    <a:pt x="1864" y="27"/>
                    <a:pt x="1705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8"/>
            <p:cNvSpPr/>
            <p:nvPr/>
          </p:nvSpPr>
          <p:spPr>
            <a:xfrm>
              <a:off x="5099225" y="1701751"/>
              <a:ext cx="55998" cy="68849"/>
            </a:xfrm>
            <a:custGeom>
              <a:avLst/>
              <a:gdLst/>
              <a:ahLst/>
              <a:cxnLst/>
              <a:rect l="l" t="t" r="r" b="b"/>
              <a:pathLst>
                <a:path w="2035" h="2502" extrusionOk="0">
                  <a:moveTo>
                    <a:pt x="1546" y="0"/>
                  </a:moveTo>
                  <a:cubicBezTo>
                    <a:pt x="700" y="0"/>
                    <a:pt x="0" y="786"/>
                    <a:pt x="201" y="1691"/>
                  </a:cubicBezTo>
                  <a:cubicBezTo>
                    <a:pt x="297" y="2108"/>
                    <a:pt x="630" y="2489"/>
                    <a:pt x="1047" y="2501"/>
                  </a:cubicBezTo>
                  <a:cubicBezTo>
                    <a:pt x="1071" y="2394"/>
                    <a:pt x="1082" y="2275"/>
                    <a:pt x="1094" y="2156"/>
                  </a:cubicBezTo>
                  <a:cubicBezTo>
                    <a:pt x="1106" y="1715"/>
                    <a:pt x="1011" y="1382"/>
                    <a:pt x="1261" y="965"/>
                  </a:cubicBezTo>
                  <a:cubicBezTo>
                    <a:pt x="1475" y="644"/>
                    <a:pt x="1737" y="346"/>
                    <a:pt x="2035" y="96"/>
                  </a:cubicBezTo>
                  <a:lnTo>
                    <a:pt x="2023" y="84"/>
                  </a:lnTo>
                  <a:cubicBezTo>
                    <a:pt x="1862" y="27"/>
                    <a:pt x="1702" y="0"/>
                    <a:pt x="1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8"/>
            <p:cNvSpPr/>
            <p:nvPr/>
          </p:nvSpPr>
          <p:spPr>
            <a:xfrm>
              <a:off x="5086401" y="2628639"/>
              <a:ext cx="76031" cy="46119"/>
            </a:xfrm>
            <a:custGeom>
              <a:avLst/>
              <a:gdLst/>
              <a:ahLst/>
              <a:cxnLst/>
              <a:rect l="l" t="t" r="r" b="b"/>
              <a:pathLst>
                <a:path w="2763" h="1676" extrusionOk="0">
                  <a:moveTo>
                    <a:pt x="2513" y="0"/>
                  </a:moveTo>
                  <a:lnTo>
                    <a:pt x="2513" y="0"/>
                  </a:lnTo>
                  <a:cubicBezTo>
                    <a:pt x="2406" y="48"/>
                    <a:pt x="2310" y="108"/>
                    <a:pt x="2215" y="179"/>
                  </a:cubicBezTo>
                  <a:cubicBezTo>
                    <a:pt x="1858" y="429"/>
                    <a:pt x="1656" y="727"/>
                    <a:pt x="1179" y="786"/>
                  </a:cubicBezTo>
                  <a:cubicBezTo>
                    <a:pt x="1081" y="792"/>
                    <a:pt x="983" y="795"/>
                    <a:pt x="885" y="795"/>
                  </a:cubicBezTo>
                  <a:cubicBezTo>
                    <a:pt x="591" y="795"/>
                    <a:pt x="298" y="768"/>
                    <a:pt x="13" y="715"/>
                  </a:cubicBezTo>
                  <a:lnTo>
                    <a:pt x="1" y="727"/>
                  </a:lnTo>
                  <a:cubicBezTo>
                    <a:pt x="212" y="1338"/>
                    <a:pt x="767" y="1676"/>
                    <a:pt x="1329" y="1676"/>
                  </a:cubicBezTo>
                  <a:cubicBezTo>
                    <a:pt x="1718" y="1676"/>
                    <a:pt x="2111" y="1513"/>
                    <a:pt x="2394" y="1167"/>
                  </a:cubicBezTo>
                  <a:cubicBezTo>
                    <a:pt x="2668" y="846"/>
                    <a:pt x="2763" y="334"/>
                    <a:pt x="2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8"/>
            <p:cNvSpPr/>
            <p:nvPr/>
          </p:nvSpPr>
          <p:spPr>
            <a:xfrm>
              <a:off x="8299866" y="1316472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8"/>
            <p:cNvSpPr/>
            <p:nvPr/>
          </p:nvSpPr>
          <p:spPr>
            <a:xfrm>
              <a:off x="6976527" y="796823"/>
              <a:ext cx="128479" cy="189678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8"/>
            <p:cNvSpPr/>
            <p:nvPr/>
          </p:nvSpPr>
          <p:spPr>
            <a:xfrm>
              <a:off x="6374022" y="1015976"/>
              <a:ext cx="177268" cy="160565"/>
            </a:xfrm>
            <a:custGeom>
              <a:avLst/>
              <a:gdLst/>
              <a:ahLst/>
              <a:cxnLst/>
              <a:rect l="l" t="t" r="r" b="b"/>
              <a:pathLst>
                <a:path w="6442" h="5835" extrusionOk="0">
                  <a:moveTo>
                    <a:pt x="1921" y="0"/>
                  </a:moveTo>
                  <a:cubicBezTo>
                    <a:pt x="1254" y="0"/>
                    <a:pt x="627" y="557"/>
                    <a:pt x="429" y="1181"/>
                  </a:cubicBezTo>
                  <a:cubicBezTo>
                    <a:pt x="0" y="2562"/>
                    <a:pt x="857" y="3955"/>
                    <a:pt x="1834" y="4884"/>
                  </a:cubicBezTo>
                  <a:cubicBezTo>
                    <a:pt x="2322" y="5348"/>
                    <a:pt x="3108" y="5646"/>
                    <a:pt x="3775" y="5777"/>
                  </a:cubicBezTo>
                  <a:cubicBezTo>
                    <a:pt x="3964" y="5815"/>
                    <a:pt x="4156" y="5834"/>
                    <a:pt x="4347" y="5834"/>
                  </a:cubicBezTo>
                  <a:cubicBezTo>
                    <a:pt x="4624" y="5834"/>
                    <a:pt x="4900" y="5794"/>
                    <a:pt x="5168" y="5717"/>
                  </a:cubicBezTo>
                  <a:cubicBezTo>
                    <a:pt x="5299" y="5681"/>
                    <a:pt x="5418" y="5634"/>
                    <a:pt x="5537" y="5562"/>
                  </a:cubicBezTo>
                  <a:cubicBezTo>
                    <a:pt x="6049" y="5276"/>
                    <a:pt x="6442" y="4717"/>
                    <a:pt x="6430" y="4110"/>
                  </a:cubicBezTo>
                  <a:cubicBezTo>
                    <a:pt x="6406" y="3467"/>
                    <a:pt x="5941" y="2895"/>
                    <a:pt x="5370" y="2598"/>
                  </a:cubicBezTo>
                  <a:cubicBezTo>
                    <a:pt x="5254" y="2981"/>
                    <a:pt x="4821" y="3205"/>
                    <a:pt x="4413" y="3205"/>
                  </a:cubicBezTo>
                  <a:cubicBezTo>
                    <a:pt x="4403" y="3205"/>
                    <a:pt x="4392" y="3205"/>
                    <a:pt x="4382" y="3205"/>
                  </a:cubicBezTo>
                  <a:cubicBezTo>
                    <a:pt x="3286" y="3169"/>
                    <a:pt x="2655" y="1943"/>
                    <a:pt x="3263" y="1038"/>
                  </a:cubicBezTo>
                  <a:lnTo>
                    <a:pt x="3286" y="1038"/>
                  </a:lnTo>
                  <a:lnTo>
                    <a:pt x="3263" y="990"/>
                  </a:lnTo>
                  <a:cubicBezTo>
                    <a:pt x="3048" y="645"/>
                    <a:pt x="2798" y="300"/>
                    <a:pt x="2441" y="121"/>
                  </a:cubicBezTo>
                  <a:cubicBezTo>
                    <a:pt x="2269" y="38"/>
                    <a:pt x="2094" y="0"/>
                    <a:pt x="1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8"/>
            <p:cNvSpPr/>
            <p:nvPr/>
          </p:nvSpPr>
          <p:spPr>
            <a:xfrm>
              <a:off x="6084065" y="904418"/>
              <a:ext cx="117637" cy="191852"/>
            </a:xfrm>
            <a:custGeom>
              <a:avLst/>
              <a:gdLst/>
              <a:ahLst/>
              <a:cxnLst/>
              <a:rect l="l" t="t" r="r" b="b"/>
              <a:pathLst>
                <a:path w="4275" h="6972" extrusionOk="0">
                  <a:moveTo>
                    <a:pt x="1664" y="1"/>
                  </a:moveTo>
                  <a:cubicBezTo>
                    <a:pt x="1251" y="1"/>
                    <a:pt x="841" y="143"/>
                    <a:pt x="548" y="437"/>
                  </a:cubicBezTo>
                  <a:cubicBezTo>
                    <a:pt x="95" y="889"/>
                    <a:pt x="0" y="1627"/>
                    <a:pt x="167" y="2246"/>
                  </a:cubicBezTo>
                  <a:cubicBezTo>
                    <a:pt x="278" y="2191"/>
                    <a:pt x="396" y="2166"/>
                    <a:pt x="516" y="2166"/>
                  </a:cubicBezTo>
                  <a:cubicBezTo>
                    <a:pt x="809" y="2166"/>
                    <a:pt x="1107" y="2316"/>
                    <a:pt x="1310" y="2544"/>
                  </a:cubicBezTo>
                  <a:cubicBezTo>
                    <a:pt x="2024" y="3354"/>
                    <a:pt x="1572" y="4651"/>
                    <a:pt x="500" y="4830"/>
                  </a:cubicBezTo>
                  <a:lnTo>
                    <a:pt x="476" y="4830"/>
                  </a:lnTo>
                  <a:cubicBezTo>
                    <a:pt x="476" y="4842"/>
                    <a:pt x="465" y="4866"/>
                    <a:pt x="465" y="4878"/>
                  </a:cubicBezTo>
                  <a:cubicBezTo>
                    <a:pt x="357" y="5270"/>
                    <a:pt x="274" y="5687"/>
                    <a:pt x="405" y="6080"/>
                  </a:cubicBezTo>
                  <a:cubicBezTo>
                    <a:pt x="595" y="6684"/>
                    <a:pt x="1199" y="6971"/>
                    <a:pt x="1797" y="6971"/>
                  </a:cubicBezTo>
                  <a:cubicBezTo>
                    <a:pt x="2060" y="6971"/>
                    <a:pt x="2322" y="6916"/>
                    <a:pt x="2548" y="6806"/>
                  </a:cubicBezTo>
                  <a:cubicBezTo>
                    <a:pt x="3846" y="6163"/>
                    <a:pt x="4263" y="4592"/>
                    <a:pt x="4275" y="3246"/>
                  </a:cubicBezTo>
                  <a:cubicBezTo>
                    <a:pt x="4275" y="2556"/>
                    <a:pt x="3953" y="1794"/>
                    <a:pt x="3584" y="1210"/>
                  </a:cubicBezTo>
                  <a:cubicBezTo>
                    <a:pt x="3346" y="806"/>
                    <a:pt x="3001" y="472"/>
                    <a:pt x="2596" y="246"/>
                  </a:cubicBezTo>
                  <a:cubicBezTo>
                    <a:pt x="2477" y="175"/>
                    <a:pt x="2358" y="127"/>
                    <a:pt x="2227" y="91"/>
                  </a:cubicBezTo>
                  <a:cubicBezTo>
                    <a:pt x="2046" y="31"/>
                    <a:pt x="1855" y="1"/>
                    <a:pt x="1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8"/>
            <p:cNvSpPr/>
            <p:nvPr/>
          </p:nvSpPr>
          <p:spPr>
            <a:xfrm>
              <a:off x="5031035" y="1628966"/>
              <a:ext cx="147796" cy="181753"/>
            </a:xfrm>
            <a:custGeom>
              <a:avLst/>
              <a:gdLst/>
              <a:ahLst/>
              <a:cxnLst/>
              <a:rect l="l" t="t" r="r" b="b"/>
              <a:pathLst>
                <a:path w="5371" h="6605" extrusionOk="0">
                  <a:moveTo>
                    <a:pt x="3550" y="0"/>
                  </a:moveTo>
                  <a:cubicBezTo>
                    <a:pt x="2160" y="0"/>
                    <a:pt x="1068" y="1139"/>
                    <a:pt x="429" y="2277"/>
                  </a:cubicBezTo>
                  <a:cubicBezTo>
                    <a:pt x="84" y="2884"/>
                    <a:pt x="1" y="3717"/>
                    <a:pt x="48" y="4396"/>
                  </a:cubicBezTo>
                  <a:cubicBezTo>
                    <a:pt x="60" y="4872"/>
                    <a:pt x="203" y="5325"/>
                    <a:pt x="441" y="5729"/>
                  </a:cubicBezTo>
                  <a:cubicBezTo>
                    <a:pt x="512" y="5837"/>
                    <a:pt x="596" y="5944"/>
                    <a:pt x="679" y="6039"/>
                  </a:cubicBezTo>
                  <a:cubicBezTo>
                    <a:pt x="1005" y="6384"/>
                    <a:pt x="1477" y="6604"/>
                    <a:pt x="1940" y="6604"/>
                  </a:cubicBezTo>
                  <a:cubicBezTo>
                    <a:pt x="2069" y="6604"/>
                    <a:pt x="2198" y="6587"/>
                    <a:pt x="2322" y="6551"/>
                  </a:cubicBezTo>
                  <a:cubicBezTo>
                    <a:pt x="2941" y="6372"/>
                    <a:pt x="3394" y="5765"/>
                    <a:pt x="3525" y="5146"/>
                  </a:cubicBezTo>
                  <a:cubicBezTo>
                    <a:pt x="3120" y="5134"/>
                    <a:pt x="2775" y="4753"/>
                    <a:pt x="2691" y="4336"/>
                  </a:cubicBezTo>
                  <a:cubicBezTo>
                    <a:pt x="2479" y="3436"/>
                    <a:pt x="3186" y="2639"/>
                    <a:pt x="4039" y="2639"/>
                  </a:cubicBezTo>
                  <a:cubicBezTo>
                    <a:pt x="4190" y="2639"/>
                    <a:pt x="4345" y="2664"/>
                    <a:pt x="4501" y="2717"/>
                  </a:cubicBezTo>
                  <a:lnTo>
                    <a:pt x="4513" y="2729"/>
                  </a:lnTo>
                  <a:lnTo>
                    <a:pt x="4549" y="2705"/>
                  </a:lnTo>
                  <a:cubicBezTo>
                    <a:pt x="4834" y="2420"/>
                    <a:pt x="5108" y="2086"/>
                    <a:pt x="5192" y="1681"/>
                  </a:cubicBezTo>
                  <a:cubicBezTo>
                    <a:pt x="5370" y="788"/>
                    <a:pt x="4489" y="50"/>
                    <a:pt x="3656" y="3"/>
                  </a:cubicBezTo>
                  <a:cubicBezTo>
                    <a:pt x="3620" y="1"/>
                    <a:pt x="3585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8"/>
            <p:cNvSpPr/>
            <p:nvPr/>
          </p:nvSpPr>
          <p:spPr>
            <a:xfrm>
              <a:off x="5132934" y="2282573"/>
              <a:ext cx="147466" cy="181450"/>
            </a:xfrm>
            <a:custGeom>
              <a:avLst/>
              <a:gdLst/>
              <a:ahLst/>
              <a:cxnLst/>
              <a:rect l="l" t="t" r="r" b="b"/>
              <a:pathLst>
                <a:path w="5359" h="6594" extrusionOk="0">
                  <a:moveTo>
                    <a:pt x="3529" y="0"/>
                  </a:moveTo>
                  <a:cubicBezTo>
                    <a:pt x="2137" y="0"/>
                    <a:pt x="1053" y="1133"/>
                    <a:pt x="417" y="2278"/>
                  </a:cubicBezTo>
                  <a:cubicBezTo>
                    <a:pt x="84" y="2873"/>
                    <a:pt x="0" y="3706"/>
                    <a:pt x="36" y="4385"/>
                  </a:cubicBezTo>
                  <a:cubicBezTo>
                    <a:pt x="48" y="4861"/>
                    <a:pt x="191" y="5314"/>
                    <a:pt x="441" y="5718"/>
                  </a:cubicBezTo>
                  <a:cubicBezTo>
                    <a:pt x="500" y="5826"/>
                    <a:pt x="584" y="5933"/>
                    <a:pt x="679" y="6028"/>
                  </a:cubicBezTo>
                  <a:cubicBezTo>
                    <a:pt x="1005" y="6373"/>
                    <a:pt x="1469" y="6593"/>
                    <a:pt x="1930" y="6593"/>
                  </a:cubicBezTo>
                  <a:cubicBezTo>
                    <a:pt x="2058" y="6593"/>
                    <a:pt x="2186" y="6576"/>
                    <a:pt x="2310" y="6540"/>
                  </a:cubicBezTo>
                  <a:cubicBezTo>
                    <a:pt x="2941" y="6361"/>
                    <a:pt x="3382" y="5766"/>
                    <a:pt x="3525" y="5135"/>
                  </a:cubicBezTo>
                  <a:cubicBezTo>
                    <a:pt x="3108" y="5123"/>
                    <a:pt x="2763" y="4742"/>
                    <a:pt x="2679" y="4325"/>
                  </a:cubicBezTo>
                  <a:cubicBezTo>
                    <a:pt x="2478" y="3429"/>
                    <a:pt x="3180" y="2635"/>
                    <a:pt x="4028" y="2635"/>
                  </a:cubicBezTo>
                  <a:cubicBezTo>
                    <a:pt x="4182" y="2635"/>
                    <a:pt x="4341" y="2661"/>
                    <a:pt x="4501" y="2718"/>
                  </a:cubicBezTo>
                  <a:lnTo>
                    <a:pt x="4501" y="2730"/>
                  </a:lnTo>
                  <a:cubicBezTo>
                    <a:pt x="4525" y="2718"/>
                    <a:pt x="4537" y="2706"/>
                    <a:pt x="4537" y="2694"/>
                  </a:cubicBezTo>
                  <a:cubicBezTo>
                    <a:pt x="4822" y="2409"/>
                    <a:pt x="5108" y="2075"/>
                    <a:pt x="5180" y="1670"/>
                  </a:cubicBezTo>
                  <a:cubicBezTo>
                    <a:pt x="5358" y="777"/>
                    <a:pt x="4477" y="39"/>
                    <a:pt x="3656" y="3"/>
                  </a:cubicBezTo>
                  <a:cubicBezTo>
                    <a:pt x="3613" y="1"/>
                    <a:pt x="3571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8"/>
            <p:cNvSpPr/>
            <p:nvPr/>
          </p:nvSpPr>
          <p:spPr>
            <a:xfrm>
              <a:off x="5029081" y="2623135"/>
              <a:ext cx="196585" cy="123526"/>
            </a:xfrm>
            <a:custGeom>
              <a:avLst/>
              <a:gdLst/>
              <a:ahLst/>
              <a:cxnLst/>
              <a:rect l="l" t="t" r="r" b="b"/>
              <a:pathLst>
                <a:path w="7144" h="4489" extrusionOk="0">
                  <a:moveTo>
                    <a:pt x="5490" y="0"/>
                  </a:moveTo>
                  <a:cubicBezTo>
                    <a:pt x="5185" y="0"/>
                    <a:pt x="4878" y="71"/>
                    <a:pt x="4608" y="200"/>
                  </a:cubicBezTo>
                  <a:cubicBezTo>
                    <a:pt x="4846" y="534"/>
                    <a:pt x="4751" y="1046"/>
                    <a:pt x="4489" y="1367"/>
                  </a:cubicBezTo>
                  <a:cubicBezTo>
                    <a:pt x="4206" y="1713"/>
                    <a:pt x="3811" y="1876"/>
                    <a:pt x="3420" y="1876"/>
                  </a:cubicBezTo>
                  <a:cubicBezTo>
                    <a:pt x="2856" y="1876"/>
                    <a:pt x="2299" y="1538"/>
                    <a:pt x="2096" y="927"/>
                  </a:cubicBezTo>
                  <a:lnTo>
                    <a:pt x="2096" y="903"/>
                  </a:lnTo>
                  <a:lnTo>
                    <a:pt x="2048" y="903"/>
                  </a:lnTo>
                  <a:cubicBezTo>
                    <a:pt x="1910" y="887"/>
                    <a:pt x="1769" y="876"/>
                    <a:pt x="1630" y="876"/>
                  </a:cubicBezTo>
                  <a:cubicBezTo>
                    <a:pt x="1359" y="876"/>
                    <a:pt x="1093" y="916"/>
                    <a:pt x="857" y="1034"/>
                  </a:cubicBezTo>
                  <a:cubicBezTo>
                    <a:pt x="36" y="1451"/>
                    <a:pt x="0" y="2606"/>
                    <a:pt x="476" y="3272"/>
                  </a:cubicBezTo>
                  <a:cubicBezTo>
                    <a:pt x="1119" y="4181"/>
                    <a:pt x="2237" y="4489"/>
                    <a:pt x="3321" y="4489"/>
                  </a:cubicBezTo>
                  <a:cubicBezTo>
                    <a:pt x="3642" y="4489"/>
                    <a:pt x="3960" y="4462"/>
                    <a:pt x="4263" y="4415"/>
                  </a:cubicBezTo>
                  <a:cubicBezTo>
                    <a:pt x="4941" y="4296"/>
                    <a:pt x="5644" y="3856"/>
                    <a:pt x="6156" y="3403"/>
                  </a:cubicBezTo>
                  <a:cubicBezTo>
                    <a:pt x="6525" y="3106"/>
                    <a:pt x="6799" y="2713"/>
                    <a:pt x="6965" y="2272"/>
                  </a:cubicBezTo>
                  <a:cubicBezTo>
                    <a:pt x="7001" y="2141"/>
                    <a:pt x="7037" y="2022"/>
                    <a:pt x="7060" y="1891"/>
                  </a:cubicBezTo>
                  <a:cubicBezTo>
                    <a:pt x="7144" y="1296"/>
                    <a:pt x="6941" y="641"/>
                    <a:pt x="6453" y="284"/>
                  </a:cubicBezTo>
                  <a:cubicBezTo>
                    <a:pt x="6170" y="89"/>
                    <a:pt x="5831" y="0"/>
                    <a:pt x="5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8"/>
            <p:cNvSpPr/>
            <p:nvPr/>
          </p:nvSpPr>
          <p:spPr>
            <a:xfrm>
              <a:off x="5185686" y="3505829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2002" y="0"/>
                  </a:moveTo>
                  <a:cubicBezTo>
                    <a:pt x="1839" y="0"/>
                    <a:pt x="1675" y="15"/>
                    <a:pt x="1512" y="44"/>
                  </a:cubicBezTo>
                  <a:cubicBezTo>
                    <a:pt x="1381" y="68"/>
                    <a:pt x="1250" y="104"/>
                    <a:pt x="1131" y="151"/>
                  </a:cubicBezTo>
                  <a:cubicBezTo>
                    <a:pt x="572" y="377"/>
                    <a:pt x="119" y="901"/>
                    <a:pt x="60" y="1497"/>
                  </a:cubicBezTo>
                  <a:cubicBezTo>
                    <a:pt x="0" y="2140"/>
                    <a:pt x="393" y="2771"/>
                    <a:pt x="929" y="3128"/>
                  </a:cubicBezTo>
                  <a:cubicBezTo>
                    <a:pt x="1071" y="2802"/>
                    <a:pt x="1440" y="2624"/>
                    <a:pt x="1805" y="2624"/>
                  </a:cubicBezTo>
                  <a:cubicBezTo>
                    <a:pt x="1867" y="2624"/>
                    <a:pt x="1928" y="2629"/>
                    <a:pt x="1989" y="2640"/>
                  </a:cubicBezTo>
                  <a:cubicBezTo>
                    <a:pt x="3072" y="2806"/>
                    <a:pt x="3536" y="4092"/>
                    <a:pt x="2834" y="4926"/>
                  </a:cubicBezTo>
                  <a:lnTo>
                    <a:pt x="2810" y="4914"/>
                  </a:lnTo>
                  <a:lnTo>
                    <a:pt x="2810" y="4914"/>
                  </a:lnTo>
                  <a:cubicBezTo>
                    <a:pt x="2822" y="4938"/>
                    <a:pt x="2834" y="4949"/>
                    <a:pt x="2834" y="4961"/>
                  </a:cubicBezTo>
                  <a:cubicBezTo>
                    <a:pt x="3001" y="5330"/>
                    <a:pt x="3203" y="5711"/>
                    <a:pt x="3548" y="5926"/>
                  </a:cubicBezTo>
                  <a:cubicBezTo>
                    <a:pt x="3753" y="6058"/>
                    <a:pt x="3975" y="6116"/>
                    <a:pt x="4196" y="6116"/>
                  </a:cubicBezTo>
                  <a:cubicBezTo>
                    <a:pt x="4810" y="6116"/>
                    <a:pt x="5422" y="5668"/>
                    <a:pt x="5668" y="5116"/>
                  </a:cubicBezTo>
                  <a:cubicBezTo>
                    <a:pt x="6251" y="3806"/>
                    <a:pt x="5572" y="2318"/>
                    <a:pt x="4715" y="1270"/>
                  </a:cubicBezTo>
                  <a:cubicBezTo>
                    <a:pt x="4287" y="747"/>
                    <a:pt x="3548" y="366"/>
                    <a:pt x="2893" y="151"/>
                  </a:cubicBezTo>
                  <a:cubicBezTo>
                    <a:pt x="2607" y="51"/>
                    <a:pt x="2306" y="0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8"/>
            <p:cNvSpPr/>
            <p:nvPr/>
          </p:nvSpPr>
          <p:spPr>
            <a:xfrm>
              <a:off x="8077383" y="4094328"/>
              <a:ext cx="186789" cy="139982"/>
            </a:xfrm>
            <a:custGeom>
              <a:avLst/>
              <a:gdLst/>
              <a:ahLst/>
              <a:cxnLst/>
              <a:rect l="l" t="t" r="r" b="b"/>
              <a:pathLst>
                <a:path w="6788" h="5087" extrusionOk="0">
                  <a:moveTo>
                    <a:pt x="1455" y="1"/>
                  </a:moveTo>
                  <a:cubicBezTo>
                    <a:pt x="649" y="1"/>
                    <a:pt x="48" y="842"/>
                    <a:pt x="37" y="1601"/>
                  </a:cubicBezTo>
                  <a:cubicBezTo>
                    <a:pt x="1" y="3042"/>
                    <a:pt x="1227" y="4137"/>
                    <a:pt x="2418" y="4756"/>
                  </a:cubicBezTo>
                  <a:cubicBezTo>
                    <a:pt x="2890" y="4997"/>
                    <a:pt x="3498" y="5087"/>
                    <a:pt x="4065" y="5087"/>
                  </a:cubicBezTo>
                  <a:cubicBezTo>
                    <a:pt x="4227" y="5087"/>
                    <a:pt x="4386" y="5079"/>
                    <a:pt x="4537" y="5066"/>
                  </a:cubicBezTo>
                  <a:cubicBezTo>
                    <a:pt x="5013" y="5030"/>
                    <a:pt x="5466" y="4876"/>
                    <a:pt x="5859" y="4626"/>
                  </a:cubicBezTo>
                  <a:cubicBezTo>
                    <a:pt x="5966" y="4542"/>
                    <a:pt x="6061" y="4459"/>
                    <a:pt x="6156" y="4375"/>
                  </a:cubicBezTo>
                  <a:cubicBezTo>
                    <a:pt x="6573" y="3947"/>
                    <a:pt x="6787" y="3292"/>
                    <a:pt x="6597" y="2721"/>
                  </a:cubicBezTo>
                  <a:cubicBezTo>
                    <a:pt x="6394" y="2101"/>
                    <a:pt x="5787" y="1685"/>
                    <a:pt x="5168" y="1554"/>
                  </a:cubicBezTo>
                  <a:cubicBezTo>
                    <a:pt x="5156" y="1970"/>
                    <a:pt x="4787" y="2328"/>
                    <a:pt x="4382" y="2435"/>
                  </a:cubicBezTo>
                  <a:cubicBezTo>
                    <a:pt x="4262" y="2466"/>
                    <a:pt x="4143" y="2481"/>
                    <a:pt x="4027" y="2481"/>
                  </a:cubicBezTo>
                  <a:cubicBezTo>
                    <a:pt x="3123" y="2481"/>
                    <a:pt x="2408" y="1589"/>
                    <a:pt x="2704" y="661"/>
                  </a:cubicBezTo>
                  <a:lnTo>
                    <a:pt x="2715" y="649"/>
                  </a:lnTo>
                  <a:lnTo>
                    <a:pt x="2680" y="625"/>
                  </a:lnTo>
                  <a:cubicBezTo>
                    <a:pt x="2382" y="339"/>
                    <a:pt x="2049" y="77"/>
                    <a:pt x="1656" y="18"/>
                  </a:cubicBezTo>
                  <a:cubicBezTo>
                    <a:pt x="1588" y="6"/>
                    <a:pt x="1521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8"/>
            <p:cNvSpPr/>
            <p:nvPr/>
          </p:nvSpPr>
          <p:spPr>
            <a:xfrm>
              <a:off x="8250058" y="1939369"/>
              <a:ext cx="176938" cy="161032"/>
            </a:xfrm>
            <a:custGeom>
              <a:avLst/>
              <a:gdLst/>
              <a:ahLst/>
              <a:cxnLst/>
              <a:rect l="l" t="t" r="r" b="b"/>
              <a:pathLst>
                <a:path w="6430" h="5852" extrusionOk="0">
                  <a:moveTo>
                    <a:pt x="1921" y="1"/>
                  </a:moveTo>
                  <a:cubicBezTo>
                    <a:pt x="1263" y="1"/>
                    <a:pt x="638" y="546"/>
                    <a:pt x="441" y="1165"/>
                  </a:cubicBezTo>
                  <a:cubicBezTo>
                    <a:pt x="0" y="2546"/>
                    <a:pt x="846" y="3939"/>
                    <a:pt x="1810" y="4879"/>
                  </a:cubicBezTo>
                  <a:cubicBezTo>
                    <a:pt x="2298" y="5356"/>
                    <a:pt x="3084" y="5653"/>
                    <a:pt x="3751" y="5784"/>
                  </a:cubicBezTo>
                  <a:cubicBezTo>
                    <a:pt x="3948" y="5830"/>
                    <a:pt x="4148" y="5852"/>
                    <a:pt x="4347" y="5852"/>
                  </a:cubicBezTo>
                  <a:cubicBezTo>
                    <a:pt x="4616" y="5852"/>
                    <a:pt x="4884" y="5812"/>
                    <a:pt x="5144" y="5737"/>
                  </a:cubicBezTo>
                  <a:cubicBezTo>
                    <a:pt x="5263" y="5701"/>
                    <a:pt x="5394" y="5653"/>
                    <a:pt x="5513" y="5594"/>
                  </a:cubicBezTo>
                  <a:cubicBezTo>
                    <a:pt x="6037" y="5308"/>
                    <a:pt x="6430" y="4736"/>
                    <a:pt x="6418" y="4141"/>
                  </a:cubicBezTo>
                  <a:cubicBezTo>
                    <a:pt x="6406" y="3498"/>
                    <a:pt x="5942" y="2915"/>
                    <a:pt x="5370" y="2617"/>
                  </a:cubicBezTo>
                  <a:cubicBezTo>
                    <a:pt x="5254" y="3000"/>
                    <a:pt x="4821" y="3225"/>
                    <a:pt x="4402" y="3225"/>
                  </a:cubicBezTo>
                  <a:cubicBezTo>
                    <a:pt x="4392" y="3225"/>
                    <a:pt x="4381" y="3225"/>
                    <a:pt x="4370" y="3224"/>
                  </a:cubicBezTo>
                  <a:cubicBezTo>
                    <a:pt x="3275" y="3177"/>
                    <a:pt x="2656" y="1950"/>
                    <a:pt x="3287" y="1046"/>
                  </a:cubicBezTo>
                  <a:lnTo>
                    <a:pt x="3298" y="1046"/>
                  </a:lnTo>
                  <a:cubicBezTo>
                    <a:pt x="3287" y="1034"/>
                    <a:pt x="3287" y="1010"/>
                    <a:pt x="3275" y="998"/>
                  </a:cubicBezTo>
                  <a:cubicBezTo>
                    <a:pt x="3060" y="653"/>
                    <a:pt x="2822" y="307"/>
                    <a:pt x="2453" y="129"/>
                  </a:cubicBezTo>
                  <a:cubicBezTo>
                    <a:pt x="2279" y="40"/>
                    <a:pt x="2099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8"/>
            <p:cNvSpPr/>
            <p:nvPr/>
          </p:nvSpPr>
          <p:spPr>
            <a:xfrm>
              <a:off x="7616402" y="1276351"/>
              <a:ext cx="197603" cy="122178"/>
            </a:xfrm>
            <a:custGeom>
              <a:avLst/>
              <a:gdLst/>
              <a:ahLst/>
              <a:cxnLst/>
              <a:rect l="l" t="t" r="r" b="b"/>
              <a:pathLst>
                <a:path w="7181" h="4440" extrusionOk="0">
                  <a:moveTo>
                    <a:pt x="3305" y="0"/>
                  </a:moveTo>
                  <a:cubicBezTo>
                    <a:pt x="2764" y="0"/>
                    <a:pt x="2194" y="138"/>
                    <a:pt x="1715" y="315"/>
                  </a:cubicBezTo>
                  <a:cubicBezTo>
                    <a:pt x="1275" y="470"/>
                    <a:pt x="870" y="744"/>
                    <a:pt x="560" y="1089"/>
                  </a:cubicBezTo>
                  <a:cubicBezTo>
                    <a:pt x="477" y="1196"/>
                    <a:pt x="394" y="1303"/>
                    <a:pt x="334" y="1410"/>
                  </a:cubicBezTo>
                  <a:cubicBezTo>
                    <a:pt x="36" y="1934"/>
                    <a:pt x="1" y="2625"/>
                    <a:pt x="334" y="3125"/>
                  </a:cubicBezTo>
                  <a:cubicBezTo>
                    <a:pt x="653" y="3619"/>
                    <a:pt x="1275" y="3880"/>
                    <a:pt x="1875" y="3880"/>
                  </a:cubicBezTo>
                  <a:cubicBezTo>
                    <a:pt x="1925" y="3880"/>
                    <a:pt x="1975" y="3879"/>
                    <a:pt x="2025" y="3875"/>
                  </a:cubicBezTo>
                  <a:cubicBezTo>
                    <a:pt x="1918" y="3470"/>
                    <a:pt x="2180" y="3030"/>
                    <a:pt x="2549" y="2815"/>
                  </a:cubicBezTo>
                  <a:cubicBezTo>
                    <a:pt x="2774" y="2686"/>
                    <a:pt x="3012" y="2627"/>
                    <a:pt x="3243" y="2627"/>
                  </a:cubicBezTo>
                  <a:cubicBezTo>
                    <a:pt x="3990" y="2627"/>
                    <a:pt x="4669" y="3241"/>
                    <a:pt x="4632" y="4077"/>
                  </a:cubicBezTo>
                  <a:lnTo>
                    <a:pt x="4620" y="4089"/>
                  </a:lnTo>
                  <a:lnTo>
                    <a:pt x="4668" y="4125"/>
                  </a:lnTo>
                  <a:cubicBezTo>
                    <a:pt x="4992" y="4287"/>
                    <a:pt x="5346" y="4439"/>
                    <a:pt x="5711" y="4439"/>
                  </a:cubicBezTo>
                  <a:cubicBezTo>
                    <a:pt x="5748" y="4439"/>
                    <a:pt x="5786" y="4438"/>
                    <a:pt x="5823" y="4435"/>
                  </a:cubicBezTo>
                  <a:cubicBezTo>
                    <a:pt x="6740" y="4339"/>
                    <a:pt x="7180" y="3268"/>
                    <a:pt x="6978" y="2470"/>
                  </a:cubicBezTo>
                  <a:cubicBezTo>
                    <a:pt x="6621" y="1065"/>
                    <a:pt x="5156" y="339"/>
                    <a:pt x="3846" y="53"/>
                  </a:cubicBezTo>
                  <a:cubicBezTo>
                    <a:pt x="3673" y="17"/>
                    <a:pt x="3490" y="0"/>
                    <a:pt x="3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8"/>
            <p:cNvSpPr/>
            <p:nvPr/>
          </p:nvSpPr>
          <p:spPr>
            <a:xfrm>
              <a:off x="8245133" y="840246"/>
              <a:ext cx="118298" cy="191714"/>
            </a:xfrm>
            <a:custGeom>
              <a:avLst/>
              <a:gdLst/>
              <a:ahLst/>
              <a:cxnLst/>
              <a:rect l="l" t="t" r="r" b="b"/>
              <a:pathLst>
                <a:path w="4299" h="6967" extrusionOk="0">
                  <a:moveTo>
                    <a:pt x="2739" y="0"/>
                  </a:moveTo>
                  <a:cubicBezTo>
                    <a:pt x="2534" y="0"/>
                    <a:pt x="2330" y="34"/>
                    <a:pt x="2144" y="102"/>
                  </a:cubicBezTo>
                  <a:cubicBezTo>
                    <a:pt x="799" y="602"/>
                    <a:pt x="215" y="2137"/>
                    <a:pt x="72" y="3471"/>
                  </a:cubicBezTo>
                  <a:cubicBezTo>
                    <a:pt x="1" y="4162"/>
                    <a:pt x="251" y="4947"/>
                    <a:pt x="560" y="5566"/>
                  </a:cubicBezTo>
                  <a:cubicBezTo>
                    <a:pt x="763" y="5983"/>
                    <a:pt x="1072" y="6352"/>
                    <a:pt x="1453" y="6626"/>
                  </a:cubicBezTo>
                  <a:cubicBezTo>
                    <a:pt x="1561" y="6698"/>
                    <a:pt x="1680" y="6769"/>
                    <a:pt x="1799" y="6817"/>
                  </a:cubicBezTo>
                  <a:cubicBezTo>
                    <a:pt x="2030" y="6915"/>
                    <a:pt x="2281" y="6967"/>
                    <a:pt x="2529" y="6967"/>
                  </a:cubicBezTo>
                  <a:cubicBezTo>
                    <a:pt x="2882" y="6967"/>
                    <a:pt x="3228" y="6862"/>
                    <a:pt x="3501" y="6638"/>
                  </a:cubicBezTo>
                  <a:cubicBezTo>
                    <a:pt x="4001" y="6221"/>
                    <a:pt x="4180" y="5507"/>
                    <a:pt x="4061" y="4876"/>
                  </a:cubicBezTo>
                  <a:lnTo>
                    <a:pt x="4061" y="4876"/>
                  </a:lnTo>
                  <a:cubicBezTo>
                    <a:pt x="3975" y="4910"/>
                    <a:pt x="3885" y="4926"/>
                    <a:pt x="3795" y="4926"/>
                  </a:cubicBezTo>
                  <a:cubicBezTo>
                    <a:pt x="3475" y="4926"/>
                    <a:pt x="3151" y="4729"/>
                    <a:pt x="2965" y="4459"/>
                  </a:cubicBezTo>
                  <a:cubicBezTo>
                    <a:pt x="2311" y="3578"/>
                    <a:pt x="2906" y="2328"/>
                    <a:pt x="4001" y="2257"/>
                  </a:cubicBezTo>
                  <a:lnTo>
                    <a:pt x="4013" y="2257"/>
                  </a:lnTo>
                  <a:lnTo>
                    <a:pt x="4037" y="2221"/>
                  </a:lnTo>
                  <a:cubicBezTo>
                    <a:pt x="4180" y="1840"/>
                    <a:pt x="4299" y="1423"/>
                    <a:pt x="4216" y="1030"/>
                  </a:cubicBezTo>
                  <a:cubicBezTo>
                    <a:pt x="4070" y="349"/>
                    <a:pt x="3398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8"/>
            <p:cNvSpPr/>
            <p:nvPr/>
          </p:nvSpPr>
          <p:spPr>
            <a:xfrm>
              <a:off x="7854268" y="1188458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8"/>
            <p:cNvSpPr/>
            <p:nvPr/>
          </p:nvSpPr>
          <p:spPr>
            <a:xfrm>
              <a:off x="8227108" y="1288046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8"/>
            <p:cNvSpPr/>
            <p:nvPr/>
          </p:nvSpPr>
          <p:spPr>
            <a:xfrm>
              <a:off x="5027761" y="2619310"/>
              <a:ext cx="202171" cy="130901"/>
            </a:xfrm>
            <a:custGeom>
              <a:avLst/>
              <a:gdLst/>
              <a:ahLst/>
              <a:cxnLst/>
              <a:rect l="l" t="t" r="r" b="b"/>
              <a:pathLst>
                <a:path w="7347" h="4757" extrusionOk="0">
                  <a:moveTo>
                    <a:pt x="5544" y="281"/>
                  </a:moveTo>
                  <a:cubicBezTo>
                    <a:pt x="5867" y="281"/>
                    <a:pt x="6174" y="368"/>
                    <a:pt x="6418" y="542"/>
                  </a:cubicBezTo>
                  <a:cubicBezTo>
                    <a:pt x="6835" y="840"/>
                    <a:pt x="7061" y="1435"/>
                    <a:pt x="6966" y="2006"/>
                  </a:cubicBezTo>
                  <a:cubicBezTo>
                    <a:pt x="6954" y="2125"/>
                    <a:pt x="6918" y="2244"/>
                    <a:pt x="6882" y="2364"/>
                  </a:cubicBezTo>
                  <a:cubicBezTo>
                    <a:pt x="6716" y="2780"/>
                    <a:pt x="6454" y="3149"/>
                    <a:pt x="6120" y="3447"/>
                  </a:cubicBezTo>
                  <a:cubicBezTo>
                    <a:pt x="5513" y="3971"/>
                    <a:pt x="4846" y="4328"/>
                    <a:pt x="4287" y="4411"/>
                  </a:cubicBezTo>
                  <a:cubicBezTo>
                    <a:pt x="4057" y="4447"/>
                    <a:pt x="3726" y="4484"/>
                    <a:pt x="3348" y="4484"/>
                  </a:cubicBezTo>
                  <a:cubicBezTo>
                    <a:pt x="2455" y="4484"/>
                    <a:pt x="1305" y="4274"/>
                    <a:pt x="643" y="3328"/>
                  </a:cubicBezTo>
                  <a:cubicBezTo>
                    <a:pt x="381" y="2959"/>
                    <a:pt x="298" y="2483"/>
                    <a:pt x="393" y="2042"/>
                  </a:cubicBezTo>
                  <a:cubicBezTo>
                    <a:pt x="465" y="1721"/>
                    <a:pt x="667" y="1447"/>
                    <a:pt x="965" y="1304"/>
                  </a:cubicBezTo>
                  <a:cubicBezTo>
                    <a:pt x="1158" y="1207"/>
                    <a:pt x="1370" y="1159"/>
                    <a:pt x="1584" y="1159"/>
                  </a:cubicBezTo>
                  <a:cubicBezTo>
                    <a:pt x="1608" y="1159"/>
                    <a:pt x="1632" y="1160"/>
                    <a:pt x="1655" y="1161"/>
                  </a:cubicBezTo>
                  <a:cubicBezTo>
                    <a:pt x="1798" y="1161"/>
                    <a:pt x="1929" y="1173"/>
                    <a:pt x="2072" y="1185"/>
                  </a:cubicBezTo>
                  <a:lnTo>
                    <a:pt x="2108" y="1185"/>
                  </a:lnTo>
                  <a:lnTo>
                    <a:pt x="2144" y="1054"/>
                  </a:lnTo>
                  <a:lnTo>
                    <a:pt x="2120" y="1197"/>
                  </a:lnTo>
                  <a:lnTo>
                    <a:pt x="2322" y="1221"/>
                  </a:lnTo>
                  <a:cubicBezTo>
                    <a:pt x="2550" y="1261"/>
                    <a:pt x="2778" y="1280"/>
                    <a:pt x="3006" y="1280"/>
                  </a:cubicBezTo>
                  <a:cubicBezTo>
                    <a:pt x="3111" y="1280"/>
                    <a:pt x="3217" y="1276"/>
                    <a:pt x="3322" y="1268"/>
                  </a:cubicBezTo>
                  <a:cubicBezTo>
                    <a:pt x="3644" y="1209"/>
                    <a:pt x="3941" y="1066"/>
                    <a:pt x="4180" y="828"/>
                  </a:cubicBezTo>
                  <a:cubicBezTo>
                    <a:pt x="4251" y="768"/>
                    <a:pt x="4334" y="697"/>
                    <a:pt x="4430" y="625"/>
                  </a:cubicBezTo>
                  <a:cubicBezTo>
                    <a:pt x="4513" y="566"/>
                    <a:pt x="4608" y="518"/>
                    <a:pt x="4715" y="470"/>
                  </a:cubicBezTo>
                  <a:cubicBezTo>
                    <a:pt x="4984" y="344"/>
                    <a:pt x="5270" y="281"/>
                    <a:pt x="5544" y="281"/>
                  </a:cubicBezTo>
                  <a:close/>
                  <a:moveTo>
                    <a:pt x="5530" y="0"/>
                  </a:moveTo>
                  <a:cubicBezTo>
                    <a:pt x="5218" y="0"/>
                    <a:pt x="4895" y="70"/>
                    <a:pt x="4596" y="208"/>
                  </a:cubicBezTo>
                  <a:cubicBezTo>
                    <a:pt x="4477" y="268"/>
                    <a:pt x="4370" y="328"/>
                    <a:pt x="4263" y="399"/>
                  </a:cubicBezTo>
                  <a:cubicBezTo>
                    <a:pt x="4168" y="470"/>
                    <a:pt x="4084" y="542"/>
                    <a:pt x="4001" y="613"/>
                  </a:cubicBezTo>
                  <a:cubicBezTo>
                    <a:pt x="3775" y="804"/>
                    <a:pt x="3608" y="947"/>
                    <a:pt x="3298" y="994"/>
                  </a:cubicBezTo>
                  <a:cubicBezTo>
                    <a:pt x="3223" y="997"/>
                    <a:pt x="3147" y="999"/>
                    <a:pt x="3073" y="999"/>
                  </a:cubicBezTo>
                  <a:cubicBezTo>
                    <a:pt x="2831" y="999"/>
                    <a:pt x="2594" y="983"/>
                    <a:pt x="2358" y="947"/>
                  </a:cubicBezTo>
                  <a:lnTo>
                    <a:pt x="2120" y="911"/>
                  </a:lnTo>
                  <a:cubicBezTo>
                    <a:pt x="1978" y="893"/>
                    <a:pt x="1822" y="879"/>
                    <a:pt x="1661" y="879"/>
                  </a:cubicBezTo>
                  <a:cubicBezTo>
                    <a:pt x="1392" y="879"/>
                    <a:pt x="1107" y="919"/>
                    <a:pt x="846" y="1054"/>
                  </a:cubicBezTo>
                  <a:cubicBezTo>
                    <a:pt x="477" y="1232"/>
                    <a:pt x="215" y="1578"/>
                    <a:pt x="131" y="1971"/>
                  </a:cubicBezTo>
                  <a:cubicBezTo>
                    <a:pt x="0" y="2494"/>
                    <a:pt x="108" y="3054"/>
                    <a:pt x="417" y="3495"/>
                  </a:cubicBezTo>
                  <a:cubicBezTo>
                    <a:pt x="1143" y="4530"/>
                    <a:pt x="2394" y="4757"/>
                    <a:pt x="3358" y="4757"/>
                  </a:cubicBezTo>
                  <a:cubicBezTo>
                    <a:pt x="3679" y="4757"/>
                    <a:pt x="4001" y="4733"/>
                    <a:pt x="4334" y="4685"/>
                  </a:cubicBezTo>
                  <a:cubicBezTo>
                    <a:pt x="5203" y="4542"/>
                    <a:pt x="6001" y="3911"/>
                    <a:pt x="6299" y="3649"/>
                  </a:cubicBezTo>
                  <a:cubicBezTo>
                    <a:pt x="6668" y="3328"/>
                    <a:pt x="6966" y="2923"/>
                    <a:pt x="7132" y="2459"/>
                  </a:cubicBezTo>
                  <a:cubicBezTo>
                    <a:pt x="7180" y="2328"/>
                    <a:pt x="7216" y="2185"/>
                    <a:pt x="7239" y="2042"/>
                  </a:cubicBezTo>
                  <a:cubicBezTo>
                    <a:pt x="7347" y="1363"/>
                    <a:pt x="7073" y="673"/>
                    <a:pt x="6573" y="316"/>
                  </a:cubicBezTo>
                  <a:cubicBezTo>
                    <a:pt x="6284" y="105"/>
                    <a:pt x="5915" y="0"/>
                    <a:pt x="5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8"/>
            <p:cNvSpPr/>
            <p:nvPr/>
          </p:nvSpPr>
          <p:spPr>
            <a:xfrm>
              <a:off x="5083127" y="2625364"/>
              <a:ext cx="83901" cy="53109"/>
            </a:xfrm>
            <a:custGeom>
              <a:avLst/>
              <a:gdLst/>
              <a:ahLst/>
              <a:cxnLst/>
              <a:rect l="l" t="t" r="r" b="b"/>
              <a:pathLst>
                <a:path w="3049" h="1930" extrusionOk="0">
                  <a:moveTo>
                    <a:pt x="2727" y="0"/>
                  </a:moveTo>
                  <a:lnTo>
                    <a:pt x="2525" y="203"/>
                  </a:lnTo>
                  <a:cubicBezTo>
                    <a:pt x="2739" y="500"/>
                    <a:pt x="2632" y="941"/>
                    <a:pt x="2418" y="1191"/>
                  </a:cubicBezTo>
                  <a:cubicBezTo>
                    <a:pt x="2157" y="1506"/>
                    <a:pt x="1797" y="1654"/>
                    <a:pt x="1442" y="1654"/>
                  </a:cubicBezTo>
                  <a:cubicBezTo>
                    <a:pt x="938" y="1654"/>
                    <a:pt x="444" y="1355"/>
                    <a:pt x="263" y="810"/>
                  </a:cubicBezTo>
                  <a:lnTo>
                    <a:pt x="1" y="893"/>
                  </a:lnTo>
                  <a:cubicBezTo>
                    <a:pt x="179" y="1417"/>
                    <a:pt x="632" y="1810"/>
                    <a:pt x="1167" y="1917"/>
                  </a:cubicBezTo>
                  <a:cubicBezTo>
                    <a:pt x="1263" y="1929"/>
                    <a:pt x="1346" y="1929"/>
                    <a:pt x="1429" y="1929"/>
                  </a:cubicBezTo>
                  <a:cubicBezTo>
                    <a:pt x="1894" y="1929"/>
                    <a:pt x="2334" y="1727"/>
                    <a:pt x="2632" y="1370"/>
                  </a:cubicBezTo>
                  <a:cubicBezTo>
                    <a:pt x="2918" y="1024"/>
                    <a:pt x="3049" y="453"/>
                    <a:pt x="2763" y="60"/>
                  </a:cubicBezTo>
                  <a:cubicBezTo>
                    <a:pt x="2751" y="36"/>
                    <a:pt x="2739" y="24"/>
                    <a:pt x="2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8"/>
            <p:cNvSpPr/>
            <p:nvPr/>
          </p:nvSpPr>
          <p:spPr>
            <a:xfrm>
              <a:off x="7613128" y="1272526"/>
              <a:ext cx="202831" cy="129800"/>
            </a:xfrm>
            <a:custGeom>
              <a:avLst/>
              <a:gdLst/>
              <a:ahLst/>
              <a:cxnLst/>
              <a:rect l="l" t="t" r="r" b="b"/>
              <a:pathLst>
                <a:path w="7371" h="4717" extrusionOk="0">
                  <a:moveTo>
                    <a:pt x="3427" y="273"/>
                  </a:moveTo>
                  <a:cubicBezTo>
                    <a:pt x="3611" y="273"/>
                    <a:pt x="3784" y="289"/>
                    <a:pt x="3942" y="323"/>
                  </a:cubicBezTo>
                  <a:cubicBezTo>
                    <a:pt x="4704" y="490"/>
                    <a:pt x="6549" y="1049"/>
                    <a:pt x="6954" y="2633"/>
                  </a:cubicBezTo>
                  <a:cubicBezTo>
                    <a:pt x="7061" y="3085"/>
                    <a:pt x="6978" y="3550"/>
                    <a:pt x="6728" y="3931"/>
                  </a:cubicBezTo>
                  <a:cubicBezTo>
                    <a:pt x="6549" y="4204"/>
                    <a:pt x="6251" y="4383"/>
                    <a:pt x="5930" y="4419"/>
                  </a:cubicBezTo>
                  <a:cubicBezTo>
                    <a:pt x="5887" y="4424"/>
                    <a:pt x="5844" y="4427"/>
                    <a:pt x="5801" y="4427"/>
                  </a:cubicBezTo>
                  <a:cubicBezTo>
                    <a:pt x="5462" y="4427"/>
                    <a:pt x="5123" y="4270"/>
                    <a:pt x="4858" y="4133"/>
                  </a:cubicBezTo>
                  <a:lnTo>
                    <a:pt x="4835" y="4121"/>
                  </a:lnTo>
                  <a:lnTo>
                    <a:pt x="4751" y="4228"/>
                  </a:lnTo>
                  <a:lnTo>
                    <a:pt x="4823" y="4109"/>
                  </a:lnTo>
                  <a:lnTo>
                    <a:pt x="4656" y="4026"/>
                  </a:lnTo>
                  <a:cubicBezTo>
                    <a:pt x="4370" y="3847"/>
                    <a:pt x="4049" y="3704"/>
                    <a:pt x="3715" y="3609"/>
                  </a:cubicBezTo>
                  <a:cubicBezTo>
                    <a:pt x="3604" y="3581"/>
                    <a:pt x="3501" y="3570"/>
                    <a:pt x="3405" y="3570"/>
                  </a:cubicBezTo>
                  <a:cubicBezTo>
                    <a:pt x="3172" y="3570"/>
                    <a:pt x="2973" y="3637"/>
                    <a:pt x="2763" y="3704"/>
                  </a:cubicBezTo>
                  <a:cubicBezTo>
                    <a:pt x="2668" y="3740"/>
                    <a:pt x="2572" y="3776"/>
                    <a:pt x="2465" y="3800"/>
                  </a:cubicBezTo>
                  <a:cubicBezTo>
                    <a:pt x="2358" y="3835"/>
                    <a:pt x="2251" y="3847"/>
                    <a:pt x="2144" y="3859"/>
                  </a:cubicBezTo>
                  <a:cubicBezTo>
                    <a:pt x="2093" y="3863"/>
                    <a:pt x="2042" y="3865"/>
                    <a:pt x="1991" y="3865"/>
                  </a:cubicBezTo>
                  <a:cubicBezTo>
                    <a:pt x="1394" y="3865"/>
                    <a:pt x="847" y="3609"/>
                    <a:pt x="572" y="3181"/>
                  </a:cubicBezTo>
                  <a:cubicBezTo>
                    <a:pt x="275" y="2752"/>
                    <a:pt x="286" y="2121"/>
                    <a:pt x="572" y="1609"/>
                  </a:cubicBezTo>
                  <a:cubicBezTo>
                    <a:pt x="632" y="1502"/>
                    <a:pt x="703" y="1407"/>
                    <a:pt x="786" y="1311"/>
                  </a:cubicBezTo>
                  <a:cubicBezTo>
                    <a:pt x="1084" y="978"/>
                    <a:pt x="1453" y="728"/>
                    <a:pt x="1882" y="585"/>
                  </a:cubicBezTo>
                  <a:cubicBezTo>
                    <a:pt x="2420" y="380"/>
                    <a:pt x="2959" y="273"/>
                    <a:pt x="3427" y="273"/>
                  </a:cubicBezTo>
                  <a:close/>
                  <a:moveTo>
                    <a:pt x="3415" y="1"/>
                  </a:moveTo>
                  <a:cubicBezTo>
                    <a:pt x="2737" y="1"/>
                    <a:pt x="2082" y="212"/>
                    <a:pt x="1787" y="323"/>
                  </a:cubicBezTo>
                  <a:cubicBezTo>
                    <a:pt x="1322" y="490"/>
                    <a:pt x="906" y="775"/>
                    <a:pt x="584" y="1145"/>
                  </a:cubicBezTo>
                  <a:cubicBezTo>
                    <a:pt x="489" y="1252"/>
                    <a:pt x="405" y="1359"/>
                    <a:pt x="334" y="1490"/>
                  </a:cubicBezTo>
                  <a:cubicBezTo>
                    <a:pt x="1" y="2085"/>
                    <a:pt x="1" y="2823"/>
                    <a:pt x="334" y="3347"/>
                  </a:cubicBezTo>
                  <a:cubicBezTo>
                    <a:pt x="674" y="3840"/>
                    <a:pt x="1306" y="4152"/>
                    <a:pt x="1980" y="4152"/>
                  </a:cubicBezTo>
                  <a:cubicBezTo>
                    <a:pt x="2038" y="4152"/>
                    <a:pt x="2097" y="4150"/>
                    <a:pt x="2156" y="4145"/>
                  </a:cubicBezTo>
                  <a:cubicBezTo>
                    <a:pt x="2287" y="4133"/>
                    <a:pt x="2406" y="4121"/>
                    <a:pt x="2537" y="4085"/>
                  </a:cubicBezTo>
                  <a:cubicBezTo>
                    <a:pt x="2644" y="4050"/>
                    <a:pt x="2751" y="4014"/>
                    <a:pt x="2858" y="3978"/>
                  </a:cubicBezTo>
                  <a:cubicBezTo>
                    <a:pt x="3054" y="3910"/>
                    <a:pt x="3226" y="3854"/>
                    <a:pt x="3417" y="3854"/>
                  </a:cubicBezTo>
                  <a:cubicBezTo>
                    <a:pt x="3493" y="3854"/>
                    <a:pt x="3572" y="3863"/>
                    <a:pt x="3656" y="3883"/>
                  </a:cubicBezTo>
                  <a:cubicBezTo>
                    <a:pt x="3954" y="3978"/>
                    <a:pt x="4251" y="4109"/>
                    <a:pt x="4525" y="4276"/>
                  </a:cubicBezTo>
                  <a:lnTo>
                    <a:pt x="4680" y="4359"/>
                  </a:lnTo>
                  <a:lnTo>
                    <a:pt x="4716" y="4383"/>
                  </a:lnTo>
                  <a:cubicBezTo>
                    <a:pt x="5049" y="4574"/>
                    <a:pt x="5430" y="4693"/>
                    <a:pt x="5823" y="4716"/>
                  </a:cubicBezTo>
                  <a:cubicBezTo>
                    <a:pt x="5870" y="4716"/>
                    <a:pt x="5918" y="4716"/>
                    <a:pt x="5966" y="4705"/>
                  </a:cubicBezTo>
                  <a:cubicBezTo>
                    <a:pt x="6371" y="4657"/>
                    <a:pt x="6740" y="4443"/>
                    <a:pt x="6966" y="4097"/>
                  </a:cubicBezTo>
                  <a:cubicBezTo>
                    <a:pt x="7263" y="3657"/>
                    <a:pt x="7371" y="3097"/>
                    <a:pt x="7240" y="2573"/>
                  </a:cubicBezTo>
                  <a:cubicBezTo>
                    <a:pt x="6787" y="835"/>
                    <a:pt x="4823" y="240"/>
                    <a:pt x="4001" y="61"/>
                  </a:cubicBezTo>
                  <a:cubicBezTo>
                    <a:pt x="3809" y="18"/>
                    <a:pt x="3611" y="1"/>
                    <a:pt x="3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8"/>
            <p:cNvSpPr/>
            <p:nvPr/>
          </p:nvSpPr>
          <p:spPr>
            <a:xfrm>
              <a:off x="7664889" y="1344925"/>
              <a:ext cx="83928" cy="43973"/>
            </a:xfrm>
            <a:custGeom>
              <a:avLst/>
              <a:gdLst/>
              <a:ahLst/>
              <a:cxnLst/>
              <a:rect l="l" t="t" r="r" b="b"/>
              <a:pathLst>
                <a:path w="3050" h="1598" extrusionOk="0">
                  <a:moveTo>
                    <a:pt x="1474" y="1"/>
                  </a:moveTo>
                  <a:cubicBezTo>
                    <a:pt x="1221" y="1"/>
                    <a:pt x="961" y="65"/>
                    <a:pt x="715" y="204"/>
                  </a:cubicBezTo>
                  <a:cubicBezTo>
                    <a:pt x="322" y="430"/>
                    <a:pt x="1" y="919"/>
                    <a:pt x="120" y="1407"/>
                  </a:cubicBezTo>
                  <a:lnTo>
                    <a:pt x="132" y="1443"/>
                  </a:lnTo>
                  <a:lnTo>
                    <a:pt x="406" y="1371"/>
                  </a:lnTo>
                  <a:lnTo>
                    <a:pt x="394" y="1347"/>
                  </a:lnTo>
                  <a:cubicBezTo>
                    <a:pt x="299" y="990"/>
                    <a:pt x="560" y="621"/>
                    <a:pt x="858" y="454"/>
                  </a:cubicBezTo>
                  <a:cubicBezTo>
                    <a:pt x="1060" y="335"/>
                    <a:pt x="1274" y="281"/>
                    <a:pt x="1482" y="281"/>
                  </a:cubicBezTo>
                  <a:cubicBezTo>
                    <a:pt x="2147" y="281"/>
                    <a:pt x="2755" y="833"/>
                    <a:pt x="2727" y="1585"/>
                  </a:cubicBezTo>
                  <a:lnTo>
                    <a:pt x="3013" y="1597"/>
                  </a:lnTo>
                  <a:cubicBezTo>
                    <a:pt x="3050" y="677"/>
                    <a:pt x="2298" y="1"/>
                    <a:pt x="1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8"/>
            <p:cNvSpPr/>
            <p:nvPr/>
          </p:nvSpPr>
          <p:spPr>
            <a:xfrm>
              <a:off x="6079469" y="900345"/>
              <a:ext cx="126168" cy="199887"/>
            </a:xfrm>
            <a:custGeom>
              <a:avLst/>
              <a:gdLst/>
              <a:ahLst/>
              <a:cxnLst/>
              <a:rect l="l" t="t" r="r" b="b"/>
              <a:pathLst>
                <a:path w="4585" h="7264" extrusionOk="0">
                  <a:moveTo>
                    <a:pt x="1846" y="279"/>
                  </a:moveTo>
                  <a:cubicBezTo>
                    <a:pt x="2016" y="279"/>
                    <a:pt x="2190" y="305"/>
                    <a:pt x="2358" y="358"/>
                  </a:cubicBezTo>
                  <a:cubicBezTo>
                    <a:pt x="2477" y="394"/>
                    <a:pt x="2584" y="442"/>
                    <a:pt x="2703" y="501"/>
                  </a:cubicBezTo>
                  <a:cubicBezTo>
                    <a:pt x="3084" y="727"/>
                    <a:pt x="3406" y="1049"/>
                    <a:pt x="3644" y="1430"/>
                  </a:cubicBezTo>
                  <a:cubicBezTo>
                    <a:pt x="4072" y="2109"/>
                    <a:pt x="4311" y="2823"/>
                    <a:pt x="4311" y="3394"/>
                  </a:cubicBezTo>
                  <a:cubicBezTo>
                    <a:pt x="4299" y="4180"/>
                    <a:pt x="4132" y="6097"/>
                    <a:pt x="2668" y="6823"/>
                  </a:cubicBezTo>
                  <a:cubicBezTo>
                    <a:pt x="2445" y="6925"/>
                    <a:pt x="2206" y="6976"/>
                    <a:pt x="1966" y="6976"/>
                  </a:cubicBezTo>
                  <a:cubicBezTo>
                    <a:pt x="1756" y="6976"/>
                    <a:pt x="1546" y="6937"/>
                    <a:pt x="1346" y="6859"/>
                  </a:cubicBezTo>
                  <a:cubicBezTo>
                    <a:pt x="1036" y="6740"/>
                    <a:pt x="798" y="6490"/>
                    <a:pt x="703" y="6180"/>
                  </a:cubicBezTo>
                  <a:cubicBezTo>
                    <a:pt x="584" y="5823"/>
                    <a:pt x="667" y="5407"/>
                    <a:pt x="763" y="5073"/>
                  </a:cubicBezTo>
                  <a:lnTo>
                    <a:pt x="774" y="5026"/>
                  </a:lnTo>
                  <a:lnTo>
                    <a:pt x="846" y="4823"/>
                  </a:lnTo>
                  <a:cubicBezTo>
                    <a:pt x="953" y="4502"/>
                    <a:pt x="1024" y="4168"/>
                    <a:pt x="1048" y="3835"/>
                  </a:cubicBezTo>
                  <a:cubicBezTo>
                    <a:pt x="1048" y="3513"/>
                    <a:pt x="953" y="3192"/>
                    <a:pt x="751" y="2930"/>
                  </a:cubicBezTo>
                  <a:cubicBezTo>
                    <a:pt x="703" y="2835"/>
                    <a:pt x="643" y="2751"/>
                    <a:pt x="596" y="2644"/>
                  </a:cubicBezTo>
                  <a:cubicBezTo>
                    <a:pt x="548" y="2549"/>
                    <a:pt x="512" y="2442"/>
                    <a:pt x="477" y="2335"/>
                  </a:cubicBezTo>
                  <a:cubicBezTo>
                    <a:pt x="298" y="1728"/>
                    <a:pt x="441" y="1061"/>
                    <a:pt x="822" y="668"/>
                  </a:cubicBezTo>
                  <a:cubicBezTo>
                    <a:pt x="1072" y="418"/>
                    <a:pt x="1450" y="279"/>
                    <a:pt x="1846" y="279"/>
                  </a:cubicBezTo>
                  <a:close/>
                  <a:moveTo>
                    <a:pt x="1839" y="1"/>
                  </a:moveTo>
                  <a:cubicBezTo>
                    <a:pt x="1371" y="1"/>
                    <a:pt x="919" y="169"/>
                    <a:pt x="620" y="477"/>
                  </a:cubicBezTo>
                  <a:cubicBezTo>
                    <a:pt x="155" y="930"/>
                    <a:pt x="1" y="1704"/>
                    <a:pt x="203" y="2418"/>
                  </a:cubicBezTo>
                  <a:cubicBezTo>
                    <a:pt x="239" y="2549"/>
                    <a:pt x="286" y="2668"/>
                    <a:pt x="346" y="2775"/>
                  </a:cubicBezTo>
                  <a:cubicBezTo>
                    <a:pt x="393" y="2882"/>
                    <a:pt x="453" y="2978"/>
                    <a:pt x="512" y="3073"/>
                  </a:cubicBezTo>
                  <a:cubicBezTo>
                    <a:pt x="655" y="3323"/>
                    <a:pt x="774" y="3513"/>
                    <a:pt x="763" y="3835"/>
                  </a:cubicBezTo>
                  <a:cubicBezTo>
                    <a:pt x="739" y="4144"/>
                    <a:pt x="667" y="4454"/>
                    <a:pt x="572" y="4752"/>
                  </a:cubicBezTo>
                  <a:lnTo>
                    <a:pt x="512" y="4930"/>
                  </a:lnTo>
                  <a:cubicBezTo>
                    <a:pt x="512" y="4942"/>
                    <a:pt x="501" y="4954"/>
                    <a:pt x="501" y="4978"/>
                  </a:cubicBezTo>
                  <a:cubicBezTo>
                    <a:pt x="393" y="5347"/>
                    <a:pt x="286" y="5823"/>
                    <a:pt x="429" y="6264"/>
                  </a:cubicBezTo>
                  <a:cubicBezTo>
                    <a:pt x="560" y="6645"/>
                    <a:pt x="858" y="6966"/>
                    <a:pt x="1227" y="7109"/>
                  </a:cubicBezTo>
                  <a:cubicBezTo>
                    <a:pt x="1465" y="7204"/>
                    <a:pt x="1703" y="7264"/>
                    <a:pt x="1965" y="7264"/>
                  </a:cubicBezTo>
                  <a:cubicBezTo>
                    <a:pt x="2239" y="7264"/>
                    <a:pt x="2513" y="7192"/>
                    <a:pt x="2775" y="7073"/>
                  </a:cubicBezTo>
                  <a:cubicBezTo>
                    <a:pt x="4382" y="6288"/>
                    <a:pt x="4573" y="4240"/>
                    <a:pt x="4573" y="3394"/>
                  </a:cubicBezTo>
                  <a:cubicBezTo>
                    <a:pt x="4584" y="2513"/>
                    <a:pt x="4084" y="1620"/>
                    <a:pt x="3870" y="1287"/>
                  </a:cubicBezTo>
                  <a:cubicBezTo>
                    <a:pt x="3608" y="858"/>
                    <a:pt x="3251" y="513"/>
                    <a:pt x="2822" y="263"/>
                  </a:cubicBezTo>
                  <a:cubicBezTo>
                    <a:pt x="2703" y="192"/>
                    <a:pt x="2572" y="144"/>
                    <a:pt x="2441" y="96"/>
                  </a:cubicBezTo>
                  <a:cubicBezTo>
                    <a:pt x="2244" y="32"/>
                    <a:pt x="2040" y="1"/>
                    <a:pt x="1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8"/>
            <p:cNvSpPr/>
            <p:nvPr/>
          </p:nvSpPr>
          <p:spPr>
            <a:xfrm>
              <a:off x="6086019" y="960114"/>
              <a:ext cx="58942" cy="81149"/>
            </a:xfrm>
            <a:custGeom>
              <a:avLst/>
              <a:gdLst/>
              <a:ahLst/>
              <a:cxnLst/>
              <a:rect l="l" t="t" r="r" b="b"/>
              <a:pathLst>
                <a:path w="2142" h="2949" extrusionOk="0">
                  <a:moveTo>
                    <a:pt x="438" y="0"/>
                  </a:moveTo>
                  <a:cubicBezTo>
                    <a:pt x="303" y="0"/>
                    <a:pt x="166" y="28"/>
                    <a:pt x="36" y="91"/>
                  </a:cubicBezTo>
                  <a:lnTo>
                    <a:pt x="1" y="103"/>
                  </a:lnTo>
                  <a:lnTo>
                    <a:pt x="132" y="353"/>
                  </a:lnTo>
                  <a:lnTo>
                    <a:pt x="167" y="341"/>
                  </a:lnTo>
                  <a:cubicBezTo>
                    <a:pt x="257" y="297"/>
                    <a:pt x="352" y="277"/>
                    <a:pt x="447" y="277"/>
                  </a:cubicBezTo>
                  <a:cubicBezTo>
                    <a:pt x="705" y="277"/>
                    <a:pt x="966" y="424"/>
                    <a:pt x="1132" y="615"/>
                  </a:cubicBezTo>
                  <a:cubicBezTo>
                    <a:pt x="1775" y="1341"/>
                    <a:pt x="1370" y="2508"/>
                    <a:pt x="405" y="2675"/>
                  </a:cubicBezTo>
                  <a:lnTo>
                    <a:pt x="453" y="2947"/>
                  </a:lnTo>
                  <a:lnTo>
                    <a:pt x="453" y="2947"/>
                  </a:lnTo>
                  <a:cubicBezTo>
                    <a:pt x="1635" y="2749"/>
                    <a:pt x="2141" y="1327"/>
                    <a:pt x="1334" y="425"/>
                  </a:cubicBezTo>
                  <a:cubicBezTo>
                    <a:pt x="1128" y="185"/>
                    <a:pt x="787" y="0"/>
                    <a:pt x="438" y="0"/>
                  </a:cubicBezTo>
                  <a:close/>
                  <a:moveTo>
                    <a:pt x="453" y="2947"/>
                  </a:moveTo>
                  <a:cubicBezTo>
                    <a:pt x="449" y="2948"/>
                    <a:pt x="445" y="2948"/>
                    <a:pt x="441" y="2949"/>
                  </a:cubicBezTo>
                  <a:lnTo>
                    <a:pt x="453" y="2949"/>
                  </a:lnTo>
                  <a:lnTo>
                    <a:pt x="453" y="29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8"/>
            <p:cNvSpPr/>
            <p:nvPr/>
          </p:nvSpPr>
          <p:spPr>
            <a:xfrm>
              <a:off x="7850333" y="1184881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8"/>
            <p:cNvSpPr/>
            <p:nvPr/>
          </p:nvSpPr>
          <p:spPr>
            <a:xfrm>
              <a:off x="7875567" y="1256840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8"/>
            <p:cNvSpPr/>
            <p:nvPr/>
          </p:nvSpPr>
          <p:spPr>
            <a:xfrm>
              <a:off x="5182081" y="3502087"/>
              <a:ext cx="183156" cy="176002"/>
            </a:xfrm>
            <a:custGeom>
              <a:avLst/>
              <a:gdLst/>
              <a:ahLst/>
              <a:cxnLst/>
              <a:rect l="l" t="t" r="r" b="b"/>
              <a:pathLst>
                <a:path w="6656" h="6396" extrusionOk="0">
                  <a:moveTo>
                    <a:pt x="2132" y="279"/>
                  </a:moveTo>
                  <a:cubicBezTo>
                    <a:pt x="2420" y="279"/>
                    <a:pt x="2706" y="329"/>
                    <a:pt x="2977" y="430"/>
                  </a:cubicBezTo>
                  <a:cubicBezTo>
                    <a:pt x="3739" y="668"/>
                    <a:pt x="4382" y="1061"/>
                    <a:pt x="4739" y="1502"/>
                  </a:cubicBezTo>
                  <a:cubicBezTo>
                    <a:pt x="5251" y="2121"/>
                    <a:pt x="6334" y="3704"/>
                    <a:pt x="5668" y="5204"/>
                  </a:cubicBezTo>
                  <a:cubicBezTo>
                    <a:pt x="5477" y="5609"/>
                    <a:pt x="5120" y="5931"/>
                    <a:pt x="4679" y="6062"/>
                  </a:cubicBezTo>
                  <a:cubicBezTo>
                    <a:pt x="4568" y="6100"/>
                    <a:pt x="4453" y="6119"/>
                    <a:pt x="4338" y="6119"/>
                  </a:cubicBezTo>
                  <a:cubicBezTo>
                    <a:pt x="4135" y="6119"/>
                    <a:pt x="3933" y="6061"/>
                    <a:pt x="3751" y="5955"/>
                  </a:cubicBezTo>
                  <a:cubicBezTo>
                    <a:pt x="3429" y="5740"/>
                    <a:pt x="3239" y="5383"/>
                    <a:pt x="3096" y="5050"/>
                  </a:cubicBezTo>
                  <a:lnTo>
                    <a:pt x="3084" y="5026"/>
                  </a:lnTo>
                  <a:lnTo>
                    <a:pt x="2953" y="5062"/>
                  </a:lnTo>
                  <a:lnTo>
                    <a:pt x="3084" y="5002"/>
                  </a:lnTo>
                  <a:lnTo>
                    <a:pt x="3001" y="4835"/>
                  </a:lnTo>
                  <a:cubicBezTo>
                    <a:pt x="2894" y="4514"/>
                    <a:pt x="2727" y="4216"/>
                    <a:pt x="2524" y="3942"/>
                  </a:cubicBezTo>
                  <a:cubicBezTo>
                    <a:pt x="2286" y="3621"/>
                    <a:pt x="2012" y="3526"/>
                    <a:pt x="1715" y="3419"/>
                  </a:cubicBezTo>
                  <a:cubicBezTo>
                    <a:pt x="1620" y="3383"/>
                    <a:pt x="1512" y="3347"/>
                    <a:pt x="1417" y="3311"/>
                  </a:cubicBezTo>
                  <a:cubicBezTo>
                    <a:pt x="1322" y="3264"/>
                    <a:pt x="1227" y="3216"/>
                    <a:pt x="1131" y="3145"/>
                  </a:cubicBezTo>
                  <a:cubicBezTo>
                    <a:pt x="596" y="2788"/>
                    <a:pt x="286" y="2192"/>
                    <a:pt x="334" y="1645"/>
                  </a:cubicBezTo>
                  <a:cubicBezTo>
                    <a:pt x="405" y="1085"/>
                    <a:pt x="786" y="621"/>
                    <a:pt x="1310" y="418"/>
                  </a:cubicBezTo>
                  <a:cubicBezTo>
                    <a:pt x="1429" y="382"/>
                    <a:pt x="1548" y="347"/>
                    <a:pt x="1667" y="323"/>
                  </a:cubicBezTo>
                  <a:cubicBezTo>
                    <a:pt x="1821" y="294"/>
                    <a:pt x="1977" y="279"/>
                    <a:pt x="2132" y="279"/>
                  </a:cubicBezTo>
                  <a:close/>
                  <a:moveTo>
                    <a:pt x="2121" y="0"/>
                  </a:moveTo>
                  <a:cubicBezTo>
                    <a:pt x="1949" y="0"/>
                    <a:pt x="1778" y="16"/>
                    <a:pt x="1608" y="49"/>
                  </a:cubicBezTo>
                  <a:cubicBezTo>
                    <a:pt x="1477" y="73"/>
                    <a:pt x="1334" y="109"/>
                    <a:pt x="1203" y="168"/>
                  </a:cubicBezTo>
                  <a:cubicBezTo>
                    <a:pt x="584" y="394"/>
                    <a:pt x="143" y="954"/>
                    <a:pt x="48" y="1621"/>
                  </a:cubicBezTo>
                  <a:cubicBezTo>
                    <a:pt x="0" y="2264"/>
                    <a:pt x="357" y="2954"/>
                    <a:pt x="977" y="3383"/>
                  </a:cubicBezTo>
                  <a:cubicBezTo>
                    <a:pt x="1072" y="3454"/>
                    <a:pt x="1191" y="3514"/>
                    <a:pt x="1310" y="3561"/>
                  </a:cubicBezTo>
                  <a:cubicBezTo>
                    <a:pt x="1417" y="3609"/>
                    <a:pt x="1512" y="3645"/>
                    <a:pt x="1620" y="3680"/>
                  </a:cubicBezTo>
                  <a:cubicBezTo>
                    <a:pt x="1893" y="3788"/>
                    <a:pt x="2108" y="3859"/>
                    <a:pt x="2310" y="4109"/>
                  </a:cubicBezTo>
                  <a:cubicBezTo>
                    <a:pt x="2489" y="4371"/>
                    <a:pt x="2632" y="4645"/>
                    <a:pt x="2739" y="4943"/>
                  </a:cubicBezTo>
                  <a:lnTo>
                    <a:pt x="2834" y="5169"/>
                  </a:lnTo>
                  <a:cubicBezTo>
                    <a:pt x="2989" y="5514"/>
                    <a:pt x="3215" y="5943"/>
                    <a:pt x="3608" y="6193"/>
                  </a:cubicBezTo>
                  <a:cubicBezTo>
                    <a:pt x="3822" y="6324"/>
                    <a:pt x="4072" y="6395"/>
                    <a:pt x="4322" y="6395"/>
                  </a:cubicBezTo>
                  <a:cubicBezTo>
                    <a:pt x="4477" y="6395"/>
                    <a:pt x="4620" y="6371"/>
                    <a:pt x="4763" y="6336"/>
                  </a:cubicBezTo>
                  <a:cubicBezTo>
                    <a:pt x="5275" y="6169"/>
                    <a:pt x="5703" y="5800"/>
                    <a:pt x="5930" y="5312"/>
                  </a:cubicBezTo>
                  <a:cubicBezTo>
                    <a:pt x="6656" y="3669"/>
                    <a:pt x="5501" y="1978"/>
                    <a:pt x="4965" y="1323"/>
                  </a:cubicBezTo>
                  <a:cubicBezTo>
                    <a:pt x="4394" y="644"/>
                    <a:pt x="3453" y="287"/>
                    <a:pt x="3072" y="156"/>
                  </a:cubicBezTo>
                  <a:cubicBezTo>
                    <a:pt x="2762" y="55"/>
                    <a:pt x="2441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8"/>
            <p:cNvSpPr/>
            <p:nvPr/>
          </p:nvSpPr>
          <p:spPr>
            <a:xfrm>
              <a:off x="5207315" y="3574211"/>
              <a:ext cx="71766" cy="69454"/>
            </a:xfrm>
            <a:custGeom>
              <a:avLst/>
              <a:gdLst/>
              <a:ahLst/>
              <a:cxnLst/>
              <a:rect l="l" t="t" r="r" b="b"/>
              <a:pathLst>
                <a:path w="2608" h="2524" extrusionOk="0">
                  <a:moveTo>
                    <a:pt x="1058" y="1"/>
                  </a:moveTo>
                  <a:cubicBezTo>
                    <a:pt x="653" y="1"/>
                    <a:pt x="200" y="187"/>
                    <a:pt x="12" y="583"/>
                  </a:cubicBezTo>
                  <a:cubicBezTo>
                    <a:pt x="12" y="595"/>
                    <a:pt x="0" y="607"/>
                    <a:pt x="0" y="619"/>
                  </a:cubicBezTo>
                  <a:lnTo>
                    <a:pt x="250" y="738"/>
                  </a:lnTo>
                  <a:cubicBezTo>
                    <a:pt x="250" y="726"/>
                    <a:pt x="262" y="714"/>
                    <a:pt x="262" y="702"/>
                  </a:cubicBezTo>
                  <a:cubicBezTo>
                    <a:pt x="396" y="413"/>
                    <a:pt x="737" y="276"/>
                    <a:pt x="1042" y="276"/>
                  </a:cubicBezTo>
                  <a:cubicBezTo>
                    <a:pt x="1089" y="276"/>
                    <a:pt x="1135" y="279"/>
                    <a:pt x="1179" y="286"/>
                  </a:cubicBezTo>
                  <a:cubicBezTo>
                    <a:pt x="2155" y="440"/>
                    <a:pt x="2572" y="1595"/>
                    <a:pt x="1941" y="2345"/>
                  </a:cubicBezTo>
                  <a:lnTo>
                    <a:pt x="2155" y="2524"/>
                  </a:lnTo>
                  <a:cubicBezTo>
                    <a:pt x="2500" y="2107"/>
                    <a:pt x="2608" y="1524"/>
                    <a:pt x="2429" y="1000"/>
                  </a:cubicBezTo>
                  <a:cubicBezTo>
                    <a:pt x="2238" y="488"/>
                    <a:pt x="1774" y="107"/>
                    <a:pt x="1226" y="12"/>
                  </a:cubicBezTo>
                  <a:cubicBezTo>
                    <a:pt x="1172" y="4"/>
                    <a:pt x="1115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8"/>
            <p:cNvSpPr/>
            <p:nvPr/>
          </p:nvSpPr>
          <p:spPr>
            <a:xfrm>
              <a:off x="6971299" y="792860"/>
              <a:ext cx="137615" cy="197328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8"/>
            <p:cNvSpPr/>
            <p:nvPr/>
          </p:nvSpPr>
          <p:spPr>
            <a:xfrm>
              <a:off x="7045350" y="860224"/>
              <a:ext cx="48183" cy="79471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8"/>
            <p:cNvSpPr/>
            <p:nvPr/>
          </p:nvSpPr>
          <p:spPr>
            <a:xfrm>
              <a:off x="5129329" y="2278638"/>
              <a:ext cx="152034" cy="189155"/>
            </a:xfrm>
            <a:custGeom>
              <a:avLst/>
              <a:gdLst/>
              <a:ahLst/>
              <a:cxnLst/>
              <a:rect l="l" t="t" r="r" b="b"/>
              <a:pathLst>
                <a:path w="5525" h="6874" extrusionOk="0">
                  <a:moveTo>
                    <a:pt x="3656" y="277"/>
                  </a:moveTo>
                  <a:lnTo>
                    <a:pt x="3775" y="289"/>
                  </a:lnTo>
                  <a:cubicBezTo>
                    <a:pt x="4227" y="313"/>
                    <a:pt x="4644" y="539"/>
                    <a:pt x="4941" y="897"/>
                  </a:cubicBezTo>
                  <a:cubicBezTo>
                    <a:pt x="5144" y="1147"/>
                    <a:pt x="5227" y="1480"/>
                    <a:pt x="5168" y="1801"/>
                  </a:cubicBezTo>
                  <a:cubicBezTo>
                    <a:pt x="5096" y="2171"/>
                    <a:pt x="4822" y="2492"/>
                    <a:pt x="4572" y="2742"/>
                  </a:cubicBezTo>
                  <a:lnTo>
                    <a:pt x="4549" y="2766"/>
                  </a:lnTo>
                  <a:lnTo>
                    <a:pt x="4382" y="2921"/>
                  </a:lnTo>
                  <a:cubicBezTo>
                    <a:pt x="4144" y="3147"/>
                    <a:pt x="3918" y="3397"/>
                    <a:pt x="3739" y="3683"/>
                  </a:cubicBezTo>
                  <a:cubicBezTo>
                    <a:pt x="3537" y="4016"/>
                    <a:pt x="3548" y="4302"/>
                    <a:pt x="3560" y="4611"/>
                  </a:cubicBezTo>
                  <a:lnTo>
                    <a:pt x="3560" y="4933"/>
                  </a:lnTo>
                  <a:cubicBezTo>
                    <a:pt x="3548" y="5040"/>
                    <a:pt x="3537" y="5147"/>
                    <a:pt x="3513" y="5254"/>
                  </a:cubicBezTo>
                  <a:cubicBezTo>
                    <a:pt x="3370" y="5885"/>
                    <a:pt x="2929" y="6409"/>
                    <a:pt x="2405" y="6552"/>
                  </a:cubicBezTo>
                  <a:cubicBezTo>
                    <a:pt x="2287" y="6580"/>
                    <a:pt x="2167" y="6594"/>
                    <a:pt x="2048" y="6594"/>
                  </a:cubicBezTo>
                  <a:cubicBezTo>
                    <a:pt x="1619" y="6594"/>
                    <a:pt x="1206" y="6414"/>
                    <a:pt x="917" y="6088"/>
                  </a:cubicBezTo>
                  <a:cubicBezTo>
                    <a:pt x="822" y="5992"/>
                    <a:pt x="750" y="5897"/>
                    <a:pt x="691" y="5790"/>
                  </a:cubicBezTo>
                  <a:cubicBezTo>
                    <a:pt x="453" y="5409"/>
                    <a:pt x="322" y="4968"/>
                    <a:pt x="310" y="4528"/>
                  </a:cubicBezTo>
                  <a:cubicBezTo>
                    <a:pt x="262" y="3718"/>
                    <a:pt x="393" y="2980"/>
                    <a:pt x="679" y="2480"/>
                  </a:cubicBezTo>
                  <a:cubicBezTo>
                    <a:pt x="1048" y="1813"/>
                    <a:pt x="2084" y="277"/>
                    <a:pt x="3656" y="277"/>
                  </a:cubicBezTo>
                  <a:close/>
                  <a:moveTo>
                    <a:pt x="3659" y="1"/>
                  </a:moveTo>
                  <a:cubicBezTo>
                    <a:pt x="1946" y="1"/>
                    <a:pt x="836" y="1629"/>
                    <a:pt x="429" y="2349"/>
                  </a:cubicBezTo>
                  <a:cubicBezTo>
                    <a:pt x="0" y="3111"/>
                    <a:pt x="0" y="4135"/>
                    <a:pt x="24" y="4540"/>
                  </a:cubicBezTo>
                  <a:cubicBezTo>
                    <a:pt x="48" y="5028"/>
                    <a:pt x="191" y="5516"/>
                    <a:pt x="453" y="5933"/>
                  </a:cubicBezTo>
                  <a:cubicBezTo>
                    <a:pt x="524" y="6052"/>
                    <a:pt x="608" y="6171"/>
                    <a:pt x="703" y="6266"/>
                  </a:cubicBezTo>
                  <a:cubicBezTo>
                    <a:pt x="1060" y="6647"/>
                    <a:pt x="1548" y="6862"/>
                    <a:pt x="2060" y="6873"/>
                  </a:cubicBezTo>
                  <a:cubicBezTo>
                    <a:pt x="2203" y="6873"/>
                    <a:pt x="2346" y="6862"/>
                    <a:pt x="2477" y="6814"/>
                  </a:cubicBezTo>
                  <a:cubicBezTo>
                    <a:pt x="3108" y="6635"/>
                    <a:pt x="3620" y="6052"/>
                    <a:pt x="3787" y="5314"/>
                  </a:cubicBezTo>
                  <a:cubicBezTo>
                    <a:pt x="3810" y="5195"/>
                    <a:pt x="3834" y="5064"/>
                    <a:pt x="3834" y="4945"/>
                  </a:cubicBezTo>
                  <a:lnTo>
                    <a:pt x="3834" y="4599"/>
                  </a:lnTo>
                  <a:cubicBezTo>
                    <a:pt x="3834" y="4314"/>
                    <a:pt x="3822" y="4087"/>
                    <a:pt x="3989" y="3814"/>
                  </a:cubicBezTo>
                  <a:cubicBezTo>
                    <a:pt x="4156" y="3564"/>
                    <a:pt x="4358" y="3325"/>
                    <a:pt x="4584" y="3123"/>
                  </a:cubicBezTo>
                  <a:lnTo>
                    <a:pt x="4727" y="2968"/>
                  </a:lnTo>
                  <a:cubicBezTo>
                    <a:pt x="4751" y="2968"/>
                    <a:pt x="4763" y="2944"/>
                    <a:pt x="4775" y="2933"/>
                  </a:cubicBezTo>
                  <a:cubicBezTo>
                    <a:pt x="5061" y="2647"/>
                    <a:pt x="5358" y="2290"/>
                    <a:pt x="5453" y="1849"/>
                  </a:cubicBezTo>
                  <a:cubicBezTo>
                    <a:pt x="5525" y="1444"/>
                    <a:pt x="5418" y="1028"/>
                    <a:pt x="5168" y="718"/>
                  </a:cubicBezTo>
                  <a:cubicBezTo>
                    <a:pt x="4822" y="289"/>
                    <a:pt x="4322" y="39"/>
                    <a:pt x="3787" y="4"/>
                  </a:cubicBezTo>
                  <a:cubicBezTo>
                    <a:pt x="3744" y="2"/>
                    <a:pt x="3701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8"/>
            <p:cNvSpPr/>
            <p:nvPr/>
          </p:nvSpPr>
          <p:spPr>
            <a:xfrm>
              <a:off x="5196611" y="2351560"/>
              <a:ext cx="61502" cy="76581"/>
            </a:xfrm>
            <a:custGeom>
              <a:avLst/>
              <a:gdLst/>
              <a:ahLst/>
              <a:cxnLst/>
              <a:rect l="l" t="t" r="r" b="b"/>
              <a:pathLst>
                <a:path w="2235" h="2783" extrusionOk="0">
                  <a:moveTo>
                    <a:pt x="1711" y="0"/>
                  </a:moveTo>
                  <a:cubicBezTo>
                    <a:pt x="775" y="0"/>
                    <a:pt x="1" y="869"/>
                    <a:pt x="222" y="1866"/>
                  </a:cubicBezTo>
                  <a:cubicBezTo>
                    <a:pt x="318" y="2295"/>
                    <a:pt x="699" y="2771"/>
                    <a:pt x="1175" y="2783"/>
                  </a:cubicBezTo>
                  <a:lnTo>
                    <a:pt x="1246" y="2783"/>
                  </a:lnTo>
                  <a:lnTo>
                    <a:pt x="1211" y="2509"/>
                  </a:lnTo>
                  <a:cubicBezTo>
                    <a:pt x="842" y="2497"/>
                    <a:pt x="568" y="2128"/>
                    <a:pt x="496" y="1807"/>
                  </a:cubicBezTo>
                  <a:cubicBezTo>
                    <a:pt x="315" y="991"/>
                    <a:pt x="950" y="278"/>
                    <a:pt x="1712" y="278"/>
                  </a:cubicBezTo>
                  <a:cubicBezTo>
                    <a:pt x="1852" y="278"/>
                    <a:pt x="1995" y="302"/>
                    <a:pt x="2139" y="354"/>
                  </a:cubicBezTo>
                  <a:lnTo>
                    <a:pt x="2235" y="92"/>
                  </a:lnTo>
                  <a:cubicBezTo>
                    <a:pt x="2058" y="29"/>
                    <a:pt x="1882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8"/>
            <p:cNvSpPr/>
            <p:nvPr/>
          </p:nvSpPr>
          <p:spPr>
            <a:xfrm>
              <a:off x="5027100" y="1625334"/>
              <a:ext cx="152695" cy="189155"/>
            </a:xfrm>
            <a:custGeom>
              <a:avLst/>
              <a:gdLst/>
              <a:ahLst/>
              <a:cxnLst/>
              <a:rect l="l" t="t" r="r" b="b"/>
              <a:pathLst>
                <a:path w="5549" h="6874" extrusionOk="0">
                  <a:moveTo>
                    <a:pt x="3680" y="277"/>
                  </a:moveTo>
                  <a:lnTo>
                    <a:pt x="3787" y="289"/>
                  </a:lnTo>
                  <a:cubicBezTo>
                    <a:pt x="4239" y="313"/>
                    <a:pt x="4668" y="539"/>
                    <a:pt x="4954" y="897"/>
                  </a:cubicBezTo>
                  <a:cubicBezTo>
                    <a:pt x="5156" y="1147"/>
                    <a:pt x="5239" y="1480"/>
                    <a:pt x="5180" y="1790"/>
                  </a:cubicBezTo>
                  <a:cubicBezTo>
                    <a:pt x="5120" y="2171"/>
                    <a:pt x="4846" y="2492"/>
                    <a:pt x="4585" y="2742"/>
                  </a:cubicBezTo>
                  <a:lnTo>
                    <a:pt x="4442" y="2885"/>
                  </a:lnTo>
                  <a:cubicBezTo>
                    <a:pt x="4180" y="3123"/>
                    <a:pt x="3954" y="3385"/>
                    <a:pt x="3763" y="3671"/>
                  </a:cubicBezTo>
                  <a:cubicBezTo>
                    <a:pt x="3596" y="3956"/>
                    <a:pt x="3537" y="4290"/>
                    <a:pt x="3573" y="4611"/>
                  </a:cubicBezTo>
                  <a:lnTo>
                    <a:pt x="3573" y="4933"/>
                  </a:lnTo>
                  <a:cubicBezTo>
                    <a:pt x="3573" y="5040"/>
                    <a:pt x="3561" y="5147"/>
                    <a:pt x="3525" y="5254"/>
                  </a:cubicBezTo>
                  <a:cubicBezTo>
                    <a:pt x="3394" y="5885"/>
                    <a:pt x="2953" y="6409"/>
                    <a:pt x="2418" y="6552"/>
                  </a:cubicBezTo>
                  <a:cubicBezTo>
                    <a:pt x="2301" y="6580"/>
                    <a:pt x="2183" y="6594"/>
                    <a:pt x="2066" y="6594"/>
                  </a:cubicBezTo>
                  <a:cubicBezTo>
                    <a:pt x="1643" y="6594"/>
                    <a:pt x="1228" y="6414"/>
                    <a:pt x="929" y="6088"/>
                  </a:cubicBezTo>
                  <a:cubicBezTo>
                    <a:pt x="846" y="5992"/>
                    <a:pt x="775" y="5897"/>
                    <a:pt x="703" y="5790"/>
                  </a:cubicBezTo>
                  <a:cubicBezTo>
                    <a:pt x="477" y="5409"/>
                    <a:pt x="346" y="4968"/>
                    <a:pt x="334" y="4516"/>
                  </a:cubicBezTo>
                  <a:cubicBezTo>
                    <a:pt x="286" y="3718"/>
                    <a:pt x="417" y="2980"/>
                    <a:pt x="691" y="2480"/>
                  </a:cubicBezTo>
                  <a:cubicBezTo>
                    <a:pt x="1072" y="1813"/>
                    <a:pt x="2108" y="277"/>
                    <a:pt x="3680" y="277"/>
                  </a:cubicBezTo>
                  <a:close/>
                  <a:moveTo>
                    <a:pt x="3683" y="1"/>
                  </a:moveTo>
                  <a:cubicBezTo>
                    <a:pt x="1958" y="1"/>
                    <a:pt x="860" y="1629"/>
                    <a:pt x="453" y="2349"/>
                  </a:cubicBezTo>
                  <a:cubicBezTo>
                    <a:pt x="144" y="2885"/>
                    <a:pt x="1" y="3683"/>
                    <a:pt x="48" y="4540"/>
                  </a:cubicBezTo>
                  <a:cubicBezTo>
                    <a:pt x="72" y="5028"/>
                    <a:pt x="215" y="5516"/>
                    <a:pt x="465" y="5933"/>
                  </a:cubicBezTo>
                  <a:cubicBezTo>
                    <a:pt x="548" y="6052"/>
                    <a:pt x="632" y="6171"/>
                    <a:pt x="727" y="6266"/>
                  </a:cubicBezTo>
                  <a:cubicBezTo>
                    <a:pt x="1084" y="6647"/>
                    <a:pt x="1572" y="6862"/>
                    <a:pt x="2084" y="6873"/>
                  </a:cubicBezTo>
                  <a:cubicBezTo>
                    <a:pt x="2227" y="6873"/>
                    <a:pt x="2370" y="6850"/>
                    <a:pt x="2501" y="6814"/>
                  </a:cubicBezTo>
                  <a:cubicBezTo>
                    <a:pt x="3132" y="6635"/>
                    <a:pt x="3644" y="6040"/>
                    <a:pt x="3811" y="5314"/>
                  </a:cubicBezTo>
                  <a:cubicBezTo>
                    <a:pt x="3834" y="5195"/>
                    <a:pt x="3858" y="5064"/>
                    <a:pt x="3858" y="4933"/>
                  </a:cubicBezTo>
                  <a:lnTo>
                    <a:pt x="3858" y="4599"/>
                  </a:lnTo>
                  <a:cubicBezTo>
                    <a:pt x="3858" y="4302"/>
                    <a:pt x="3846" y="4076"/>
                    <a:pt x="4013" y="3814"/>
                  </a:cubicBezTo>
                  <a:cubicBezTo>
                    <a:pt x="4192" y="3540"/>
                    <a:pt x="4406" y="3302"/>
                    <a:pt x="4644" y="3087"/>
                  </a:cubicBezTo>
                  <a:lnTo>
                    <a:pt x="4799" y="2933"/>
                  </a:lnTo>
                  <a:cubicBezTo>
                    <a:pt x="5061" y="2671"/>
                    <a:pt x="5382" y="2301"/>
                    <a:pt x="5466" y="1849"/>
                  </a:cubicBezTo>
                  <a:cubicBezTo>
                    <a:pt x="5549" y="1444"/>
                    <a:pt x="5442" y="1028"/>
                    <a:pt x="5180" y="718"/>
                  </a:cubicBezTo>
                  <a:cubicBezTo>
                    <a:pt x="4846" y="289"/>
                    <a:pt x="4346" y="27"/>
                    <a:pt x="3811" y="4"/>
                  </a:cubicBezTo>
                  <a:cubicBezTo>
                    <a:pt x="3768" y="2"/>
                    <a:pt x="3725" y="1"/>
                    <a:pt x="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8"/>
            <p:cNvSpPr/>
            <p:nvPr/>
          </p:nvSpPr>
          <p:spPr>
            <a:xfrm>
              <a:off x="5094767" y="1697926"/>
              <a:ext cx="61447" cy="76581"/>
            </a:xfrm>
            <a:custGeom>
              <a:avLst/>
              <a:gdLst/>
              <a:ahLst/>
              <a:cxnLst/>
              <a:rect l="l" t="t" r="r" b="b"/>
              <a:pathLst>
                <a:path w="2233" h="2783" extrusionOk="0">
                  <a:moveTo>
                    <a:pt x="1713" y="1"/>
                  </a:moveTo>
                  <a:cubicBezTo>
                    <a:pt x="782" y="1"/>
                    <a:pt x="1" y="870"/>
                    <a:pt x="232" y="1866"/>
                  </a:cubicBezTo>
                  <a:cubicBezTo>
                    <a:pt x="328" y="2307"/>
                    <a:pt x="697" y="2771"/>
                    <a:pt x="1185" y="2783"/>
                  </a:cubicBezTo>
                  <a:lnTo>
                    <a:pt x="1244" y="2783"/>
                  </a:lnTo>
                  <a:lnTo>
                    <a:pt x="1209" y="2509"/>
                  </a:lnTo>
                  <a:cubicBezTo>
                    <a:pt x="852" y="2497"/>
                    <a:pt x="578" y="2140"/>
                    <a:pt x="506" y="1807"/>
                  </a:cubicBezTo>
                  <a:cubicBezTo>
                    <a:pt x="325" y="992"/>
                    <a:pt x="952" y="279"/>
                    <a:pt x="1711" y="279"/>
                  </a:cubicBezTo>
                  <a:cubicBezTo>
                    <a:pt x="1850" y="279"/>
                    <a:pt x="1994" y="302"/>
                    <a:pt x="2137" y="354"/>
                  </a:cubicBezTo>
                  <a:lnTo>
                    <a:pt x="2233" y="92"/>
                  </a:lnTo>
                  <a:cubicBezTo>
                    <a:pt x="2058" y="30"/>
                    <a:pt x="1883" y="1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8"/>
            <p:cNvSpPr/>
            <p:nvPr/>
          </p:nvSpPr>
          <p:spPr>
            <a:xfrm>
              <a:off x="8073146" y="4090448"/>
              <a:ext cx="194961" cy="147631"/>
            </a:xfrm>
            <a:custGeom>
              <a:avLst/>
              <a:gdLst/>
              <a:ahLst/>
              <a:cxnLst/>
              <a:rect l="l" t="t" r="r" b="b"/>
              <a:pathLst>
                <a:path w="7085" h="5365" extrusionOk="0">
                  <a:moveTo>
                    <a:pt x="1595" y="278"/>
                  </a:moveTo>
                  <a:cubicBezTo>
                    <a:pt x="1655" y="278"/>
                    <a:pt x="1715" y="278"/>
                    <a:pt x="1774" y="290"/>
                  </a:cubicBezTo>
                  <a:cubicBezTo>
                    <a:pt x="2167" y="349"/>
                    <a:pt x="2500" y="623"/>
                    <a:pt x="2738" y="849"/>
                  </a:cubicBezTo>
                  <a:lnTo>
                    <a:pt x="2762" y="873"/>
                  </a:lnTo>
                  <a:lnTo>
                    <a:pt x="2869" y="790"/>
                  </a:lnTo>
                  <a:lnTo>
                    <a:pt x="2774" y="885"/>
                  </a:lnTo>
                  <a:lnTo>
                    <a:pt x="2929" y="1040"/>
                  </a:lnTo>
                  <a:cubicBezTo>
                    <a:pt x="3155" y="1278"/>
                    <a:pt x="3417" y="1492"/>
                    <a:pt x="3703" y="1671"/>
                  </a:cubicBezTo>
                  <a:cubicBezTo>
                    <a:pt x="3941" y="1798"/>
                    <a:pt x="4147" y="1830"/>
                    <a:pt x="4350" y="1830"/>
                  </a:cubicBezTo>
                  <a:cubicBezTo>
                    <a:pt x="4452" y="1830"/>
                    <a:pt x="4552" y="1822"/>
                    <a:pt x="4655" y="1814"/>
                  </a:cubicBezTo>
                  <a:cubicBezTo>
                    <a:pt x="4739" y="1802"/>
                    <a:pt x="4846" y="1802"/>
                    <a:pt x="4953" y="1802"/>
                  </a:cubicBezTo>
                  <a:cubicBezTo>
                    <a:pt x="5060" y="1802"/>
                    <a:pt x="5179" y="1814"/>
                    <a:pt x="5286" y="1838"/>
                  </a:cubicBezTo>
                  <a:cubicBezTo>
                    <a:pt x="5929" y="1969"/>
                    <a:pt x="6453" y="2385"/>
                    <a:pt x="6620" y="2909"/>
                  </a:cubicBezTo>
                  <a:cubicBezTo>
                    <a:pt x="6787" y="3397"/>
                    <a:pt x="6620" y="4005"/>
                    <a:pt x="6203" y="4409"/>
                  </a:cubicBezTo>
                  <a:cubicBezTo>
                    <a:pt x="6120" y="4505"/>
                    <a:pt x="6025" y="4576"/>
                    <a:pt x="5917" y="4647"/>
                  </a:cubicBezTo>
                  <a:cubicBezTo>
                    <a:pt x="5548" y="4897"/>
                    <a:pt x="5108" y="5040"/>
                    <a:pt x="4667" y="5064"/>
                  </a:cubicBezTo>
                  <a:cubicBezTo>
                    <a:pt x="4498" y="5082"/>
                    <a:pt x="4331" y="5090"/>
                    <a:pt x="4168" y="5090"/>
                  </a:cubicBezTo>
                  <a:cubicBezTo>
                    <a:pt x="3566" y="5090"/>
                    <a:pt x="3023" y="4973"/>
                    <a:pt x="2619" y="4767"/>
                  </a:cubicBezTo>
                  <a:cubicBezTo>
                    <a:pt x="1917" y="4409"/>
                    <a:pt x="286" y="3385"/>
                    <a:pt x="310" y="1742"/>
                  </a:cubicBezTo>
                  <a:cubicBezTo>
                    <a:pt x="333" y="1290"/>
                    <a:pt x="536" y="849"/>
                    <a:pt x="881" y="552"/>
                  </a:cubicBezTo>
                  <a:cubicBezTo>
                    <a:pt x="1084" y="385"/>
                    <a:pt x="1334" y="278"/>
                    <a:pt x="1595" y="278"/>
                  </a:cubicBezTo>
                  <a:close/>
                  <a:moveTo>
                    <a:pt x="1616" y="1"/>
                  </a:moveTo>
                  <a:cubicBezTo>
                    <a:pt x="1282" y="1"/>
                    <a:pt x="960" y="120"/>
                    <a:pt x="703" y="337"/>
                  </a:cubicBezTo>
                  <a:cubicBezTo>
                    <a:pt x="286" y="695"/>
                    <a:pt x="48" y="1207"/>
                    <a:pt x="36" y="1742"/>
                  </a:cubicBezTo>
                  <a:cubicBezTo>
                    <a:pt x="0" y="3528"/>
                    <a:pt x="1750" y="4624"/>
                    <a:pt x="2488" y="5017"/>
                  </a:cubicBezTo>
                  <a:cubicBezTo>
                    <a:pt x="2979" y="5246"/>
                    <a:pt x="3510" y="5365"/>
                    <a:pt x="4045" y="5365"/>
                  </a:cubicBezTo>
                  <a:cubicBezTo>
                    <a:pt x="4093" y="5365"/>
                    <a:pt x="4142" y="5364"/>
                    <a:pt x="4191" y="5362"/>
                  </a:cubicBezTo>
                  <a:cubicBezTo>
                    <a:pt x="4393" y="5362"/>
                    <a:pt x="4572" y="5350"/>
                    <a:pt x="4691" y="5350"/>
                  </a:cubicBezTo>
                  <a:cubicBezTo>
                    <a:pt x="5191" y="5314"/>
                    <a:pt x="5667" y="5159"/>
                    <a:pt x="6084" y="4886"/>
                  </a:cubicBezTo>
                  <a:cubicBezTo>
                    <a:pt x="6191" y="4802"/>
                    <a:pt x="6310" y="4719"/>
                    <a:pt x="6406" y="4612"/>
                  </a:cubicBezTo>
                  <a:cubicBezTo>
                    <a:pt x="6894" y="4124"/>
                    <a:pt x="7084" y="3409"/>
                    <a:pt x="6894" y="2826"/>
                  </a:cubicBezTo>
                  <a:cubicBezTo>
                    <a:pt x="6691" y="2207"/>
                    <a:pt x="6084" y="1719"/>
                    <a:pt x="5346" y="1564"/>
                  </a:cubicBezTo>
                  <a:cubicBezTo>
                    <a:pt x="5227" y="1540"/>
                    <a:pt x="5096" y="1528"/>
                    <a:pt x="4965" y="1528"/>
                  </a:cubicBezTo>
                  <a:cubicBezTo>
                    <a:pt x="4846" y="1528"/>
                    <a:pt x="4739" y="1540"/>
                    <a:pt x="4632" y="1540"/>
                  </a:cubicBezTo>
                  <a:cubicBezTo>
                    <a:pt x="4539" y="1548"/>
                    <a:pt x="4453" y="1554"/>
                    <a:pt x="4370" y="1554"/>
                  </a:cubicBezTo>
                  <a:cubicBezTo>
                    <a:pt x="4195" y="1554"/>
                    <a:pt x="4031" y="1526"/>
                    <a:pt x="3846" y="1421"/>
                  </a:cubicBezTo>
                  <a:cubicBezTo>
                    <a:pt x="3572" y="1266"/>
                    <a:pt x="3334" y="1064"/>
                    <a:pt x="3119" y="837"/>
                  </a:cubicBezTo>
                  <a:lnTo>
                    <a:pt x="2977" y="695"/>
                  </a:lnTo>
                  <a:lnTo>
                    <a:pt x="2929" y="659"/>
                  </a:lnTo>
                  <a:cubicBezTo>
                    <a:pt x="2655" y="397"/>
                    <a:pt x="2286" y="87"/>
                    <a:pt x="1822" y="16"/>
                  </a:cubicBezTo>
                  <a:cubicBezTo>
                    <a:pt x="1753" y="6"/>
                    <a:pt x="1684" y="1"/>
                    <a:pt x="1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8"/>
            <p:cNvSpPr/>
            <p:nvPr/>
          </p:nvSpPr>
          <p:spPr>
            <a:xfrm>
              <a:off x="8139354" y="4111527"/>
              <a:ext cx="84176" cy="54732"/>
            </a:xfrm>
            <a:custGeom>
              <a:avLst/>
              <a:gdLst/>
              <a:ahLst/>
              <a:cxnLst/>
              <a:rect l="l" t="t" r="r" b="b"/>
              <a:pathLst>
                <a:path w="3059" h="1989" extrusionOk="0">
                  <a:moveTo>
                    <a:pt x="321" y="0"/>
                  </a:moveTo>
                  <a:lnTo>
                    <a:pt x="321" y="0"/>
                  </a:lnTo>
                  <a:cubicBezTo>
                    <a:pt x="1" y="982"/>
                    <a:pt x="740" y="1988"/>
                    <a:pt x="1779" y="1988"/>
                  </a:cubicBezTo>
                  <a:cubicBezTo>
                    <a:pt x="1785" y="1988"/>
                    <a:pt x="1791" y="1988"/>
                    <a:pt x="1797" y="1988"/>
                  </a:cubicBezTo>
                  <a:cubicBezTo>
                    <a:pt x="1916" y="1976"/>
                    <a:pt x="2047" y="1965"/>
                    <a:pt x="2166" y="1929"/>
                  </a:cubicBezTo>
                  <a:cubicBezTo>
                    <a:pt x="2607" y="1822"/>
                    <a:pt x="3059" y="1441"/>
                    <a:pt x="3059" y="929"/>
                  </a:cubicBezTo>
                  <a:lnTo>
                    <a:pt x="3059" y="893"/>
                  </a:lnTo>
                  <a:lnTo>
                    <a:pt x="2773" y="893"/>
                  </a:lnTo>
                  <a:lnTo>
                    <a:pt x="2773" y="929"/>
                  </a:lnTo>
                  <a:cubicBezTo>
                    <a:pt x="2773" y="1298"/>
                    <a:pt x="2416" y="1584"/>
                    <a:pt x="2095" y="1667"/>
                  </a:cubicBezTo>
                  <a:cubicBezTo>
                    <a:pt x="1985" y="1696"/>
                    <a:pt x="1878" y="1709"/>
                    <a:pt x="1773" y="1709"/>
                  </a:cubicBezTo>
                  <a:cubicBezTo>
                    <a:pt x="963" y="1709"/>
                    <a:pt x="330" y="906"/>
                    <a:pt x="583" y="83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8"/>
            <p:cNvSpPr/>
            <p:nvPr/>
          </p:nvSpPr>
          <p:spPr>
            <a:xfrm>
              <a:off x="8240895" y="836146"/>
              <a:ext cx="126801" cy="199584"/>
            </a:xfrm>
            <a:custGeom>
              <a:avLst/>
              <a:gdLst/>
              <a:ahLst/>
              <a:cxnLst/>
              <a:rect l="l" t="t" r="r" b="b"/>
              <a:pathLst>
                <a:path w="4608" h="7253" extrusionOk="0">
                  <a:moveTo>
                    <a:pt x="2950" y="285"/>
                  </a:moveTo>
                  <a:cubicBezTo>
                    <a:pt x="3195" y="285"/>
                    <a:pt x="3446" y="354"/>
                    <a:pt x="3667" y="465"/>
                  </a:cubicBezTo>
                  <a:cubicBezTo>
                    <a:pt x="3953" y="620"/>
                    <a:pt x="4167" y="882"/>
                    <a:pt x="4239" y="1203"/>
                  </a:cubicBezTo>
                  <a:cubicBezTo>
                    <a:pt x="4310" y="1584"/>
                    <a:pt x="4179" y="2001"/>
                    <a:pt x="4048" y="2334"/>
                  </a:cubicBezTo>
                  <a:lnTo>
                    <a:pt x="3977" y="2525"/>
                  </a:lnTo>
                  <a:cubicBezTo>
                    <a:pt x="3822" y="2834"/>
                    <a:pt x="3727" y="3156"/>
                    <a:pt x="3667" y="3501"/>
                  </a:cubicBezTo>
                  <a:cubicBezTo>
                    <a:pt x="3608" y="3894"/>
                    <a:pt x="3739" y="4156"/>
                    <a:pt x="3870" y="4430"/>
                  </a:cubicBezTo>
                  <a:cubicBezTo>
                    <a:pt x="3905" y="4537"/>
                    <a:pt x="3953" y="4620"/>
                    <a:pt x="3989" y="4727"/>
                  </a:cubicBezTo>
                  <a:cubicBezTo>
                    <a:pt x="4036" y="4834"/>
                    <a:pt x="4060" y="4942"/>
                    <a:pt x="4084" y="5049"/>
                  </a:cubicBezTo>
                  <a:cubicBezTo>
                    <a:pt x="4203" y="5668"/>
                    <a:pt x="3989" y="6323"/>
                    <a:pt x="3572" y="6680"/>
                  </a:cubicBezTo>
                  <a:cubicBezTo>
                    <a:pt x="3303" y="6878"/>
                    <a:pt x="2985" y="6979"/>
                    <a:pt x="2663" y="6979"/>
                  </a:cubicBezTo>
                  <a:cubicBezTo>
                    <a:pt x="2442" y="6979"/>
                    <a:pt x="2220" y="6931"/>
                    <a:pt x="2012" y="6835"/>
                  </a:cubicBezTo>
                  <a:cubicBezTo>
                    <a:pt x="1905" y="6787"/>
                    <a:pt x="1798" y="6728"/>
                    <a:pt x="1691" y="6656"/>
                  </a:cubicBezTo>
                  <a:cubicBezTo>
                    <a:pt x="1334" y="6394"/>
                    <a:pt x="1036" y="6049"/>
                    <a:pt x="845" y="5644"/>
                  </a:cubicBezTo>
                  <a:cubicBezTo>
                    <a:pt x="488" y="4930"/>
                    <a:pt x="322" y="4191"/>
                    <a:pt x="381" y="3632"/>
                  </a:cubicBezTo>
                  <a:cubicBezTo>
                    <a:pt x="452" y="2846"/>
                    <a:pt x="810" y="953"/>
                    <a:pt x="2357" y="381"/>
                  </a:cubicBezTo>
                  <a:cubicBezTo>
                    <a:pt x="2524" y="310"/>
                    <a:pt x="2703" y="286"/>
                    <a:pt x="2893" y="286"/>
                  </a:cubicBezTo>
                  <a:cubicBezTo>
                    <a:pt x="2912" y="285"/>
                    <a:pt x="2931" y="285"/>
                    <a:pt x="2950" y="285"/>
                  </a:cubicBezTo>
                  <a:close/>
                  <a:moveTo>
                    <a:pt x="2884" y="0"/>
                  </a:moveTo>
                  <a:cubicBezTo>
                    <a:pt x="2671" y="0"/>
                    <a:pt x="2457" y="36"/>
                    <a:pt x="2250" y="108"/>
                  </a:cubicBezTo>
                  <a:cubicBezTo>
                    <a:pt x="572" y="751"/>
                    <a:pt x="179" y="2763"/>
                    <a:pt x="95" y="3596"/>
                  </a:cubicBezTo>
                  <a:cubicBezTo>
                    <a:pt x="0" y="4477"/>
                    <a:pt x="417" y="5406"/>
                    <a:pt x="595" y="5775"/>
                  </a:cubicBezTo>
                  <a:cubicBezTo>
                    <a:pt x="810" y="6216"/>
                    <a:pt x="1131" y="6597"/>
                    <a:pt x="1536" y="6882"/>
                  </a:cubicBezTo>
                  <a:cubicBezTo>
                    <a:pt x="1655" y="6966"/>
                    <a:pt x="1774" y="7037"/>
                    <a:pt x="1905" y="7085"/>
                  </a:cubicBezTo>
                  <a:cubicBezTo>
                    <a:pt x="2143" y="7192"/>
                    <a:pt x="2417" y="7251"/>
                    <a:pt x="2679" y="7251"/>
                  </a:cubicBezTo>
                  <a:cubicBezTo>
                    <a:pt x="2695" y="7252"/>
                    <a:pt x="2712" y="7252"/>
                    <a:pt x="2728" y="7252"/>
                  </a:cubicBezTo>
                  <a:cubicBezTo>
                    <a:pt x="3103" y="7252"/>
                    <a:pt x="3454" y="7122"/>
                    <a:pt x="3751" y="6894"/>
                  </a:cubicBezTo>
                  <a:cubicBezTo>
                    <a:pt x="4251" y="6477"/>
                    <a:pt x="4489" y="5727"/>
                    <a:pt x="4358" y="5001"/>
                  </a:cubicBezTo>
                  <a:cubicBezTo>
                    <a:pt x="4334" y="4870"/>
                    <a:pt x="4298" y="4751"/>
                    <a:pt x="4251" y="4632"/>
                  </a:cubicBezTo>
                  <a:cubicBezTo>
                    <a:pt x="4215" y="4525"/>
                    <a:pt x="4167" y="4418"/>
                    <a:pt x="4120" y="4322"/>
                  </a:cubicBezTo>
                  <a:cubicBezTo>
                    <a:pt x="4001" y="4061"/>
                    <a:pt x="3893" y="3846"/>
                    <a:pt x="3941" y="3537"/>
                  </a:cubicBezTo>
                  <a:cubicBezTo>
                    <a:pt x="4001" y="3227"/>
                    <a:pt x="4096" y="2918"/>
                    <a:pt x="4227" y="2632"/>
                  </a:cubicBezTo>
                  <a:lnTo>
                    <a:pt x="4298" y="2465"/>
                  </a:lnTo>
                  <a:lnTo>
                    <a:pt x="4322" y="2417"/>
                  </a:lnTo>
                  <a:cubicBezTo>
                    <a:pt x="4453" y="2072"/>
                    <a:pt x="4608" y="1608"/>
                    <a:pt x="4513" y="1155"/>
                  </a:cubicBezTo>
                  <a:cubicBezTo>
                    <a:pt x="4417" y="751"/>
                    <a:pt x="4155" y="417"/>
                    <a:pt x="3798" y="227"/>
                  </a:cubicBezTo>
                  <a:cubicBezTo>
                    <a:pt x="3514" y="78"/>
                    <a:pt x="3200" y="0"/>
                    <a:pt x="2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8"/>
            <p:cNvSpPr/>
            <p:nvPr/>
          </p:nvSpPr>
          <p:spPr>
            <a:xfrm>
              <a:off x="8304104" y="898391"/>
              <a:ext cx="55723" cy="80956"/>
            </a:xfrm>
            <a:custGeom>
              <a:avLst/>
              <a:gdLst/>
              <a:ahLst/>
              <a:cxnLst/>
              <a:rect l="l" t="t" r="r" b="b"/>
              <a:pathLst>
                <a:path w="2025" h="2942" extrusionOk="0">
                  <a:moveTo>
                    <a:pt x="1846" y="1"/>
                  </a:moveTo>
                  <a:cubicBezTo>
                    <a:pt x="644" y="84"/>
                    <a:pt x="1" y="1453"/>
                    <a:pt x="703" y="2430"/>
                  </a:cubicBezTo>
                  <a:cubicBezTo>
                    <a:pt x="930" y="2739"/>
                    <a:pt x="1275" y="2930"/>
                    <a:pt x="1656" y="2942"/>
                  </a:cubicBezTo>
                  <a:cubicBezTo>
                    <a:pt x="1775" y="2942"/>
                    <a:pt x="1882" y="2918"/>
                    <a:pt x="1989" y="2882"/>
                  </a:cubicBezTo>
                  <a:lnTo>
                    <a:pt x="2025" y="2870"/>
                  </a:lnTo>
                  <a:lnTo>
                    <a:pt x="1870" y="2632"/>
                  </a:lnTo>
                  <a:cubicBezTo>
                    <a:pt x="1803" y="2658"/>
                    <a:pt x="1733" y="2670"/>
                    <a:pt x="1663" y="2670"/>
                  </a:cubicBezTo>
                  <a:cubicBezTo>
                    <a:pt x="1383" y="2670"/>
                    <a:pt x="1094" y="2482"/>
                    <a:pt x="942" y="2263"/>
                  </a:cubicBezTo>
                  <a:cubicBezTo>
                    <a:pt x="358" y="1465"/>
                    <a:pt x="882" y="346"/>
                    <a:pt x="1870" y="286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8"/>
            <p:cNvSpPr/>
            <p:nvPr/>
          </p:nvSpPr>
          <p:spPr>
            <a:xfrm>
              <a:off x="8243509" y="1935571"/>
              <a:ext cx="187091" cy="168875"/>
            </a:xfrm>
            <a:custGeom>
              <a:avLst/>
              <a:gdLst/>
              <a:ahLst/>
              <a:cxnLst/>
              <a:rect l="l" t="t" r="r" b="b"/>
              <a:pathLst>
                <a:path w="6799" h="6137" extrusionOk="0">
                  <a:moveTo>
                    <a:pt x="2167" y="279"/>
                  </a:moveTo>
                  <a:cubicBezTo>
                    <a:pt x="2322" y="279"/>
                    <a:pt x="2477" y="314"/>
                    <a:pt x="2632" y="386"/>
                  </a:cubicBezTo>
                  <a:cubicBezTo>
                    <a:pt x="2965" y="552"/>
                    <a:pt x="3203" y="898"/>
                    <a:pt x="3394" y="1207"/>
                  </a:cubicBezTo>
                  <a:cubicBezTo>
                    <a:pt x="3394" y="1219"/>
                    <a:pt x="3405" y="1219"/>
                    <a:pt x="3405" y="1231"/>
                  </a:cubicBezTo>
                  <a:lnTo>
                    <a:pt x="3513" y="1434"/>
                  </a:lnTo>
                  <a:cubicBezTo>
                    <a:pt x="3667" y="1731"/>
                    <a:pt x="3858" y="2005"/>
                    <a:pt x="4072" y="2255"/>
                  </a:cubicBezTo>
                  <a:cubicBezTo>
                    <a:pt x="4358" y="2529"/>
                    <a:pt x="4644" y="2600"/>
                    <a:pt x="4941" y="2672"/>
                  </a:cubicBezTo>
                  <a:cubicBezTo>
                    <a:pt x="5037" y="2696"/>
                    <a:pt x="5144" y="2719"/>
                    <a:pt x="5251" y="2755"/>
                  </a:cubicBezTo>
                  <a:cubicBezTo>
                    <a:pt x="5346" y="2779"/>
                    <a:pt x="5453" y="2827"/>
                    <a:pt x="5549" y="2874"/>
                  </a:cubicBezTo>
                  <a:cubicBezTo>
                    <a:pt x="6120" y="3172"/>
                    <a:pt x="6501" y="3731"/>
                    <a:pt x="6513" y="4279"/>
                  </a:cubicBezTo>
                  <a:cubicBezTo>
                    <a:pt x="6501" y="4839"/>
                    <a:pt x="6180" y="5351"/>
                    <a:pt x="5680" y="5601"/>
                  </a:cubicBezTo>
                  <a:cubicBezTo>
                    <a:pt x="5572" y="5660"/>
                    <a:pt x="5453" y="5708"/>
                    <a:pt x="5334" y="5744"/>
                  </a:cubicBezTo>
                  <a:cubicBezTo>
                    <a:pt x="5092" y="5818"/>
                    <a:pt x="4841" y="5854"/>
                    <a:pt x="4590" y="5854"/>
                  </a:cubicBezTo>
                  <a:cubicBezTo>
                    <a:pt x="4397" y="5854"/>
                    <a:pt x="4204" y="5833"/>
                    <a:pt x="4013" y="5791"/>
                  </a:cubicBezTo>
                  <a:cubicBezTo>
                    <a:pt x="3644" y="5720"/>
                    <a:pt x="2715" y="5470"/>
                    <a:pt x="2143" y="4910"/>
                  </a:cubicBezTo>
                  <a:cubicBezTo>
                    <a:pt x="1572" y="4362"/>
                    <a:pt x="310" y="2922"/>
                    <a:pt x="810" y="1350"/>
                  </a:cubicBezTo>
                  <a:cubicBezTo>
                    <a:pt x="953" y="922"/>
                    <a:pt x="1274" y="564"/>
                    <a:pt x="1703" y="374"/>
                  </a:cubicBezTo>
                  <a:cubicBezTo>
                    <a:pt x="1846" y="314"/>
                    <a:pt x="2001" y="279"/>
                    <a:pt x="2167" y="279"/>
                  </a:cubicBezTo>
                  <a:close/>
                  <a:moveTo>
                    <a:pt x="2155" y="0"/>
                  </a:moveTo>
                  <a:cubicBezTo>
                    <a:pt x="1961" y="0"/>
                    <a:pt x="1765" y="42"/>
                    <a:pt x="1584" y="124"/>
                  </a:cubicBezTo>
                  <a:cubicBezTo>
                    <a:pt x="1084" y="338"/>
                    <a:pt x="715" y="755"/>
                    <a:pt x="536" y="1267"/>
                  </a:cubicBezTo>
                  <a:cubicBezTo>
                    <a:pt x="0" y="2981"/>
                    <a:pt x="1346" y="4529"/>
                    <a:pt x="1953" y="5113"/>
                  </a:cubicBezTo>
                  <a:cubicBezTo>
                    <a:pt x="2572" y="5732"/>
                    <a:pt x="3572" y="5982"/>
                    <a:pt x="3965" y="6065"/>
                  </a:cubicBezTo>
                  <a:cubicBezTo>
                    <a:pt x="4179" y="6113"/>
                    <a:pt x="4394" y="6136"/>
                    <a:pt x="4620" y="6136"/>
                  </a:cubicBezTo>
                  <a:cubicBezTo>
                    <a:pt x="4882" y="6136"/>
                    <a:pt x="5156" y="6101"/>
                    <a:pt x="5418" y="6017"/>
                  </a:cubicBezTo>
                  <a:cubicBezTo>
                    <a:pt x="5549" y="5982"/>
                    <a:pt x="5680" y="5922"/>
                    <a:pt x="5811" y="5851"/>
                  </a:cubicBezTo>
                  <a:cubicBezTo>
                    <a:pt x="6406" y="5529"/>
                    <a:pt x="6799" y="4898"/>
                    <a:pt x="6787" y="4279"/>
                  </a:cubicBezTo>
                  <a:cubicBezTo>
                    <a:pt x="6775" y="3624"/>
                    <a:pt x="6334" y="2981"/>
                    <a:pt x="5668" y="2636"/>
                  </a:cubicBezTo>
                  <a:cubicBezTo>
                    <a:pt x="5561" y="2577"/>
                    <a:pt x="5441" y="2517"/>
                    <a:pt x="5322" y="2481"/>
                  </a:cubicBezTo>
                  <a:cubicBezTo>
                    <a:pt x="5203" y="2446"/>
                    <a:pt x="5096" y="2422"/>
                    <a:pt x="4989" y="2398"/>
                  </a:cubicBezTo>
                  <a:cubicBezTo>
                    <a:pt x="4715" y="2326"/>
                    <a:pt x="4489" y="2279"/>
                    <a:pt x="4275" y="2053"/>
                  </a:cubicBezTo>
                  <a:cubicBezTo>
                    <a:pt x="4060" y="1826"/>
                    <a:pt x="3894" y="1565"/>
                    <a:pt x="3751" y="1291"/>
                  </a:cubicBezTo>
                  <a:lnTo>
                    <a:pt x="3644" y="1112"/>
                  </a:lnTo>
                  <a:cubicBezTo>
                    <a:pt x="3644" y="1100"/>
                    <a:pt x="3632" y="1076"/>
                    <a:pt x="3620" y="1064"/>
                  </a:cubicBezTo>
                  <a:cubicBezTo>
                    <a:pt x="3417" y="719"/>
                    <a:pt x="3155" y="338"/>
                    <a:pt x="2739" y="136"/>
                  </a:cubicBezTo>
                  <a:cubicBezTo>
                    <a:pt x="2557" y="45"/>
                    <a:pt x="2357" y="0"/>
                    <a:pt x="2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8"/>
            <p:cNvSpPr/>
            <p:nvPr/>
          </p:nvSpPr>
          <p:spPr>
            <a:xfrm>
              <a:off x="8318193" y="1966171"/>
              <a:ext cx="83901" cy="65877"/>
            </a:xfrm>
            <a:custGeom>
              <a:avLst/>
              <a:gdLst/>
              <a:ahLst/>
              <a:cxnLst/>
              <a:rect l="l" t="t" r="r" b="b"/>
              <a:pathLst>
                <a:path w="3049" h="2394" extrusionOk="0">
                  <a:moveTo>
                    <a:pt x="691" y="0"/>
                  </a:moveTo>
                  <a:cubicBezTo>
                    <a:pt x="1" y="988"/>
                    <a:pt x="691" y="2346"/>
                    <a:pt x="1894" y="2393"/>
                  </a:cubicBezTo>
                  <a:lnTo>
                    <a:pt x="1942" y="2393"/>
                  </a:lnTo>
                  <a:cubicBezTo>
                    <a:pt x="2382" y="2393"/>
                    <a:pt x="2894" y="2155"/>
                    <a:pt x="3025" y="1703"/>
                  </a:cubicBezTo>
                  <a:cubicBezTo>
                    <a:pt x="3037" y="1679"/>
                    <a:pt x="3037" y="1667"/>
                    <a:pt x="3049" y="1643"/>
                  </a:cubicBezTo>
                  <a:lnTo>
                    <a:pt x="2763" y="1595"/>
                  </a:lnTo>
                  <a:cubicBezTo>
                    <a:pt x="2648" y="1941"/>
                    <a:pt x="2266" y="2108"/>
                    <a:pt x="1939" y="2108"/>
                  </a:cubicBezTo>
                  <a:cubicBezTo>
                    <a:pt x="1928" y="2108"/>
                    <a:pt x="1917" y="2108"/>
                    <a:pt x="1906" y="2107"/>
                  </a:cubicBezTo>
                  <a:cubicBezTo>
                    <a:pt x="918" y="2072"/>
                    <a:pt x="358" y="964"/>
                    <a:pt x="918" y="155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8"/>
            <p:cNvSpPr/>
            <p:nvPr/>
          </p:nvSpPr>
          <p:spPr>
            <a:xfrm>
              <a:off x="6367472" y="1012013"/>
              <a:ext cx="187422" cy="168490"/>
            </a:xfrm>
            <a:custGeom>
              <a:avLst/>
              <a:gdLst/>
              <a:ahLst/>
              <a:cxnLst/>
              <a:rect l="l" t="t" r="r" b="b"/>
              <a:pathLst>
                <a:path w="6811" h="6123" extrusionOk="0">
                  <a:moveTo>
                    <a:pt x="2215" y="287"/>
                  </a:moveTo>
                  <a:cubicBezTo>
                    <a:pt x="2350" y="287"/>
                    <a:pt x="2483" y="320"/>
                    <a:pt x="2608" y="372"/>
                  </a:cubicBezTo>
                  <a:cubicBezTo>
                    <a:pt x="2965" y="539"/>
                    <a:pt x="3203" y="896"/>
                    <a:pt x="3393" y="1218"/>
                  </a:cubicBezTo>
                  <a:lnTo>
                    <a:pt x="3489" y="1384"/>
                  </a:lnTo>
                  <a:cubicBezTo>
                    <a:pt x="3643" y="1694"/>
                    <a:pt x="3846" y="1980"/>
                    <a:pt x="4072" y="2230"/>
                  </a:cubicBezTo>
                  <a:cubicBezTo>
                    <a:pt x="4310" y="2456"/>
                    <a:pt x="4608" y="2599"/>
                    <a:pt x="4929" y="2646"/>
                  </a:cubicBezTo>
                  <a:cubicBezTo>
                    <a:pt x="5036" y="2670"/>
                    <a:pt x="5144" y="2694"/>
                    <a:pt x="5251" y="2718"/>
                  </a:cubicBezTo>
                  <a:cubicBezTo>
                    <a:pt x="5346" y="2753"/>
                    <a:pt x="5453" y="2801"/>
                    <a:pt x="5548" y="2849"/>
                  </a:cubicBezTo>
                  <a:cubicBezTo>
                    <a:pt x="6108" y="3134"/>
                    <a:pt x="6501" y="3706"/>
                    <a:pt x="6525" y="4242"/>
                  </a:cubicBezTo>
                  <a:cubicBezTo>
                    <a:pt x="6513" y="4813"/>
                    <a:pt x="6203" y="5325"/>
                    <a:pt x="5691" y="5587"/>
                  </a:cubicBezTo>
                  <a:cubicBezTo>
                    <a:pt x="5584" y="5647"/>
                    <a:pt x="5477" y="5694"/>
                    <a:pt x="5358" y="5730"/>
                  </a:cubicBezTo>
                  <a:cubicBezTo>
                    <a:pt x="5108" y="5807"/>
                    <a:pt x="4849" y="5842"/>
                    <a:pt x="4590" y="5842"/>
                  </a:cubicBezTo>
                  <a:cubicBezTo>
                    <a:pt x="4405" y="5842"/>
                    <a:pt x="4220" y="5824"/>
                    <a:pt x="4036" y="5790"/>
                  </a:cubicBezTo>
                  <a:cubicBezTo>
                    <a:pt x="3251" y="5635"/>
                    <a:pt x="2572" y="5313"/>
                    <a:pt x="2155" y="4920"/>
                  </a:cubicBezTo>
                  <a:cubicBezTo>
                    <a:pt x="1584" y="4373"/>
                    <a:pt x="310" y="2932"/>
                    <a:pt x="798" y="1372"/>
                  </a:cubicBezTo>
                  <a:cubicBezTo>
                    <a:pt x="941" y="932"/>
                    <a:pt x="1262" y="575"/>
                    <a:pt x="1679" y="384"/>
                  </a:cubicBezTo>
                  <a:cubicBezTo>
                    <a:pt x="1822" y="325"/>
                    <a:pt x="1988" y="289"/>
                    <a:pt x="2155" y="289"/>
                  </a:cubicBezTo>
                  <a:cubicBezTo>
                    <a:pt x="2175" y="287"/>
                    <a:pt x="2195" y="287"/>
                    <a:pt x="2215" y="287"/>
                  </a:cubicBezTo>
                  <a:close/>
                  <a:moveTo>
                    <a:pt x="2143" y="0"/>
                  </a:moveTo>
                  <a:cubicBezTo>
                    <a:pt x="1944" y="0"/>
                    <a:pt x="1744" y="45"/>
                    <a:pt x="1560" y="134"/>
                  </a:cubicBezTo>
                  <a:cubicBezTo>
                    <a:pt x="1072" y="348"/>
                    <a:pt x="691" y="765"/>
                    <a:pt x="536" y="1289"/>
                  </a:cubicBezTo>
                  <a:cubicBezTo>
                    <a:pt x="0" y="3004"/>
                    <a:pt x="1357" y="4539"/>
                    <a:pt x="1965" y="5123"/>
                  </a:cubicBezTo>
                  <a:cubicBezTo>
                    <a:pt x="2596" y="5730"/>
                    <a:pt x="3584" y="5980"/>
                    <a:pt x="3989" y="6063"/>
                  </a:cubicBezTo>
                  <a:cubicBezTo>
                    <a:pt x="4191" y="6099"/>
                    <a:pt x="4405" y="6123"/>
                    <a:pt x="4620" y="6123"/>
                  </a:cubicBezTo>
                  <a:cubicBezTo>
                    <a:pt x="4905" y="6123"/>
                    <a:pt x="5179" y="6087"/>
                    <a:pt x="5441" y="6004"/>
                  </a:cubicBezTo>
                  <a:cubicBezTo>
                    <a:pt x="5584" y="5968"/>
                    <a:pt x="5715" y="5909"/>
                    <a:pt x="5834" y="5837"/>
                  </a:cubicBezTo>
                  <a:cubicBezTo>
                    <a:pt x="6429" y="5528"/>
                    <a:pt x="6799" y="4920"/>
                    <a:pt x="6810" y="4254"/>
                  </a:cubicBezTo>
                  <a:cubicBezTo>
                    <a:pt x="6787" y="3599"/>
                    <a:pt x="6346" y="2956"/>
                    <a:pt x="5679" y="2623"/>
                  </a:cubicBezTo>
                  <a:cubicBezTo>
                    <a:pt x="5572" y="2551"/>
                    <a:pt x="5453" y="2503"/>
                    <a:pt x="5334" y="2468"/>
                  </a:cubicBezTo>
                  <a:cubicBezTo>
                    <a:pt x="5215" y="2432"/>
                    <a:pt x="5108" y="2408"/>
                    <a:pt x="5001" y="2384"/>
                  </a:cubicBezTo>
                  <a:cubicBezTo>
                    <a:pt x="4727" y="2325"/>
                    <a:pt x="4489" y="2277"/>
                    <a:pt x="4274" y="2051"/>
                  </a:cubicBezTo>
                  <a:cubicBezTo>
                    <a:pt x="4060" y="1813"/>
                    <a:pt x="3882" y="1551"/>
                    <a:pt x="3739" y="1265"/>
                  </a:cubicBezTo>
                  <a:lnTo>
                    <a:pt x="3620" y="1063"/>
                  </a:lnTo>
                  <a:cubicBezTo>
                    <a:pt x="3429" y="729"/>
                    <a:pt x="3143" y="337"/>
                    <a:pt x="2727" y="134"/>
                  </a:cubicBezTo>
                  <a:cubicBezTo>
                    <a:pt x="2542" y="45"/>
                    <a:pt x="2343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8"/>
            <p:cNvSpPr/>
            <p:nvPr/>
          </p:nvSpPr>
          <p:spPr>
            <a:xfrm>
              <a:off x="6442486" y="1042558"/>
              <a:ext cx="83571" cy="65547"/>
            </a:xfrm>
            <a:custGeom>
              <a:avLst/>
              <a:gdLst/>
              <a:ahLst/>
              <a:cxnLst/>
              <a:rect l="l" t="t" r="r" b="b"/>
              <a:pathLst>
                <a:path w="3037" h="2382" extrusionOk="0">
                  <a:moveTo>
                    <a:pt x="667" y="0"/>
                  </a:moveTo>
                  <a:lnTo>
                    <a:pt x="667" y="0"/>
                  </a:lnTo>
                  <a:cubicBezTo>
                    <a:pt x="1" y="1001"/>
                    <a:pt x="679" y="2346"/>
                    <a:pt x="1882" y="2382"/>
                  </a:cubicBezTo>
                  <a:lnTo>
                    <a:pt x="1918" y="2382"/>
                  </a:lnTo>
                  <a:cubicBezTo>
                    <a:pt x="2358" y="2382"/>
                    <a:pt x="2870" y="2144"/>
                    <a:pt x="3013" y="1691"/>
                  </a:cubicBezTo>
                  <a:cubicBezTo>
                    <a:pt x="3025" y="1667"/>
                    <a:pt x="3025" y="1655"/>
                    <a:pt x="3037" y="1632"/>
                  </a:cubicBezTo>
                  <a:lnTo>
                    <a:pt x="2763" y="1560"/>
                  </a:lnTo>
                  <a:lnTo>
                    <a:pt x="2894" y="1596"/>
                  </a:lnTo>
                  <a:lnTo>
                    <a:pt x="2894" y="1596"/>
                  </a:lnTo>
                  <a:lnTo>
                    <a:pt x="2751" y="1584"/>
                  </a:lnTo>
                  <a:cubicBezTo>
                    <a:pt x="2636" y="1930"/>
                    <a:pt x="2252" y="2108"/>
                    <a:pt x="1925" y="2108"/>
                  </a:cubicBezTo>
                  <a:cubicBezTo>
                    <a:pt x="1915" y="2108"/>
                    <a:pt x="1904" y="2108"/>
                    <a:pt x="1894" y="2108"/>
                  </a:cubicBezTo>
                  <a:cubicBezTo>
                    <a:pt x="906" y="2072"/>
                    <a:pt x="346" y="977"/>
                    <a:pt x="894" y="155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8"/>
            <p:cNvSpPr/>
            <p:nvPr/>
          </p:nvSpPr>
          <p:spPr>
            <a:xfrm>
              <a:off x="8220229" y="1284193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8"/>
            <p:cNvSpPr/>
            <p:nvPr/>
          </p:nvSpPr>
          <p:spPr>
            <a:xfrm>
              <a:off x="8294940" y="1314821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8"/>
            <p:cNvSpPr/>
            <p:nvPr/>
          </p:nvSpPr>
          <p:spPr>
            <a:xfrm>
              <a:off x="5062818" y="750097"/>
              <a:ext cx="993739" cy="941099"/>
            </a:xfrm>
            <a:custGeom>
              <a:avLst/>
              <a:gdLst/>
              <a:ahLst/>
              <a:cxnLst/>
              <a:rect l="l" t="t" r="r" b="b"/>
              <a:pathLst>
                <a:path w="36113" h="34200" extrusionOk="0">
                  <a:moveTo>
                    <a:pt x="17840" y="1667"/>
                  </a:moveTo>
                  <a:cubicBezTo>
                    <a:pt x="19189" y="1667"/>
                    <a:pt x="20552" y="1844"/>
                    <a:pt x="21896" y="2211"/>
                  </a:cubicBezTo>
                  <a:cubicBezTo>
                    <a:pt x="27921" y="3854"/>
                    <a:pt x="32362" y="8962"/>
                    <a:pt x="33147" y="15153"/>
                  </a:cubicBezTo>
                  <a:cubicBezTo>
                    <a:pt x="33933" y="21344"/>
                    <a:pt x="30909" y="27404"/>
                    <a:pt x="25492" y="30500"/>
                  </a:cubicBezTo>
                  <a:cubicBezTo>
                    <a:pt x="23076" y="31885"/>
                    <a:pt x="20444" y="32542"/>
                    <a:pt x="17846" y="32542"/>
                  </a:cubicBezTo>
                  <a:cubicBezTo>
                    <a:pt x="12492" y="32542"/>
                    <a:pt x="7287" y="29748"/>
                    <a:pt x="4441" y="24761"/>
                  </a:cubicBezTo>
                  <a:cubicBezTo>
                    <a:pt x="1334" y="19344"/>
                    <a:pt x="1810" y="12593"/>
                    <a:pt x="5632" y="7652"/>
                  </a:cubicBezTo>
                  <a:cubicBezTo>
                    <a:pt x="8602" y="3822"/>
                    <a:pt x="13138" y="1667"/>
                    <a:pt x="17840" y="1667"/>
                  </a:cubicBezTo>
                  <a:close/>
                  <a:moveTo>
                    <a:pt x="17816" y="0"/>
                  </a:moveTo>
                  <a:cubicBezTo>
                    <a:pt x="14940" y="0"/>
                    <a:pt x="12024" y="727"/>
                    <a:pt x="9347" y="2258"/>
                  </a:cubicBezTo>
                  <a:cubicBezTo>
                    <a:pt x="3346" y="5687"/>
                    <a:pt x="0" y="12402"/>
                    <a:pt x="870" y="19260"/>
                  </a:cubicBezTo>
                  <a:cubicBezTo>
                    <a:pt x="1751" y="26118"/>
                    <a:pt x="6668" y="31774"/>
                    <a:pt x="13335" y="33596"/>
                  </a:cubicBezTo>
                  <a:cubicBezTo>
                    <a:pt x="14825" y="34002"/>
                    <a:pt x="16336" y="34200"/>
                    <a:pt x="17832" y="34200"/>
                  </a:cubicBezTo>
                  <a:cubicBezTo>
                    <a:pt x="23035" y="34200"/>
                    <a:pt x="28058" y="31815"/>
                    <a:pt x="31350" y="27571"/>
                  </a:cubicBezTo>
                  <a:cubicBezTo>
                    <a:pt x="35588" y="22106"/>
                    <a:pt x="36112" y="14629"/>
                    <a:pt x="32683" y="8616"/>
                  </a:cubicBezTo>
                  <a:cubicBezTo>
                    <a:pt x="29523" y="3098"/>
                    <a:pt x="23753" y="0"/>
                    <a:pt x="17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8"/>
            <p:cNvSpPr/>
            <p:nvPr/>
          </p:nvSpPr>
          <p:spPr>
            <a:xfrm>
              <a:off x="5110645" y="795887"/>
              <a:ext cx="897098" cy="849465"/>
            </a:xfrm>
            <a:custGeom>
              <a:avLst/>
              <a:gdLst/>
              <a:ahLst/>
              <a:cxnLst/>
              <a:rect l="l" t="t" r="r" b="b"/>
              <a:pathLst>
                <a:path w="32601" h="30870" extrusionOk="0">
                  <a:moveTo>
                    <a:pt x="16095" y="1593"/>
                  </a:moveTo>
                  <a:cubicBezTo>
                    <a:pt x="17308" y="1593"/>
                    <a:pt x="18534" y="1753"/>
                    <a:pt x="19741" y="2083"/>
                  </a:cubicBezTo>
                  <a:cubicBezTo>
                    <a:pt x="25147" y="3547"/>
                    <a:pt x="29135" y="8131"/>
                    <a:pt x="29838" y="13691"/>
                  </a:cubicBezTo>
                  <a:cubicBezTo>
                    <a:pt x="30540" y="19251"/>
                    <a:pt x="27838" y="24693"/>
                    <a:pt x="22968" y="27467"/>
                  </a:cubicBezTo>
                  <a:cubicBezTo>
                    <a:pt x="20800" y="28702"/>
                    <a:pt x="18438" y="29290"/>
                    <a:pt x="16109" y="29290"/>
                  </a:cubicBezTo>
                  <a:cubicBezTo>
                    <a:pt x="11302" y="29290"/>
                    <a:pt x="6631" y="26787"/>
                    <a:pt x="4073" y="22311"/>
                  </a:cubicBezTo>
                  <a:cubicBezTo>
                    <a:pt x="1299" y="17454"/>
                    <a:pt x="1715" y="11393"/>
                    <a:pt x="5144" y="6964"/>
                  </a:cubicBezTo>
                  <a:cubicBezTo>
                    <a:pt x="7807" y="3525"/>
                    <a:pt x="11877" y="1593"/>
                    <a:pt x="16095" y="1593"/>
                  </a:cubicBezTo>
                  <a:close/>
                  <a:moveTo>
                    <a:pt x="16077" y="1"/>
                  </a:moveTo>
                  <a:cubicBezTo>
                    <a:pt x="13483" y="1"/>
                    <a:pt x="10854" y="656"/>
                    <a:pt x="8442" y="2035"/>
                  </a:cubicBezTo>
                  <a:cubicBezTo>
                    <a:pt x="3013" y="5131"/>
                    <a:pt x="1" y="11191"/>
                    <a:pt x="787" y="17382"/>
                  </a:cubicBezTo>
                  <a:cubicBezTo>
                    <a:pt x="1572" y="23573"/>
                    <a:pt x="6013" y="28681"/>
                    <a:pt x="12038" y="30324"/>
                  </a:cubicBezTo>
                  <a:cubicBezTo>
                    <a:pt x="13382" y="30692"/>
                    <a:pt x="14747" y="30870"/>
                    <a:pt x="16100" y="30870"/>
                  </a:cubicBezTo>
                  <a:cubicBezTo>
                    <a:pt x="20795" y="30870"/>
                    <a:pt x="25334" y="28722"/>
                    <a:pt x="28302" y="24895"/>
                  </a:cubicBezTo>
                  <a:cubicBezTo>
                    <a:pt x="32124" y="19954"/>
                    <a:pt x="32600" y="13203"/>
                    <a:pt x="29493" y="7786"/>
                  </a:cubicBezTo>
                  <a:cubicBezTo>
                    <a:pt x="26645" y="2796"/>
                    <a:pt x="21435" y="1"/>
                    <a:pt x="16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8"/>
            <p:cNvSpPr/>
            <p:nvPr/>
          </p:nvSpPr>
          <p:spPr>
            <a:xfrm>
              <a:off x="5156187" y="839558"/>
              <a:ext cx="804364" cy="761684"/>
            </a:xfrm>
            <a:custGeom>
              <a:avLst/>
              <a:gdLst/>
              <a:ahLst/>
              <a:cxnLst/>
              <a:rect l="l" t="t" r="r" b="b"/>
              <a:pathLst>
                <a:path w="29231" h="27680" extrusionOk="0">
                  <a:moveTo>
                    <a:pt x="14423" y="0"/>
                  </a:moveTo>
                  <a:cubicBezTo>
                    <a:pt x="12092" y="0"/>
                    <a:pt x="9730" y="589"/>
                    <a:pt x="7561" y="1829"/>
                  </a:cubicBezTo>
                  <a:cubicBezTo>
                    <a:pt x="2703" y="4603"/>
                    <a:pt x="1" y="10033"/>
                    <a:pt x="715" y="15593"/>
                  </a:cubicBezTo>
                  <a:cubicBezTo>
                    <a:pt x="1418" y="21141"/>
                    <a:pt x="5394" y="25713"/>
                    <a:pt x="10800" y="27189"/>
                  </a:cubicBezTo>
                  <a:cubicBezTo>
                    <a:pt x="12005" y="27519"/>
                    <a:pt x="13229" y="27679"/>
                    <a:pt x="14441" y="27679"/>
                  </a:cubicBezTo>
                  <a:cubicBezTo>
                    <a:pt x="18653" y="27679"/>
                    <a:pt x="22722" y="25750"/>
                    <a:pt x="25385" y="22320"/>
                  </a:cubicBezTo>
                  <a:cubicBezTo>
                    <a:pt x="28802" y="17891"/>
                    <a:pt x="29231" y="11842"/>
                    <a:pt x="26468" y="6985"/>
                  </a:cubicBezTo>
                  <a:cubicBezTo>
                    <a:pt x="23910" y="2509"/>
                    <a:pt x="19234" y="0"/>
                    <a:pt x="14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8"/>
            <p:cNvSpPr/>
            <p:nvPr/>
          </p:nvSpPr>
          <p:spPr>
            <a:xfrm>
              <a:off x="5035301" y="745639"/>
              <a:ext cx="1032704" cy="949574"/>
            </a:xfrm>
            <a:custGeom>
              <a:avLst/>
              <a:gdLst/>
              <a:ahLst/>
              <a:cxnLst/>
              <a:rect l="l" t="t" r="r" b="b"/>
              <a:pathLst>
                <a:path w="37529" h="34508" extrusionOk="0">
                  <a:moveTo>
                    <a:pt x="18812" y="301"/>
                  </a:moveTo>
                  <a:cubicBezTo>
                    <a:pt x="24861" y="301"/>
                    <a:pt x="30468" y="3540"/>
                    <a:pt x="33493" y="8778"/>
                  </a:cubicBezTo>
                  <a:cubicBezTo>
                    <a:pt x="36517" y="14029"/>
                    <a:pt x="36505" y="20494"/>
                    <a:pt x="33469" y="25745"/>
                  </a:cubicBezTo>
                  <a:cubicBezTo>
                    <a:pt x="30444" y="30964"/>
                    <a:pt x="24878" y="34186"/>
                    <a:pt x="18843" y="34186"/>
                  </a:cubicBezTo>
                  <a:cubicBezTo>
                    <a:pt x="18821" y="34186"/>
                    <a:pt x="18799" y="34186"/>
                    <a:pt x="18776" y="34186"/>
                  </a:cubicBezTo>
                  <a:cubicBezTo>
                    <a:pt x="12716" y="34174"/>
                    <a:pt x="7120" y="30936"/>
                    <a:pt x="4108" y="25685"/>
                  </a:cubicBezTo>
                  <a:cubicBezTo>
                    <a:pt x="1119" y="20434"/>
                    <a:pt x="1131" y="13993"/>
                    <a:pt x="4167" y="8766"/>
                  </a:cubicBezTo>
                  <a:cubicBezTo>
                    <a:pt x="7192" y="3540"/>
                    <a:pt x="12764" y="313"/>
                    <a:pt x="18812" y="301"/>
                  </a:cubicBezTo>
                  <a:close/>
                  <a:moveTo>
                    <a:pt x="18841" y="1"/>
                  </a:moveTo>
                  <a:cubicBezTo>
                    <a:pt x="14394" y="1"/>
                    <a:pt x="9994" y="1715"/>
                    <a:pt x="6680" y="5016"/>
                  </a:cubicBezTo>
                  <a:cubicBezTo>
                    <a:pt x="1143" y="10517"/>
                    <a:pt x="0" y="19041"/>
                    <a:pt x="3870" y="25816"/>
                  </a:cubicBezTo>
                  <a:cubicBezTo>
                    <a:pt x="6942" y="31198"/>
                    <a:pt x="12669" y="34508"/>
                    <a:pt x="18872" y="34508"/>
                  </a:cubicBezTo>
                  <a:cubicBezTo>
                    <a:pt x="26670" y="34496"/>
                    <a:pt x="33493" y="29245"/>
                    <a:pt x="35505" y="21720"/>
                  </a:cubicBezTo>
                  <a:cubicBezTo>
                    <a:pt x="37529" y="14184"/>
                    <a:pt x="34243" y="6230"/>
                    <a:pt x="27492" y="2325"/>
                  </a:cubicBezTo>
                  <a:cubicBezTo>
                    <a:pt x="24791" y="763"/>
                    <a:pt x="21805" y="1"/>
                    <a:pt x="18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8"/>
            <p:cNvSpPr/>
            <p:nvPr/>
          </p:nvSpPr>
          <p:spPr>
            <a:xfrm>
              <a:off x="5091657" y="797923"/>
              <a:ext cx="901996" cy="851749"/>
            </a:xfrm>
            <a:custGeom>
              <a:avLst/>
              <a:gdLst/>
              <a:ahLst/>
              <a:cxnLst/>
              <a:rect l="l" t="t" r="r" b="b"/>
              <a:pathLst>
                <a:path w="32779" h="30953" extrusionOk="0">
                  <a:moveTo>
                    <a:pt x="16831" y="80"/>
                  </a:moveTo>
                  <a:cubicBezTo>
                    <a:pt x="22270" y="80"/>
                    <a:pt x="27312" y="2992"/>
                    <a:pt x="30040" y="7712"/>
                  </a:cubicBezTo>
                  <a:cubicBezTo>
                    <a:pt x="32778" y="12450"/>
                    <a:pt x="32778" y="18296"/>
                    <a:pt x="30028" y="23035"/>
                  </a:cubicBezTo>
                  <a:cubicBezTo>
                    <a:pt x="27295" y="27764"/>
                    <a:pt x="22250" y="30667"/>
                    <a:pt x="16786" y="30667"/>
                  </a:cubicBezTo>
                  <a:cubicBezTo>
                    <a:pt x="16775" y="30667"/>
                    <a:pt x="16763" y="30667"/>
                    <a:pt x="16752" y="30667"/>
                  </a:cubicBezTo>
                  <a:cubicBezTo>
                    <a:pt x="11275" y="30643"/>
                    <a:pt x="6227" y="27714"/>
                    <a:pt x="3513" y="22964"/>
                  </a:cubicBezTo>
                  <a:cubicBezTo>
                    <a:pt x="810" y="18225"/>
                    <a:pt x="822" y="12415"/>
                    <a:pt x="3548" y="7700"/>
                  </a:cubicBezTo>
                  <a:cubicBezTo>
                    <a:pt x="6287" y="2997"/>
                    <a:pt x="11311" y="80"/>
                    <a:pt x="16764" y="80"/>
                  </a:cubicBezTo>
                  <a:cubicBezTo>
                    <a:pt x="16786" y="80"/>
                    <a:pt x="16808" y="80"/>
                    <a:pt x="16831" y="80"/>
                  </a:cubicBezTo>
                  <a:close/>
                  <a:moveTo>
                    <a:pt x="16781" y="0"/>
                  </a:moveTo>
                  <a:cubicBezTo>
                    <a:pt x="9530" y="0"/>
                    <a:pt x="3121" y="5092"/>
                    <a:pt x="1631" y="12379"/>
                  </a:cubicBezTo>
                  <a:cubicBezTo>
                    <a:pt x="0" y="20356"/>
                    <a:pt x="4834" y="28226"/>
                    <a:pt x="12692" y="30393"/>
                  </a:cubicBezTo>
                  <a:cubicBezTo>
                    <a:pt x="14026" y="30762"/>
                    <a:pt x="15419" y="30953"/>
                    <a:pt x="16812" y="30953"/>
                  </a:cubicBezTo>
                  <a:cubicBezTo>
                    <a:pt x="24956" y="30941"/>
                    <a:pt x="31695" y="24630"/>
                    <a:pt x="32242" y="16498"/>
                  </a:cubicBezTo>
                  <a:cubicBezTo>
                    <a:pt x="32778" y="8378"/>
                    <a:pt x="26932" y="1235"/>
                    <a:pt x="18860" y="139"/>
                  </a:cubicBezTo>
                  <a:cubicBezTo>
                    <a:pt x="18162" y="46"/>
                    <a:pt x="17468" y="0"/>
                    <a:pt x="16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8"/>
            <p:cNvSpPr/>
            <p:nvPr/>
          </p:nvSpPr>
          <p:spPr>
            <a:xfrm>
              <a:off x="5122780" y="835760"/>
              <a:ext cx="847924" cy="770022"/>
            </a:xfrm>
            <a:custGeom>
              <a:avLst/>
              <a:gdLst/>
              <a:ahLst/>
              <a:cxnLst/>
              <a:rect l="l" t="t" r="r" b="b"/>
              <a:pathLst>
                <a:path w="30814" h="27983" extrusionOk="0">
                  <a:moveTo>
                    <a:pt x="15649" y="279"/>
                  </a:moveTo>
                  <a:cubicBezTo>
                    <a:pt x="18624" y="279"/>
                    <a:pt x="21585" y="1246"/>
                    <a:pt x="24039" y="3146"/>
                  </a:cubicBezTo>
                  <a:cubicBezTo>
                    <a:pt x="28420" y="6539"/>
                    <a:pt x="30337" y="12242"/>
                    <a:pt x="28873" y="17588"/>
                  </a:cubicBezTo>
                  <a:cubicBezTo>
                    <a:pt x="27420" y="22934"/>
                    <a:pt x="22884" y="26875"/>
                    <a:pt x="17395" y="27577"/>
                  </a:cubicBezTo>
                  <a:cubicBezTo>
                    <a:pt x="16812" y="27652"/>
                    <a:pt x="16231" y="27688"/>
                    <a:pt x="15654" y="27688"/>
                  </a:cubicBezTo>
                  <a:cubicBezTo>
                    <a:pt x="10784" y="27688"/>
                    <a:pt x="6222" y="25091"/>
                    <a:pt x="3763" y="20791"/>
                  </a:cubicBezTo>
                  <a:cubicBezTo>
                    <a:pt x="0" y="14219"/>
                    <a:pt x="2286" y="5849"/>
                    <a:pt x="8847" y="2086"/>
                  </a:cubicBezTo>
                  <a:cubicBezTo>
                    <a:pt x="10963" y="876"/>
                    <a:pt x="13310" y="279"/>
                    <a:pt x="15649" y="279"/>
                  </a:cubicBezTo>
                  <a:close/>
                  <a:moveTo>
                    <a:pt x="15661" y="1"/>
                  </a:moveTo>
                  <a:cubicBezTo>
                    <a:pt x="12054" y="1"/>
                    <a:pt x="8486" y="1394"/>
                    <a:pt x="5799" y="4075"/>
                  </a:cubicBezTo>
                  <a:cubicBezTo>
                    <a:pt x="1310" y="8527"/>
                    <a:pt x="381" y="15445"/>
                    <a:pt x="3525" y="20934"/>
                  </a:cubicBezTo>
                  <a:cubicBezTo>
                    <a:pt x="6013" y="25291"/>
                    <a:pt x="10656" y="27982"/>
                    <a:pt x="15681" y="27982"/>
                  </a:cubicBezTo>
                  <a:cubicBezTo>
                    <a:pt x="22003" y="27970"/>
                    <a:pt x="27539" y="23720"/>
                    <a:pt x="29171" y="17612"/>
                  </a:cubicBezTo>
                  <a:cubicBezTo>
                    <a:pt x="30814" y="11504"/>
                    <a:pt x="28147" y="5051"/>
                    <a:pt x="22670" y="1884"/>
                  </a:cubicBezTo>
                  <a:cubicBezTo>
                    <a:pt x="20481" y="618"/>
                    <a:pt x="18062" y="1"/>
                    <a:pt x="1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8"/>
            <p:cNvSpPr/>
            <p:nvPr/>
          </p:nvSpPr>
          <p:spPr>
            <a:xfrm>
              <a:off x="5353105" y="889228"/>
              <a:ext cx="517357" cy="240833"/>
            </a:xfrm>
            <a:custGeom>
              <a:avLst/>
              <a:gdLst/>
              <a:ahLst/>
              <a:cxnLst/>
              <a:rect l="l" t="t" r="r" b="b"/>
              <a:pathLst>
                <a:path w="18801" h="8752" extrusionOk="0">
                  <a:moveTo>
                    <a:pt x="7251" y="0"/>
                  </a:moveTo>
                  <a:cubicBezTo>
                    <a:pt x="7025" y="0"/>
                    <a:pt x="6799" y="0"/>
                    <a:pt x="6573" y="12"/>
                  </a:cubicBezTo>
                  <a:lnTo>
                    <a:pt x="6596" y="298"/>
                  </a:lnTo>
                  <a:lnTo>
                    <a:pt x="6596" y="286"/>
                  </a:lnTo>
                  <a:cubicBezTo>
                    <a:pt x="6811" y="274"/>
                    <a:pt x="7037" y="274"/>
                    <a:pt x="7263" y="274"/>
                  </a:cubicBezTo>
                  <a:lnTo>
                    <a:pt x="7430" y="274"/>
                  </a:lnTo>
                  <a:lnTo>
                    <a:pt x="7430" y="0"/>
                  </a:lnTo>
                  <a:close/>
                  <a:moveTo>
                    <a:pt x="8561" y="60"/>
                  </a:moveTo>
                  <a:lnTo>
                    <a:pt x="8525" y="334"/>
                  </a:lnTo>
                  <a:cubicBezTo>
                    <a:pt x="9359" y="429"/>
                    <a:pt x="10168" y="608"/>
                    <a:pt x="10954" y="869"/>
                  </a:cubicBezTo>
                  <a:cubicBezTo>
                    <a:pt x="11216" y="965"/>
                    <a:pt x="11478" y="1060"/>
                    <a:pt x="11728" y="1167"/>
                  </a:cubicBezTo>
                  <a:lnTo>
                    <a:pt x="11835" y="905"/>
                  </a:lnTo>
                  <a:cubicBezTo>
                    <a:pt x="11585" y="798"/>
                    <a:pt x="11311" y="691"/>
                    <a:pt x="11049" y="608"/>
                  </a:cubicBezTo>
                  <a:cubicBezTo>
                    <a:pt x="10240" y="334"/>
                    <a:pt x="9406" y="143"/>
                    <a:pt x="8561" y="60"/>
                  </a:cubicBezTo>
                  <a:close/>
                  <a:moveTo>
                    <a:pt x="3251" y="643"/>
                  </a:moveTo>
                  <a:cubicBezTo>
                    <a:pt x="2894" y="762"/>
                    <a:pt x="2536" y="905"/>
                    <a:pt x="2191" y="1060"/>
                  </a:cubicBezTo>
                  <a:lnTo>
                    <a:pt x="2310" y="1310"/>
                  </a:lnTo>
                  <a:lnTo>
                    <a:pt x="2310" y="1322"/>
                  </a:lnTo>
                  <a:cubicBezTo>
                    <a:pt x="2644" y="1167"/>
                    <a:pt x="2989" y="1036"/>
                    <a:pt x="3346" y="917"/>
                  </a:cubicBezTo>
                  <a:lnTo>
                    <a:pt x="3251" y="643"/>
                  </a:lnTo>
                  <a:close/>
                  <a:moveTo>
                    <a:pt x="12609" y="1262"/>
                  </a:moveTo>
                  <a:lnTo>
                    <a:pt x="12478" y="1512"/>
                  </a:lnTo>
                  <a:cubicBezTo>
                    <a:pt x="12811" y="1679"/>
                    <a:pt x="13133" y="1870"/>
                    <a:pt x="13443" y="2060"/>
                  </a:cubicBezTo>
                  <a:lnTo>
                    <a:pt x="13597" y="1822"/>
                  </a:lnTo>
                  <a:cubicBezTo>
                    <a:pt x="13276" y="1620"/>
                    <a:pt x="12942" y="1429"/>
                    <a:pt x="12609" y="1262"/>
                  </a:cubicBezTo>
                  <a:close/>
                  <a:moveTo>
                    <a:pt x="1429" y="1441"/>
                  </a:moveTo>
                  <a:cubicBezTo>
                    <a:pt x="929" y="1703"/>
                    <a:pt x="453" y="2001"/>
                    <a:pt x="0" y="2334"/>
                  </a:cubicBezTo>
                  <a:lnTo>
                    <a:pt x="167" y="2560"/>
                  </a:lnTo>
                  <a:cubicBezTo>
                    <a:pt x="608" y="2239"/>
                    <a:pt x="1072" y="1941"/>
                    <a:pt x="1560" y="1679"/>
                  </a:cubicBezTo>
                  <a:lnTo>
                    <a:pt x="1429" y="1441"/>
                  </a:lnTo>
                  <a:close/>
                  <a:moveTo>
                    <a:pt x="16181" y="4013"/>
                  </a:moveTo>
                  <a:lnTo>
                    <a:pt x="15967" y="4203"/>
                  </a:lnTo>
                  <a:cubicBezTo>
                    <a:pt x="16157" y="4406"/>
                    <a:pt x="16336" y="4620"/>
                    <a:pt x="16502" y="4834"/>
                  </a:cubicBezTo>
                  <a:lnTo>
                    <a:pt x="16729" y="4668"/>
                  </a:lnTo>
                  <a:cubicBezTo>
                    <a:pt x="16550" y="4441"/>
                    <a:pt x="16371" y="4227"/>
                    <a:pt x="16181" y="4013"/>
                  </a:cubicBezTo>
                  <a:close/>
                  <a:moveTo>
                    <a:pt x="17383" y="5596"/>
                  </a:moveTo>
                  <a:lnTo>
                    <a:pt x="17145" y="5739"/>
                  </a:lnTo>
                  <a:cubicBezTo>
                    <a:pt x="17753" y="6668"/>
                    <a:pt x="18217" y="7680"/>
                    <a:pt x="18526" y="8751"/>
                  </a:cubicBezTo>
                  <a:lnTo>
                    <a:pt x="18800" y="8668"/>
                  </a:lnTo>
                  <a:cubicBezTo>
                    <a:pt x="18479" y="7585"/>
                    <a:pt x="18003" y="6549"/>
                    <a:pt x="17383" y="5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8"/>
            <p:cNvSpPr/>
            <p:nvPr/>
          </p:nvSpPr>
          <p:spPr>
            <a:xfrm>
              <a:off x="5509380" y="1033395"/>
              <a:ext cx="154015" cy="218214"/>
            </a:xfrm>
            <a:custGeom>
              <a:avLst/>
              <a:gdLst/>
              <a:ahLst/>
              <a:cxnLst/>
              <a:rect l="l" t="t" r="r" b="b"/>
              <a:pathLst>
                <a:path w="5597" h="7930" extrusionOk="0">
                  <a:moveTo>
                    <a:pt x="453" y="0"/>
                  </a:moveTo>
                  <a:cubicBezTo>
                    <a:pt x="1" y="1631"/>
                    <a:pt x="501" y="3524"/>
                    <a:pt x="1584" y="4846"/>
                  </a:cubicBezTo>
                  <a:cubicBezTo>
                    <a:pt x="1251" y="4751"/>
                    <a:pt x="906" y="4620"/>
                    <a:pt x="572" y="4524"/>
                  </a:cubicBezTo>
                  <a:lnTo>
                    <a:pt x="572" y="4524"/>
                  </a:lnTo>
                  <a:cubicBezTo>
                    <a:pt x="1370" y="6084"/>
                    <a:pt x="2715" y="7299"/>
                    <a:pt x="4358" y="7930"/>
                  </a:cubicBezTo>
                  <a:cubicBezTo>
                    <a:pt x="5525" y="6203"/>
                    <a:pt x="5597" y="3965"/>
                    <a:pt x="4704" y="2084"/>
                  </a:cubicBezTo>
                  <a:lnTo>
                    <a:pt x="4704" y="2084"/>
                  </a:lnTo>
                  <a:cubicBezTo>
                    <a:pt x="4549" y="2536"/>
                    <a:pt x="4465" y="3155"/>
                    <a:pt x="4323" y="3608"/>
                  </a:cubicBezTo>
                  <a:cubicBezTo>
                    <a:pt x="4025" y="2500"/>
                    <a:pt x="3382" y="1500"/>
                    <a:pt x="2644" y="619"/>
                  </a:cubicBezTo>
                  <a:cubicBezTo>
                    <a:pt x="2596" y="941"/>
                    <a:pt x="2549" y="1274"/>
                    <a:pt x="2501" y="1595"/>
                  </a:cubicBezTo>
                  <a:cubicBezTo>
                    <a:pt x="1953" y="941"/>
                    <a:pt x="1191" y="417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8"/>
            <p:cNvSpPr/>
            <p:nvPr/>
          </p:nvSpPr>
          <p:spPr>
            <a:xfrm>
              <a:off x="5506766" y="1027478"/>
              <a:ext cx="161225" cy="228725"/>
            </a:xfrm>
            <a:custGeom>
              <a:avLst/>
              <a:gdLst/>
              <a:ahLst/>
              <a:cxnLst/>
              <a:rect l="l" t="t" r="r" b="b"/>
              <a:pathLst>
                <a:path w="5859" h="8312" extrusionOk="0">
                  <a:moveTo>
                    <a:pt x="631" y="429"/>
                  </a:moveTo>
                  <a:cubicBezTo>
                    <a:pt x="1453" y="918"/>
                    <a:pt x="2060" y="1394"/>
                    <a:pt x="2489" y="1906"/>
                  </a:cubicBezTo>
                  <a:lnTo>
                    <a:pt x="2691" y="2144"/>
                  </a:lnTo>
                  <a:lnTo>
                    <a:pt x="2739" y="1834"/>
                  </a:lnTo>
                  <a:cubicBezTo>
                    <a:pt x="2763" y="1680"/>
                    <a:pt x="2786" y="1513"/>
                    <a:pt x="2810" y="1358"/>
                  </a:cubicBezTo>
                  <a:lnTo>
                    <a:pt x="2834" y="1179"/>
                  </a:lnTo>
                  <a:cubicBezTo>
                    <a:pt x="3572" y="2096"/>
                    <a:pt x="4049" y="2977"/>
                    <a:pt x="4287" y="3870"/>
                  </a:cubicBezTo>
                  <a:lnTo>
                    <a:pt x="4406" y="4323"/>
                  </a:lnTo>
                  <a:lnTo>
                    <a:pt x="4549" y="3870"/>
                  </a:lnTo>
                  <a:cubicBezTo>
                    <a:pt x="4632" y="3632"/>
                    <a:pt x="4691" y="3358"/>
                    <a:pt x="4739" y="3096"/>
                  </a:cubicBezTo>
                  <a:cubicBezTo>
                    <a:pt x="4775" y="2965"/>
                    <a:pt x="4799" y="2846"/>
                    <a:pt x="4822" y="2715"/>
                  </a:cubicBezTo>
                  <a:lnTo>
                    <a:pt x="4822" y="2715"/>
                  </a:lnTo>
                  <a:cubicBezTo>
                    <a:pt x="5525" y="4489"/>
                    <a:pt x="5370" y="6454"/>
                    <a:pt x="4394" y="7966"/>
                  </a:cubicBezTo>
                  <a:cubicBezTo>
                    <a:pt x="2941" y="7383"/>
                    <a:pt x="1739" y="6335"/>
                    <a:pt x="953" y="4978"/>
                  </a:cubicBezTo>
                  <a:lnTo>
                    <a:pt x="953" y="4978"/>
                  </a:lnTo>
                  <a:lnTo>
                    <a:pt x="1131" y="5037"/>
                  </a:lnTo>
                  <a:cubicBezTo>
                    <a:pt x="1298" y="5097"/>
                    <a:pt x="1465" y="5144"/>
                    <a:pt x="1632" y="5204"/>
                  </a:cubicBezTo>
                  <a:lnTo>
                    <a:pt x="2072" y="5323"/>
                  </a:lnTo>
                  <a:lnTo>
                    <a:pt x="1786" y="4978"/>
                  </a:lnTo>
                  <a:cubicBezTo>
                    <a:pt x="739" y="3704"/>
                    <a:pt x="298" y="1941"/>
                    <a:pt x="631" y="429"/>
                  </a:cubicBezTo>
                  <a:close/>
                  <a:moveTo>
                    <a:pt x="453" y="1"/>
                  </a:moveTo>
                  <a:lnTo>
                    <a:pt x="405" y="179"/>
                  </a:lnTo>
                  <a:cubicBezTo>
                    <a:pt x="0" y="1668"/>
                    <a:pt x="358" y="3430"/>
                    <a:pt x="1298" y="4799"/>
                  </a:cubicBezTo>
                  <a:lnTo>
                    <a:pt x="1215" y="4763"/>
                  </a:lnTo>
                  <a:cubicBezTo>
                    <a:pt x="1036" y="4716"/>
                    <a:pt x="870" y="4656"/>
                    <a:pt x="703" y="4608"/>
                  </a:cubicBezTo>
                  <a:lnTo>
                    <a:pt x="393" y="4513"/>
                  </a:lnTo>
                  <a:lnTo>
                    <a:pt x="393" y="4513"/>
                  </a:lnTo>
                  <a:lnTo>
                    <a:pt x="548" y="4811"/>
                  </a:lnTo>
                  <a:cubicBezTo>
                    <a:pt x="1358" y="6394"/>
                    <a:pt x="2727" y="7633"/>
                    <a:pt x="4394" y="8276"/>
                  </a:cubicBezTo>
                  <a:lnTo>
                    <a:pt x="4501" y="8311"/>
                  </a:lnTo>
                  <a:lnTo>
                    <a:pt x="4560" y="8216"/>
                  </a:lnTo>
                  <a:cubicBezTo>
                    <a:pt x="5715" y="6502"/>
                    <a:pt x="5858" y="4216"/>
                    <a:pt x="4918" y="2227"/>
                  </a:cubicBezTo>
                  <a:lnTo>
                    <a:pt x="4775" y="1918"/>
                  </a:lnTo>
                  <a:lnTo>
                    <a:pt x="4668" y="2251"/>
                  </a:lnTo>
                  <a:cubicBezTo>
                    <a:pt x="4584" y="2489"/>
                    <a:pt x="4525" y="2763"/>
                    <a:pt x="4465" y="3025"/>
                  </a:cubicBezTo>
                  <a:lnTo>
                    <a:pt x="4406" y="3323"/>
                  </a:lnTo>
                  <a:cubicBezTo>
                    <a:pt x="4049" y="2370"/>
                    <a:pt x="3513" y="1501"/>
                    <a:pt x="2846" y="739"/>
                  </a:cubicBezTo>
                  <a:lnTo>
                    <a:pt x="2644" y="501"/>
                  </a:lnTo>
                  <a:lnTo>
                    <a:pt x="2596" y="810"/>
                  </a:lnTo>
                  <a:cubicBezTo>
                    <a:pt x="2584" y="977"/>
                    <a:pt x="2548" y="1144"/>
                    <a:pt x="2525" y="1299"/>
                  </a:cubicBezTo>
                  <a:cubicBezTo>
                    <a:pt x="2525" y="1370"/>
                    <a:pt x="2513" y="1429"/>
                    <a:pt x="2501" y="1489"/>
                  </a:cubicBezTo>
                  <a:cubicBezTo>
                    <a:pt x="1941" y="929"/>
                    <a:pt x="1310" y="465"/>
                    <a:pt x="608" y="96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8"/>
            <p:cNvSpPr/>
            <p:nvPr/>
          </p:nvSpPr>
          <p:spPr>
            <a:xfrm>
              <a:off x="5345896" y="1209647"/>
              <a:ext cx="224130" cy="110400"/>
            </a:xfrm>
            <a:custGeom>
              <a:avLst/>
              <a:gdLst/>
              <a:ahLst/>
              <a:cxnLst/>
              <a:rect l="l" t="t" r="r" b="b"/>
              <a:pathLst>
                <a:path w="8145" h="4012" extrusionOk="0">
                  <a:moveTo>
                    <a:pt x="2525" y="1"/>
                  </a:moveTo>
                  <a:lnTo>
                    <a:pt x="2525" y="1"/>
                  </a:lnTo>
                  <a:cubicBezTo>
                    <a:pt x="2656" y="227"/>
                    <a:pt x="2917" y="501"/>
                    <a:pt x="3048" y="715"/>
                  </a:cubicBezTo>
                  <a:cubicBezTo>
                    <a:pt x="2450" y="553"/>
                    <a:pt x="1856" y="487"/>
                    <a:pt x="1256" y="487"/>
                  </a:cubicBezTo>
                  <a:cubicBezTo>
                    <a:pt x="841" y="487"/>
                    <a:pt x="424" y="519"/>
                    <a:pt x="0" y="572"/>
                  </a:cubicBezTo>
                  <a:cubicBezTo>
                    <a:pt x="655" y="1596"/>
                    <a:pt x="1584" y="2418"/>
                    <a:pt x="2691" y="2930"/>
                  </a:cubicBezTo>
                  <a:cubicBezTo>
                    <a:pt x="2548" y="2965"/>
                    <a:pt x="2465" y="3072"/>
                    <a:pt x="2322" y="3096"/>
                  </a:cubicBezTo>
                  <a:cubicBezTo>
                    <a:pt x="3370" y="3701"/>
                    <a:pt x="4547" y="4011"/>
                    <a:pt x="5728" y="4011"/>
                  </a:cubicBezTo>
                  <a:cubicBezTo>
                    <a:pt x="6546" y="4011"/>
                    <a:pt x="7365" y="3863"/>
                    <a:pt x="8144" y="3561"/>
                  </a:cubicBezTo>
                  <a:cubicBezTo>
                    <a:pt x="6882" y="1513"/>
                    <a:pt x="4918" y="215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8"/>
            <p:cNvSpPr/>
            <p:nvPr/>
          </p:nvSpPr>
          <p:spPr>
            <a:xfrm>
              <a:off x="5339016" y="1205052"/>
              <a:ext cx="236898" cy="118655"/>
            </a:xfrm>
            <a:custGeom>
              <a:avLst/>
              <a:gdLst/>
              <a:ahLst/>
              <a:cxnLst/>
              <a:rect l="l" t="t" r="r" b="b"/>
              <a:pathLst>
                <a:path w="8609" h="4312" extrusionOk="0">
                  <a:moveTo>
                    <a:pt x="3072" y="346"/>
                  </a:moveTo>
                  <a:lnTo>
                    <a:pt x="3072" y="346"/>
                  </a:lnTo>
                  <a:cubicBezTo>
                    <a:pt x="5180" y="620"/>
                    <a:pt x="6989" y="1787"/>
                    <a:pt x="8180" y="3656"/>
                  </a:cubicBezTo>
                  <a:cubicBezTo>
                    <a:pt x="7465" y="3911"/>
                    <a:pt x="6717" y="4037"/>
                    <a:pt x="5971" y="4037"/>
                  </a:cubicBezTo>
                  <a:cubicBezTo>
                    <a:pt x="4904" y="4037"/>
                    <a:pt x="3842" y="3780"/>
                    <a:pt x="2882" y="3275"/>
                  </a:cubicBezTo>
                  <a:cubicBezTo>
                    <a:pt x="2906" y="3251"/>
                    <a:pt x="2929" y="3239"/>
                    <a:pt x="2965" y="3227"/>
                  </a:cubicBezTo>
                  <a:lnTo>
                    <a:pt x="3370" y="3132"/>
                  </a:lnTo>
                  <a:lnTo>
                    <a:pt x="2989" y="2966"/>
                  </a:lnTo>
                  <a:cubicBezTo>
                    <a:pt x="1989" y="2501"/>
                    <a:pt x="1120" y="1763"/>
                    <a:pt x="489" y="846"/>
                  </a:cubicBezTo>
                  <a:cubicBezTo>
                    <a:pt x="812" y="805"/>
                    <a:pt x="1137" y="784"/>
                    <a:pt x="1462" y="784"/>
                  </a:cubicBezTo>
                  <a:cubicBezTo>
                    <a:pt x="2068" y="784"/>
                    <a:pt x="2673" y="858"/>
                    <a:pt x="3263" y="1013"/>
                  </a:cubicBezTo>
                  <a:lnTo>
                    <a:pt x="3620" y="1096"/>
                  </a:lnTo>
                  <a:lnTo>
                    <a:pt x="3417" y="799"/>
                  </a:lnTo>
                  <a:cubicBezTo>
                    <a:pt x="3346" y="691"/>
                    <a:pt x="3251" y="560"/>
                    <a:pt x="3144" y="441"/>
                  </a:cubicBezTo>
                  <a:cubicBezTo>
                    <a:pt x="3120" y="406"/>
                    <a:pt x="3096" y="382"/>
                    <a:pt x="3072" y="346"/>
                  </a:cubicBezTo>
                  <a:close/>
                  <a:moveTo>
                    <a:pt x="2513" y="1"/>
                  </a:moveTo>
                  <a:lnTo>
                    <a:pt x="2655" y="251"/>
                  </a:lnTo>
                  <a:cubicBezTo>
                    <a:pt x="2739" y="370"/>
                    <a:pt x="2822" y="489"/>
                    <a:pt x="2929" y="608"/>
                  </a:cubicBezTo>
                  <a:cubicBezTo>
                    <a:pt x="2929" y="620"/>
                    <a:pt x="2941" y="644"/>
                    <a:pt x="2953" y="656"/>
                  </a:cubicBezTo>
                  <a:cubicBezTo>
                    <a:pt x="2465" y="558"/>
                    <a:pt x="1967" y="510"/>
                    <a:pt x="1467" y="510"/>
                  </a:cubicBezTo>
                  <a:cubicBezTo>
                    <a:pt x="1052" y="510"/>
                    <a:pt x="637" y="543"/>
                    <a:pt x="227" y="608"/>
                  </a:cubicBezTo>
                  <a:lnTo>
                    <a:pt x="0" y="632"/>
                  </a:lnTo>
                  <a:lnTo>
                    <a:pt x="131" y="822"/>
                  </a:lnTo>
                  <a:cubicBezTo>
                    <a:pt x="750" y="1787"/>
                    <a:pt x="1608" y="2573"/>
                    <a:pt x="2620" y="3097"/>
                  </a:cubicBezTo>
                  <a:cubicBezTo>
                    <a:pt x="2596" y="3108"/>
                    <a:pt x="2572" y="3120"/>
                    <a:pt x="2548" y="3132"/>
                  </a:cubicBezTo>
                  <a:lnTo>
                    <a:pt x="2215" y="3204"/>
                  </a:lnTo>
                  <a:lnTo>
                    <a:pt x="2513" y="3382"/>
                  </a:lnTo>
                  <a:cubicBezTo>
                    <a:pt x="3542" y="3990"/>
                    <a:pt x="4720" y="4311"/>
                    <a:pt x="5923" y="4311"/>
                  </a:cubicBezTo>
                  <a:cubicBezTo>
                    <a:pt x="5945" y="4311"/>
                    <a:pt x="5967" y="4311"/>
                    <a:pt x="5989" y="4311"/>
                  </a:cubicBezTo>
                  <a:cubicBezTo>
                    <a:pt x="6019" y="4311"/>
                    <a:pt x="6049" y="4312"/>
                    <a:pt x="6079" y="4312"/>
                  </a:cubicBezTo>
                  <a:cubicBezTo>
                    <a:pt x="6883" y="4312"/>
                    <a:pt x="7696" y="4157"/>
                    <a:pt x="8454" y="3859"/>
                  </a:cubicBezTo>
                  <a:lnTo>
                    <a:pt x="8609" y="3799"/>
                  </a:lnTo>
                  <a:lnTo>
                    <a:pt x="8513" y="3656"/>
                  </a:lnTo>
                  <a:cubicBezTo>
                    <a:pt x="7216" y="1513"/>
                    <a:pt x="5180" y="239"/>
                    <a:pt x="2786" y="25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8"/>
            <p:cNvSpPr/>
            <p:nvPr/>
          </p:nvSpPr>
          <p:spPr>
            <a:xfrm>
              <a:off x="5521515" y="1033697"/>
              <a:ext cx="108474" cy="218572"/>
            </a:xfrm>
            <a:custGeom>
              <a:avLst/>
              <a:gdLst/>
              <a:ahLst/>
              <a:cxnLst/>
              <a:rect l="l" t="t" r="r" b="b"/>
              <a:pathLst>
                <a:path w="3942" h="7943" extrusionOk="0">
                  <a:moveTo>
                    <a:pt x="238" y="1"/>
                  </a:moveTo>
                  <a:lnTo>
                    <a:pt x="0" y="132"/>
                  </a:lnTo>
                  <a:cubicBezTo>
                    <a:pt x="1405" y="2656"/>
                    <a:pt x="2631" y="5263"/>
                    <a:pt x="3679" y="7942"/>
                  </a:cubicBezTo>
                  <a:lnTo>
                    <a:pt x="3941" y="7847"/>
                  </a:lnTo>
                  <a:cubicBezTo>
                    <a:pt x="2881" y="5144"/>
                    <a:pt x="1655" y="252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8"/>
            <p:cNvSpPr/>
            <p:nvPr/>
          </p:nvSpPr>
          <p:spPr>
            <a:xfrm>
              <a:off x="5345896" y="1223406"/>
              <a:ext cx="223470" cy="84891"/>
            </a:xfrm>
            <a:custGeom>
              <a:avLst/>
              <a:gdLst/>
              <a:ahLst/>
              <a:cxnLst/>
              <a:rect l="l" t="t" r="r" b="b"/>
              <a:pathLst>
                <a:path w="8121" h="3085" extrusionOk="0">
                  <a:moveTo>
                    <a:pt x="96" y="1"/>
                  </a:moveTo>
                  <a:lnTo>
                    <a:pt x="0" y="263"/>
                  </a:lnTo>
                  <a:lnTo>
                    <a:pt x="8025" y="3084"/>
                  </a:lnTo>
                  <a:lnTo>
                    <a:pt x="8120" y="281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8"/>
            <p:cNvSpPr/>
            <p:nvPr/>
          </p:nvSpPr>
          <p:spPr>
            <a:xfrm>
              <a:off x="5626992" y="1607584"/>
              <a:ext cx="2487747" cy="2484142"/>
            </a:xfrm>
            <a:custGeom>
              <a:avLst/>
              <a:gdLst/>
              <a:ahLst/>
              <a:cxnLst/>
              <a:rect l="l" t="t" r="r" b="b"/>
              <a:pathLst>
                <a:path w="90406" h="90275" extrusionOk="0">
                  <a:moveTo>
                    <a:pt x="35895" y="1"/>
                  </a:moveTo>
                  <a:cubicBezTo>
                    <a:pt x="35670" y="1"/>
                    <a:pt x="35370" y="151"/>
                    <a:pt x="35124" y="422"/>
                  </a:cubicBezTo>
                  <a:cubicBezTo>
                    <a:pt x="34767" y="791"/>
                    <a:pt x="34648" y="1244"/>
                    <a:pt x="34851" y="1434"/>
                  </a:cubicBezTo>
                  <a:cubicBezTo>
                    <a:pt x="34910" y="1490"/>
                    <a:pt x="34989" y="1516"/>
                    <a:pt x="35081" y="1516"/>
                  </a:cubicBezTo>
                  <a:cubicBezTo>
                    <a:pt x="35303" y="1516"/>
                    <a:pt x="35598" y="1362"/>
                    <a:pt x="35851" y="1101"/>
                  </a:cubicBezTo>
                  <a:cubicBezTo>
                    <a:pt x="36196" y="732"/>
                    <a:pt x="36327" y="268"/>
                    <a:pt x="36125" y="77"/>
                  </a:cubicBezTo>
                  <a:cubicBezTo>
                    <a:pt x="36066" y="26"/>
                    <a:pt x="35987" y="1"/>
                    <a:pt x="35895" y="1"/>
                  </a:cubicBezTo>
                  <a:close/>
                  <a:moveTo>
                    <a:pt x="54511" y="13"/>
                  </a:moveTo>
                  <a:cubicBezTo>
                    <a:pt x="54419" y="13"/>
                    <a:pt x="54340" y="37"/>
                    <a:pt x="54282" y="89"/>
                  </a:cubicBezTo>
                  <a:cubicBezTo>
                    <a:pt x="54079" y="279"/>
                    <a:pt x="54198" y="744"/>
                    <a:pt x="54555" y="1113"/>
                  </a:cubicBezTo>
                  <a:cubicBezTo>
                    <a:pt x="54798" y="1380"/>
                    <a:pt x="55093" y="1530"/>
                    <a:pt x="55317" y="1530"/>
                  </a:cubicBezTo>
                  <a:cubicBezTo>
                    <a:pt x="55412" y="1530"/>
                    <a:pt x="55495" y="1503"/>
                    <a:pt x="55556" y="1446"/>
                  </a:cubicBezTo>
                  <a:cubicBezTo>
                    <a:pt x="55758" y="1256"/>
                    <a:pt x="55639" y="803"/>
                    <a:pt x="55282" y="422"/>
                  </a:cubicBezTo>
                  <a:lnTo>
                    <a:pt x="55282" y="434"/>
                  </a:lnTo>
                  <a:cubicBezTo>
                    <a:pt x="55036" y="163"/>
                    <a:pt x="54736" y="13"/>
                    <a:pt x="54511" y="13"/>
                  </a:cubicBezTo>
                  <a:close/>
                  <a:moveTo>
                    <a:pt x="41972" y="199"/>
                  </a:moveTo>
                  <a:cubicBezTo>
                    <a:pt x="41948" y="199"/>
                    <a:pt x="41923" y="202"/>
                    <a:pt x="41899" y="208"/>
                  </a:cubicBezTo>
                  <a:cubicBezTo>
                    <a:pt x="41637" y="279"/>
                    <a:pt x="41530" y="744"/>
                    <a:pt x="41661" y="1232"/>
                  </a:cubicBezTo>
                  <a:cubicBezTo>
                    <a:pt x="41780" y="1688"/>
                    <a:pt x="42058" y="2015"/>
                    <a:pt x="42305" y="2015"/>
                  </a:cubicBezTo>
                  <a:cubicBezTo>
                    <a:pt x="42329" y="2015"/>
                    <a:pt x="42352" y="2012"/>
                    <a:pt x="42375" y="2006"/>
                  </a:cubicBezTo>
                  <a:cubicBezTo>
                    <a:pt x="42637" y="1934"/>
                    <a:pt x="42756" y="1482"/>
                    <a:pt x="42625" y="982"/>
                  </a:cubicBezTo>
                  <a:cubicBezTo>
                    <a:pt x="42506" y="526"/>
                    <a:pt x="42228" y="199"/>
                    <a:pt x="41972" y="199"/>
                  </a:cubicBezTo>
                  <a:close/>
                  <a:moveTo>
                    <a:pt x="48434" y="2378"/>
                  </a:moveTo>
                  <a:cubicBezTo>
                    <a:pt x="48178" y="2378"/>
                    <a:pt x="47900" y="2705"/>
                    <a:pt x="47781" y="3161"/>
                  </a:cubicBezTo>
                  <a:cubicBezTo>
                    <a:pt x="47650" y="3649"/>
                    <a:pt x="47757" y="4113"/>
                    <a:pt x="48031" y="4185"/>
                  </a:cubicBezTo>
                  <a:cubicBezTo>
                    <a:pt x="48054" y="4191"/>
                    <a:pt x="48078" y="4194"/>
                    <a:pt x="48102" y="4194"/>
                  </a:cubicBezTo>
                  <a:cubicBezTo>
                    <a:pt x="48350" y="4194"/>
                    <a:pt x="48637" y="3867"/>
                    <a:pt x="48745" y="3411"/>
                  </a:cubicBezTo>
                  <a:cubicBezTo>
                    <a:pt x="48876" y="2911"/>
                    <a:pt x="48769" y="2458"/>
                    <a:pt x="48507" y="2387"/>
                  </a:cubicBezTo>
                  <a:cubicBezTo>
                    <a:pt x="48483" y="2381"/>
                    <a:pt x="48458" y="2378"/>
                    <a:pt x="48434" y="2378"/>
                  </a:cubicBezTo>
                  <a:close/>
                  <a:moveTo>
                    <a:pt x="31956" y="3330"/>
                  </a:moveTo>
                  <a:cubicBezTo>
                    <a:pt x="31933" y="3330"/>
                    <a:pt x="31909" y="3333"/>
                    <a:pt x="31886" y="3339"/>
                  </a:cubicBezTo>
                  <a:cubicBezTo>
                    <a:pt x="31612" y="3411"/>
                    <a:pt x="31505" y="3863"/>
                    <a:pt x="31636" y="4363"/>
                  </a:cubicBezTo>
                  <a:cubicBezTo>
                    <a:pt x="31755" y="4819"/>
                    <a:pt x="32033" y="5147"/>
                    <a:pt x="32289" y="5147"/>
                  </a:cubicBezTo>
                  <a:cubicBezTo>
                    <a:pt x="32314" y="5147"/>
                    <a:pt x="32338" y="5144"/>
                    <a:pt x="32362" y="5137"/>
                  </a:cubicBezTo>
                  <a:cubicBezTo>
                    <a:pt x="32624" y="5066"/>
                    <a:pt x="32731" y="4601"/>
                    <a:pt x="32600" y="4101"/>
                  </a:cubicBezTo>
                  <a:cubicBezTo>
                    <a:pt x="32481" y="3656"/>
                    <a:pt x="32203" y="3330"/>
                    <a:pt x="31956" y="3330"/>
                  </a:cubicBezTo>
                  <a:close/>
                  <a:moveTo>
                    <a:pt x="58459" y="3330"/>
                  </a:moveTo>
                  <a:cubicBezTo>
                    <a:pt x="58203" y="3330"/>
                    <a:pt x="57925" y="3657"/>
                    <a:pt x="57806" y="4113"/>
                  </a:cubicBezTo>
                  <a:cubicBezTo>
                    <a:pt x="57675" y="4613"/>
                    <a:pt x="57782" y="5066"/>
                    <a:pt x="58044" y="5137"/>
                  </a:cubicBezTo>
                  <a:cubicBezTo>
                    <a:pt x="58068" y="5144"/>
                    <a:pt x="58093" y="5147"/>
                    <a:pt x="58117" y="5147"/>
                  </a:cubicBezTo>
                  <a:cubicBezTo>
                    <a:pt x="58373" y="5147"/>
                    <a:pt x="58651" y="4819"/>
                    <a:pt x="58770" y="4363"/>
                  </a:cubicBezTo>
                  <a:cubicBezTo>
                    <a:pt x="58889" y="3863"/>
                    <a:pt x="58794" y="3411"/>
                    <a:pt x="58532" y="3339"/>
                  </a:cubicBezTo>
                  <a:cubicBezTo>
                    <a:pt x="58508" y="3333"/>
                    <a:pt x="58483" y="3330"/>
                    <a:pt x="58459" y="3330"/>
                  </a:cubicBezTo>
                  <a:close/>
                  <a:moveTo>
                    <a:pt x="74896" y="9040"/>
                  </a:moveTo>
                  <a:cubicBezTo>
                    <a:pt x="74666" y="9040"/>
                    <a:pt x="74361" y="9242"/>
                    <a:pt x="74129" y="9566"/>
                  </a:cubicBezTo>
                  <a:cubicBezTo>
                    <a:pt x="73832" y="9983"/>
                    <a:pt x="73784" y="10459"/>
                    <a:pt x="74010" y="10602"/>
                  </a:cubicBezTo>
                  <a:cubicBezTo>
                    <a:pt x="74061" y="10637"/>
                    <a:pt x="74122" y="10654"/>
                    <a:pt x="74189" y="10654"/>
                  </a:cubicBezTo>
                  <a:cubicBezTo>
                    <a:pt x="74419" y="10654"/>
                    <a:pt x="74720" y="10458"/>
                    <a:pt x="74951" y="10126"/>
                  </a:cubicBezTo>
                  <a:cubicBezTo>
                    <a:pt x="75248" y="9709"/>
                    <a:pt x="75296" y="9233"/>
                    <a:pt x="75070" y="9090"/>
                  </a:cubicBezTo>
                  <a:cubicBezTo>
                    <a:pt x="75020" y="9056"/>
                    <a:pt x="74961" y="9040"/>
                    <a:pt x="74896" y="9040"/>
                  </a:cubicBezTo>
                  <a:close/>
                  <a:moveTo>
                    <a:pt x="15510" y="9040"/>
                  </a:moveTo>
                  <a:cubicBezTo>
                    <a:pt x="15445" y="9040"/>
                    <a:pt x="15386" y="9056"/>
                    <a:pt x="15336" y="9090"/>
                  </a:cubicBezTo>
                  <a:cubicBezTo>
                    <a:pt x="15110" y="9245"/>
                    <a:pt x="15170" y="9721"/>
                    <a:pt x="15455" y="10126"/>
                  </a:cubicBezTo>
                  <a:cubicBezTo>
                    <a:pt x="15686" y="10449"/>
                    <a:pt x="15995" y="10657"/>
                    <a:pt x="16222" y="10657"/>
                  </a:cubicBezTo>
                  <a:cubicBezTo>
                    <a:pt x="16288" y="10657"/>
                    <a:pt x="16348" y="10640"/>
                    <a:pt x="16396" y="10602"/>
                  </a:cubicBezTo>
                  <a:cubicBezTo>
                    <a:pt x="16622" y="10447"/>
                    <a:pt x="16574" y="9983"/>
                    <a:pt x="16277" y="9566"/>
                  </a:cubicBezTo>
                  <a:cubicBezTo>
                    <a:pt x="16045" y="9242"/>
                    <a:pt x="15741" y="9040"/>
                    <a:pt x="15510" y="9040"/>
                  </a:cubicBezTo>
                  <a:close/>
                  <a:moveTo>
                    <a:pt x="51499" y="8992"/>
                  </a:moveTo>
                  <a:cubicBezTo>
                    <a:pt x="51456" y="8992"/>
                    <a:pt x="51415" y="9000"/>
                    <a:pt x="51376" y="9019"/>
                  </a:cubicBezTo>
                  <a:cubicBezTo>
                    <a:pt x="51115" y="9126"/>
                    <a:pt x="51091" y="9602"/>
                    <a:pt x="51293" y="10066"/>
                  </a:cubicBezTo>
                  <a:cubicBezTo>
                    <a:pt x="51475" y="10470"/>
                    <a:pt x="51776" y="10736"/>
                    <a:pt x="52015" y="10736"/>
                  </a:cubicBezTo>
                  <a:cubicBezTo>
                    <a:pt x="52059" y="10736"/>
                    <a:pt x="52100" y="10728"/>
                    <a:pt x="52138" y="10709"/>
                  </a:cubicBezTo>
                  <a:cubicBezTo>
                    <a:pt x="52388" y="10602"/>
                    <a:pt x="52424" y="10114"/>
                    <a:pt x="52210" y="9650"/>
                  </a:cubicBezTo>
                  <a:lnTo>
                    <a:pt x="52210" y="9650"/>
                  </a:lnTo>
                  <a:lnTo>
                    <a:pt x="52210" y="9662"/>
                  </a:lnTo>
                  <a:cubicBezTo>
                    <a:pt x="52028" y="9258"/>
                    <a:pt x="51736" y="8992"/>
                    <a:pt x="51499" y="8992"/>
                  </a:cubicBezTo>
                  <a:close/>
                  <a:moveTo>
                    <a:pt x="35750" y="9246"/>
                  </a:moveTo>
                  <a:cubicBezTo>
                    <a:pt x="35511" y="9246"/>
                    <a:pt x="35213" y="9513"/>
                    <a:pt x="35029" y="9912"/>
                  </a:cubicBezTo>
                  <a:cubicBezTo>
                    <a:pt x="34815" y="10388"/>
                    <a:pt x="34851" y="10852"/>
                    <a:pt x="35101" y="10971"/>
                  </a:cubicBezTo>
                  <a:cubicBezTo>
                    <a:pt x="35136" y="10986"/>
                    <a:pt x="35174" y="10994"/>
                    <a:pt x="35214" y="10994"/>
                  </a:cubicBezTo>
                  <a:cubicBezTo>
                    <a:pt x="35455" y="10994"/>
                    <a:pt x="35762" y="10725"/>
                    <a:pt x="35946" y="10316"/>
                  </a:cubicBezTo>
                  <a:cubicBezTo>
                    <a:pt x="36148" y="9852"/>
                    <a:pt x="36125" y="9388"/>
                    <a:pt x="35863" y="9269"/>
                  </a:cubicBezTo>
                  <a:cubicBezTo>
                    <a:pt x="35827" y="9253"/>
                    <a:pt x="35789" y="9246"/>
                    <a:pt x="35750" y="9246"/>
                  </a:cubicBezTo>
                  <a:close/>
                  <a:moveTo>
                    <a:pt x="19861" y="10731"/>
                  </a:moveTo>
                  <a:cubicBezTo>
                    <a:pt x="19849" y="10731"/>
                    <a:pt x="19837" y="10732"/>
                    <a:pt x="19825" y="10733"/>
                  </a:cubicBezTo>
                  <a:cubicBezTo>
                    <a:pt x="19551" y="10769"/>
                    <a:pt x="19384" y="11209"/>
                    <a:pt x="19456" y="11721"/>
                  </a:cubicBezTo>
                  <a:cubicBezTo>
                    <a:pt x="19524" y="12200"/>
                    <a:pt x="19778" y="12581"/>
                    <a:pt x="20040" y="12581"/>
                  </a:cubicBezTo>
                  <a:cubicBezTo>
                    <a:pt x="20052" y="12581"/>
                    <a:pt x="20063" y="12580"/>
                    <a:pt x="20075" y="12579"/>
                  </a:cubicBezTo>
                  <a:cubicBezTo>
                    <a:pt x="20349" y="12543"/>
                    <a:pt x="20515" y="12090"/>
                    <a:pt x="20444" y="11590"/>
                  </a:cubicBezTo>
                  <a:cubicBezTo>
                    <a:pt x="20376" y="11101"/>
                    <a:pt x="20122" y="10731"/>
                    <a:pt x="19861" y="10731"/>
                  </a:cubicBezTo>
                  <a:close/>
                  <a:moveTo>
                    <a:pt x="70546" y="10731"/>
                  </a:moveTo>
                  <a:cubicBezTo>
                    <a:pt x="70284" y="10731"/>
                    <a:pt x="70030" y="11101"/>
                    <a:pt x="69962" y="11590"/>
                  </a:cubicBezTo>
                  <a:cubicBezTo>
                    <a:pt x="69903" y="12102"/>
                    <a:pt x="70069" y="12543"/>
                    <a:pt x="70343" y="12579"/>
                  </a:cubicBezTo>
                  <a:cubicBezTo>
                    <a:pt x="70355" y="12580"/>
                    <a:pt x="70367" y="12581"/>
                    <a:pt x="70379" y="12581"/>
                  </a:cubicBezTo>
                  <a:cubicBezTo>
                    <a:pt x="70640" y="12581"/>
                    <a:pt x="70893" y="12211"/>
                    <a:pt x="70950" y="11721"/>
                  </a:cubicBezTo>
                  <a:cubicBezTo>
                    <a:pt x="71022" y="11209"/>
                    <a:pt x="70855" y="10769"/>
                    <a:pt x="70581" y="10733"/>
                  </a:cubicBezTo>
                  <a:cubicBezTo>
                    <a:pt x="70569" y="10732"/>
                    <a:pt x="70557" y="10731"/>
                    <a:pt x="70546" y="10731"/>
                  </a:cubicBezTo>
                  <a:close/>
                  <a:moveTo>
                    <a:pt x="45033" y="11364"/>
                  </a:moveTo>
                  <a:cubicBezTo>
                    <a:pt x="44809" y="11364"/>
                    <a:pt x="44508" y="11528"/>
                    <a:pt x="44257" y="11805"/>
                  </a:cubicBezTo>
                  <a:cubicBezTo>
                    <a:pt x="43923" y="12198"/>
                    <a:pt x="43816" y="12662"/>
                    <a:pt x="44018" y="12841"/>
                  </a:cubicBezTo>
                  <a:cubicBezTo>
                    <a:pt x="44077" y="12889"/>
                    <a:pt x="44152" y="12912"/>
                    <a:pt x="44237" y="12912"/>
                  </a:cubicBezTo>
                  <a:cubicBezTo>
                    <a:pt x="44465" y="12912"/>
                    <a:pt x="44764" y="12749"/>
                    <a:pt x="45007" y="12471"/>
                  </a:cubicBezTo>
                  <a:cubicBezTo>
                    <a:pt x="45352" y="12079"/>
                    <a:pt x="45459" y="11626"/>
                    <a:pt x="45245" y="11436"/>
                  </a:cubicBezTo>
                  <a:cubicBezTo>
                    <a:pt x="45190" y="11387"/>
                    <a:pt x="45117" y="11364"/>
                    <a:pt x="45033" y="11364"/>
                  </a:cubicBezTo>
                  <a:close/>
                  <a:moveTo>
                    <a:pt x="28980" y="12161"/>
                  </a:moveTo>
                  <a:cubicBezTo>
                    <a:pt x="28756" y="12161"/>
                    <a:pt x="28461" y="12311"/>
                    <a:pt x="28219" y="12579"/>
                  </a:cubicBezTo>
                  <a:cubicBezTo>
                    <a:pt x="27862" y="12948"/>
                    <a:pt x="27743" y="13412"/>
                    <a:pt x="27945" y="13603"/>
                  </a:cubicBezTo>
                  <a:cubicBezTo>
                    <a:pt x="28000" y="13654"/>
                    <a:pt x="28077" y="13679"/>
                    <a:pt x="28167" y="13679"/>
                  </a:cubicBezTo>
                  <a:cubicBezTo>
                    <a:pt x="28389" y="13679"/>
                    <a:pt x="28691" y="13528"/>
                    <a:pt x="28945" y="13257"/>
                  </a:cubicBezTo>
                  <a:cubicBezTo>
                    <a:pt x="29290" y="12888"/>
                    <a:pt x="29409" y="12424"/>
                    <a:pt x="29219" y="12245"/>
                  </a:cubicBezTo>
                  <a:cubicBezTo>
                    <a:pt x="29159" y="12188"/>
                    <a:pt x="29076" y="12161"/>
                    <a:pt x="28980" y="12161"/>
                  </a:cubicBezTo>
                  <a:close/>
                  <a:moveTo>
                    <a:pt x="61430" y="12173"/>
                  </a:moveTo>
                  <a:cubicBezTo>
                    <a:pt x="61336" y="12173"/>
                    <a:pt x="61256" y="12200"/>
                    <a:pt x="61199" y="12257"/>
                  </a:cubicBezTo>
                  <a:cubicBezTo>
                    <a:pt x="60997" y="12436"/>
                    <a:pt x="61116" y="12900"/>
                    <a:pt x="61461" y="13269"/>
                  </a:cubicBezTo>
                  <a:cubicBezTo>
                    <a:pt x="61715" y="13540"/>
                    <a:pt x="62017" y="13691"/>
                    <a:pt x="62239" y="13691"/>
                  </a:cubicBezTo>
                  <a:cubicBezTo>
                    <a:pt x="62329" y="13691"/>
                    <a:pt x="62406" y="13666"/>
                    <a:pt x="62461" y="13614"/>
                  </a:cubicBezTo>
                  <a:cubicBezTo>
                    <a:pt x="62664" y="13424"/>
                    <a:pt x="62545" y="12948"/>
                    <a:pt x="62199" y="12579"/>
                  </a:cubicBezTo>
                  <a:lnTo>
                    <a:pt x="62187" y="12591"/>
                  </a:lnTo>
                  <a:cubicBezTo>
                    <a:pt x="61945" y="12323"/>
                    <a:pt x="61650" y="12173"/>
                    <a:pt x="61430" y="12173"/>
                  </a:cubicBezTo>
                  <a:close/>
                  <a:moveTo>
                    <a:pt x="25553" y="12702"/>
                  </a:moveTo>
                  <a:cubicBezTo>
                    <a:pt x="25502" y="12702"/>
                    <a:pt x="25450" y="12705"/>
                    <a:pt x="25397" y="12710"/>
                  </a:cubicBezTo>
                  <a:cubicBezTo>
                    <a:pt x="24885" y="12757"/>
                    <a:pt x="24492" y="13031"/>
                    <a:pt x="24516" y="13305"/>
                  </a:cubicBezTo>
                  <a:cubicBezTo>
                    <a:pt x="24537" y="13549"/>
                    <a:pt x="24889" y="13717"/>
                    <a:pt x="25328" y="13717"/>
                  </a:cubicBezTo>
                  <a:cubicBezTo>
                    <a:pt x="25382" y="13717"/>
                    <a:pt x="25437" y="13715"/>
                    <a:pt x="25492" y="13710"/>
                  </a:cubicBezTo>
                  <a:cubicBezTo>
                    <a:pt x="26004" y="13662"/>
                    <a:pt x="26397" y="13400"/>
                    <a:pt x="26373" y="13126"/>
                  </a:cubicBezTo>
                  <a:cubicBezTo>
                    <a:pt x="26352" y="12881"/>
                    <a:pt x="25996" y="12702"/>
                    <a:pt x="25553" y="12702"/>
                  </a:cubicBezTo>
                  <a:close/>
                  <a:moveTo>
                    <a:pt x="64846" y="12714"/>
                  </a:moveTo>
                  <a:cubicBezTo>
                    <a:pt x="64409" y="12714"/>
                    <a:pt x="64065" y="12882"/>
                    <a:pt x="64033" y="13126"/>
                  </a:cubicBezTo>
                  <a:cubicBezTo>
                    <a:pt x="64009" y="13400"/>
                    <a:pt x="64402" y="13662"/>
                    <a:pt x="64914" y="13710"/>
                  </a:cubicBezTo>
                  <a:cubicBezTo>
                    <a:pt x="64969" y="13715"/>
                    <a:pt x="65024" y="13717"/>
                    <a:pt x="65078" y="13717"/>
                  </a:cubicBezTo>
                  <a:cubicBezTo>
                    <a:pt x="65517" y="13717"/>
                    <a:pt x="65869" y="13549"/>
                    <a:pt x="65890" y="13305"/>
                  </a:cubicBezTo>
                  <a:cubicBezTo>
                    <a:pt x="65914" y="13031"/>
                    <a:pt x="65521" y="12769"/>
                    <a:pt x="65009" y="12722"/>
                  </a:cubicBezTo>
                  <a:cubicBezTo>
                    <a:pt x="64953" y="12716"/>
                    <a:pt x="64899" y="12714"/>
                    <a:pt x="64846" y="12714"/>
                  </a:cubicBezTo>
                  <a:close/>
                  <a:moveTo>
                    <a:pt x="39059" y="12902"/>
                  </a:moveTo>
                  <a:cubicBezTo>
                    <a:pt x="38834" y="12902"/>
                    <a:pt x="38536" y="13056"/>
                    <a:pt x="38291" y="13317"/>
                  </a:cubicBezTo>
                  <a:cubicBezTo>
                    <a:pt x="37934" y="13698"/>
                    <a:pt x="37815" y="14162"/>
                    <a:pt x="38018" y="14341"/>
                  </a:cubicBezTo>
                  <a:cubicBezTo>
                    <a:pt x="38077" y="14396"/>
                    <a:pt x="38156" y="14423"/>
                    <a:pt x="38248" y="14423"/>
                  </a:cubicBezTo>
                  <a:cubicBezTo>
                    <a:pt x="38470" y="14423"/>
                    <a:pt x="38765" y="14269"/>
                    <a:pt x="39018" y="14007"/>
                  </a:cubicBezTo>
                  <a:cubicBezTo>
                    <a:pt x="39363" y="13626"/>
                    <a:pt x="39494" y="13174"/>
                    <a:pt x="39292" y="12983"/>
                  </a:cubicBezTo>
                  <a:cubicBezTo>
                    <a:pt x="39232" y="12928"/>
                    <a:pt x="39152" y="12902"/>
                    <a:pt x="39059" y="12902"/>
                  </a:cubicBezTo>
                  <a:close/>
                  <a:moveTo>
                    <a:pt x="51347" y="12914"/>
                  </a:moveTo>
                  <a:cubicBezTo>
                    <a:pt x="51254" y="12914"/>
                    <a:pt x="51174" y="12940"/>
                    <a:pt x="51115" y="12995"/>
                  </a:cubicBezTo>
                  <a:cubicBezTo>
                    <a:pt x="50912" y="13186"/>
                    <a:pt x="51043" y="13638"/>
                    <a:pt x="51388" y="14019"/>
                  </a:cubicBezTo>
                  <a:cubicBezTo>
                    <a:pt x="51641" y="14281"/>
                    <a:pt x="51936" y="14434"/>
                    <a:pt x="52158" y="14434"/>
                  </a:cubicBezTo>
                  <a:cubicBezTo>
                    <a:pt x="52250" y="14434"/>
                    <a:pt x="52329" y="14408"/>
                    <a:pt x="52388" y="14353"/>
                  </a:cubicBezTo>
                  <a:cubicBezTo>
                    <a:pt x="52591" y="14162"/>
                    <a:pt x="52472" y="13698"/>
                    <a:pt x="52115" y="13329"/>
                  </a:cubicBezTo>
                  <a:cubicBezTo>
                    <a:pt x="51870" y="13067"/>
                    <a:pt x="51572" y="12914"/>
                    <a:pt x="51347" y="12914"/>
                  </a:cubicBezTo>
                  <a:close/>
                  <a:moveTo>
                    <a:pt x="10845" y="13937"/>
                  </a:moveTo>
                  <a:cubicBezTo>
                    <a:pt x="10656" y="13937"/>
                    <a:pt x="10507" y="13997"/>
                    <a:pt x="10443" y="14115"/>
                  </a:cubicBezTo>
                  <a:cubicBezTo>
                    <a:pt x="10312" y="14365"/>
                    <a:pt x="10574" y="14757"/>
                    <a:pt x="11026" y="14996"/>
                  </a:cubicBezTo>
                  <a:cubicBezTo>
                    <a:pt x="11255" y="15122"/>
                    <a:pt x="11487" y="15185"/>
                    <a:pt x="11677" y="15185"/>
                  </a:cubicBezTo>
                  <a:cubicBezTo>
                    <a:pt x="11863" y="15185"/>
                    <a:pt x="12009" y="15125"/>
                    <a:pt x="12074" y="15007"/>
                  </a:cubicBezTo>
                  <a:cubicBezTo>
                    <a:pt x="12205" y="14769"/>
                    <a:pt x="11955" y="14376"/>
                    <a:pt x="11502" y="14126"/>
                  </a:cubicBezTo>
                  <a:cubicBezTo>
                    <a:pt x="11273" y="14000"/>
                    <a:pt x="11038" y="13937"/>
                    <a:pt x="10845" y="13937"/>
                  </a:cubicBezTo>
                  <a:close/>
                  <a:moveTo>
                    <a:pt x="79561" y="13937"/>
                  </a:moveTo>
                  <a:cubicBezTo>
                    <a:pt x="79368" y="13937"/>
                    <a:pt x="79133" y="14000"/>
                    <a:pt x="78904" y="14126"/>
                  </a:cubicBezTo>
                  <a:cubicBezTo>
                    <a:pt x="78451" y="14376"/>
                    <a:pt x="78201" y="14769"/>
                    <a:pt x="78332" y="15007"/>
                  </a:cubicBezTo>
                  <a:cubicBezTo>
                    <a:pt x="78397" y="15125"/>
                    <a:pt x="78546" y="15185"/>
                    <a:pt x="78734" y="15185"/>
                  </a:cubicBezTo>
                  <a:cubicBezTo>
                    <a:pt x="78928" y="15185"/>
                    <a:pt x="79163" y="15122"/>
                    <a:pt x="79392" y="14996"/>
                  </a:cubicBezTo>
                  <a:cubicBezTo>
                    <a:pt x="79832" y="14757"/>
                    <a:pt x="80094" y="14365"/>
                    <a:pt x="79963" y="14115"/>
                  </a:cubicBezTo>
                  <a:cubicBezTo>
                    <a:pt x="79899" y="13997"/>
                    <a:pt x="79750" y="13937"/>
                    <a:pt x="79561" y="13937"/>
                  </a:cubicBezTo>
                  <a:close/>
                  <a:moveTo>
                    <a:pt x="32815" y="16227"/>
                  </a:moveTo>
                  <a:cubicBezTo>
                    <a:pt x="32609" y="16227"/>
                    <a:pt x="32448" y="16293"/>
                    <a:pt x="32386" y="16424"/>
                  </a:cubicBezTo>
                  <a:cubicBezTo>
                    <a:pt x="32267" y="16662"/>
                    <a:pt x="32541" y="17055"/>
                    <a:pt x="33005" y="17282"/>
                  </a:cubicBezTo>
                  <a:cubicBezTo>
                    <a:pt x="33220" y="17389"/>
                    <a:pt x="33440" y="17443"/>
                    <a:pt x="33625" y="17443"/>
                  </a:cubicBezTo>
                  <a:cubicBezTo>
                    <a:pt x="33829" y="17443"/>
                    <a:pt x="33990" y="17377"/>
                    <a:pt x="34053" y="17246"/>
                  </a:cubicBezTo>
                  <a:cubicBezTo>
                    <a:pt x="34172" y="16996"/>
                    <a:pt x="33910" y="16615"/>
                    <a:pt x="33446" y="16389"/>
                  </a:cubicBezTo>
                  <a:cubicBezTo>
                    <a:pt x="33225" y="16281"/>
                    <a:pt x="33002" y="16227"/>
                    <a:pt x="32815" y="16227"/>
                  </a:cubicBezTo>
                  <a:close/>
                  <a:moveTo>
                    <a:pt x="57586" y="16239"/>
                  </a:moveTo>
                  <a:cubicBezTo>
                    <a:pt x="57402" y="16239"/>
                    <a:pt x="57181" y="16293"/>
                    <a:pt x="56960" y="16401"/>
                  </a:cubicBezTo>
                  <a:cubicBezTo>
                    <a:pt x="56508" y="16627"/>
                    <a:pt x="56222" y="17020"/>
                    <a:pt x="56353" y="17258"/>
                  </a:cubicBezTo>
                  <a:cubicBezTo>
                    <a:pt x="56414" y="17386"/>
                    <a:pt x="56569" y="17448"/>
                    <a:pt x="56766" y="17448"/>
                  </a:cubicBezTo>
                  <a:cubicBezTo>
                    <a:pt x="56954" y="17448"/>
                    <a:pt x="57180" y="17392"/>
                    <a:pt x="57401" y="17282"/>
                  </a:cubicBezTo>
                  <a:lnTo>
                    <a:pt x="57401" y="17293"/>
                  </a:lnTo>
                  <a:cubicBezTo>
                    <a:pt x="57865" y="17067"/>
                    <a:pt x="58139" y="16686"/>
                    <a:pt x="58020" y="16436"/>
                  </a:cubicBezTo>
                  <a:cubicBezTo>
                    <a:pt x="57951" y="16305"/>
                    <a:pt x="57791" y="16239"/>
                    <a:pt x="57586" y="16239"/>
                  </a:cubicBezTo>
                  <a:close/>
                  <a:moveTo>
                    <a:pt x="20202" y="16055"/>
                  </a:moveTo>
                  <a:cubicBezTo>
                    <a:pt x="19975" y="16055"/>
                    <a:pt x="19675" y="16221"/>
                    <a:pt x="19432" y="16508"/>
                  </a:cubicBezTo>
                  <a:cubicBezTo>
                    <a:pt x="19099" y="16901"/>
                    <a:pt x="19003" y="17365"/>
                    <a:pt x="19206" y="17544"/>
                  </a:cubicBezTo>
                  <a:cubicBezTo>
                    <a:pt x="19263" y="17591"/>
                    <a:pt x="19335" y="17613"/>
                    <a:pt x="19418" y="17613"/>
                  </a:cubicBezTo>
                  <a:cubicBezTo>
                    <a:pt x="19646" y="17613"/>
                    <a:pt x="19949" y="17442"/>
                    <a:pt x="20194" y="17163"/>
                  </a:cubicBezTo>
                  <a:cubicBezTo>
                    <a:pt x="20527" y="16770"/>
                    <a:pt x="20623" y="16305"/>
                    <a:pt x="20420" y="16127"/>
                  </a:cubicBezTo>
                  <a:cubicBezTo>
                    <a:pt x="20362" y="16078"/>
                    <a:pt x="20287" y="16055"/>
                    <a:pt x="20202" y="16055"/>
                  </a:cubicBezTo>
                  <a:close/>
                  <a:moveTo>
                    <a:pt x="70203" y="16057"/>
                  </a:moveTo>
                  <a:cubicBezTo>
                    <a:pt x="70122" y="16057"/>
                    <a:pt x="70052" y="16079"/>
                    <a:pt x="69998" y="16127"/>
                  </a:cubicBezTo>
                  <a:cubicBezTo>
                    <a:pt x="69784" y="16305"/>
                    <a:pt x="69879" y="16770"/>
                    <a:pt x="70212" y="17163"/>
                  </a:cubicBezTo>
                  <a:lnTo>
                    <a:pt x="70224" y="17163"/>
                  </a:lnTo>
                  <a:cubicBezTo>
                    <a:pt x="70467" y="17449"/>
                    <a:pt x="70767" y="17615"/>
                    <a:pt x="70995" y="17615"/>
                  </a:cubicBezTo>
                  <a:cubicBezTo>
                    <a:pt x="71079" y="17615"/>
                    <a:pt x="71154" y="17592"/>
                    <a:pt x="71212" y="17544"/>
                  </a:cubicBezTo>
                  <a:cubicBezTo>
                    <a:pt x="71415" y="17365"/>
                    <a:pt x="71319" y="16901"/>
                    <a:pt x="70986" y="16508"/>
                  </a:cubicBezTo>
                  <a:cubicBezTo>
                    <a:pt x="70732" y="16228"/>
                    <a:pt x="70427" y="16057"/>
                    <a:pt x="70203" y="16057"/>
                  </a:cubicBezTo>
                  <a:close/>
                  <a:moveTo>
                    <a:pt x="46232" y="16245"/>
                  </a:moveTo>
                  <a:cubicBezTo>
                    <a:pt x="46224" y="16245"/>
                    <a:pt x="46217" y="16245"/>
                    <a:pt x="46209" y="16246"/>
                  </a:cubicBezTo>
                  <a:cubicBezTo>
                    <a:pt x="45935" y="16258"/>
                    <a:pt x="45745" y="16686"/>
                    <a:pt x="45781" y="17210"/>
                  </a:cubicBezTo>
                  <a:cubicBezTo>
                    <a:pt x="45816" y="17715"/>
                    <a:pt x="46059" y="18103"/>
                    <a:pt x="46328" y="18103"/>
                  </a:cubicBezTo>
                  <a:cubicBezTo>
                    <a:pt x="46332" y="18103"/>
                    <a:pt x="46336" y="18103"/>
                    <a:pt x="46340" y="18103"/>
                  </a:cubicBezTo>
                  <a:cubicBezTo>
                    <a:pt x="46614" y="18079"/>
                    <a:pt x="46816" y="17651"/>
                    <a:pt x="46769" y="17139"/>
                  </a:cubicBezTo>
                  <a:cubicBezTo>
                    <a:pt x="46734" y="16641"/>
                    <a:pt x="46497" y="16245"/>
                    <a:pt x="46232" y="16245"/>
                  </a:cubicBezTo>
                  <a:close/>
                  <a:moveTo>
                    <a:pt x="21755" y="18208"/>
                  </a:moveTo>
                  <a:cubicBezTo>
                    <a:pt x="21493" y="18208"/>
                    <a:pt x="21239" y="18589"/>
                    <a:pt x="21182" y="19079"/>
                  </a:cubicBezTo>
                  <a:cubicBezTo>
                    <a:pt x="21123" y="19591"/>
                    <a:pt x="21289" y="20020"/>
                    <a:pt x="21563" y="20056"/>
                  </a:cubicBezTo>
                  <a:cubicBezTo>
                    <a:pt x="21575" y="20057"/>
                    <a:pt x="21586" y="20058"/>
                    <a:pt x="21598" y="20058"/>
                  </a:cubicBezTo>
                  <a:cubicBezTo>
                    <a:pt x="21860" y="20058"/>
                    <a:pt x="22113" y="19677"/>
                    <a:pt x="22170" y="19187"/>
                  </a:cubicBezTo>
                  <a:cubicBezTo>
                    <a:pt x="22230" y="18687"/>
                    <a:pt x="22063" y="18246"/>
                    <a:pt x="21789" y="18210"/>
                  </a:cubicBezTo>
                  <a:cubicBezTo>
                    <a:pt x="21778" y="18209"/>
                    <a:pt x="21766" y="18208"/>
                    <a:pt x="21755" y="18208"/>
                  </a:cubicBezTo>
                  <a:close/>
                  <a:moveTo>
                    <a:pt x="68653" y="18209"/>
                  </a:moveTo>
                  <a:cubicBezTo>
                    <a:pt x="68645" y="18209"/>
                    <a:pt x="68637" y="18210"/>
                    <a:pt x="68629" y="18210"/>
                  </a:cubicBezTo>
                  <a:cubicBezTo>
                    <a:pt x="68355" y="18246"/>
                    <a:pt x="68176" y="18687"/>
                    <a:pt x="68248" y="19198"/>
                  </a:cubicBezTo>
                  <a:cubicBezTo>
                    <a:pt x="68305" y="19695"/>
                    <a:pt x="68554" y="20069"/>
                    <a:pt x="68819" y="20069"/>
                  </a:cubicBezTo>
                  <a:cubicBezTo>
                    <a:pt x="68827" y="20069"/>
                    <a:pt x="68835" y="20068"/>
                    <a:pt x="68843" y="20068"/>
                  </a:cubicBezTo>
                  <a:cubicBezTo>
                    <a:pt x="69117" y="20032"/>
                    <a:pt x="69295" y="19591"/>
                    <a:pt x="69236" y="19079"/>
                  </a:cubicBezTo>
                  <a:cubicBezTo>
                    <a:pt x="69178" y="18583"/>
                    <a:pt x="68919" y="18209"/>
                    <a:pt x="68653" y="18209"/>
                  </a:cubicBezTo>
                  <a:close/>
                  <a:moveTo>
                    <a:pt x="37103" y="18967"/>
                  </a:moveTo>
                  <a:cubicBezTo>
                    <a:pt x="36872" y="18967"/>
                    <a:pt x="36561" y="19190"/>
                    <a:pt x="36351" y="19544"/>
                  </a:cubicBezTo>
                  <a:cubicBezTo>
                    <a:pt x="36077" y="19984"/>
                    <a:pt x="36053" y="20449"/>
                    <a:pt x="36279" y="20592"/>
                  </a:cubicBezTo>
                  <a:cubicBezTo>
                    <a:pt x="36326" y="20620"/>
                    <a:pt x="36380" y="20633"/>
                    <a:pt x="36437" y="20633"/>
                  </a:cubicBezTo>
                  <a:cubicBezTo>
                    <a:pt x="36672" y="20633"/>
                    <a:pt x="36976" y="20412"/>
                    <a:pt x="37196" y="20068"/>
                  </a:cubicBezTo>
                  <a:cubicBezTo>
                    <a:pt x="37470" y="19627"/>
                    <a:pt x="37494" y="19151"/>
                    <a:pt x="37256" y="19008"/>
                  </a:cubicBezTo>
                  <a:cubicBezTo>
                    <a:pt x="37211" y="18980"/>
                    <a:pt x="37159" y="18967"/>
                    <a:pt x="37103" y="18967"/>
                  </a:cubicBezTo>
                  <a:close/>
                  <a:moveTo>
                    <a:pt x="53303" y="18967"/>
                  </a:moveTo>
                  <a:cubicBezTo>
                    <a:pt x="53247" y="18967"/>
                    <a:pt x="53195" y="18980"/>
                    <a:pt x="53150" y="19008"/>
                  </a:cubicBezTo>
                  <a:cubicBezTo>
                    <a:pt x="52912" y="19151"/>
                    <a:pt x="52948" y="19627"/>
                    <a:pt x="53210" y="20068"/>
                  </a:cubicBezTo>
                  <a:cubicBezTo>
                    <a:pt x="53430" y="20412"/>
                    <a:pt x="53734" y="20633"/>
                    <a:pt x="53969" y="20633"/>
                  </a:cubicBezTo>
                  <a:cubicBezTo>
                    <a:pt x="54026" y="20633"/>
                    <a:pt x="54080" y="20620"/>
                    <a:pt x="54127" y="20592"/>
                  </a:cubicBezTo>
                  <a:cubicBezTo>
                    <a:pt x="54353" y="20449"/>
                    <a:pt x="54329" y="19984"/>
                    <a:pt x="54055" y="19544"/>
                  </a:cubicBezTo>
                  <a:cubicBezTo>
                    <a:pt x="53845" y="19190"/>
                    <a:pt x="53535" y="18967"/>
                    <a:pt x="53303" y="18967"/>
                  </a:cubicBezTo>
                  <a:close/>
                  <a:moveTo>
                    <a:pt x="62057" y="19832"/>
                  </a:moveTo>
                  <a:cubicBezTo>
                    <a:pt x="61811" y="19832"/>
                    <a:pt x="61533" y="20158"/>
                    <a:pt x="61413" y="20603"/>
                  </a:cubicBezTo>
                  <a:cubicBezTo>
                    <a:pt x="61282" y="21103"/>
                    <a:pt x="61390" y="21568"/>
                    <a:pt x="61652" y="21639"/>
                  </a:cubicBezTo>
                  <a:cubicBezTo>
                    <a:pt x="61671" y="21644"/>
                    <a:pt x="61691" y="21646"/>
                    <a:pt x="61712" y="21646"/>
                  </a:cubicBezTo>
                  <a:cubicBezTo>
                    <a:pt x="61961" y="21646"/>
                    <a:pt x="62246" y="21317"/>
                    <a:pt x="62378" y="20865"/>
                  </a:cubicBezTo>
                  <a:cubicBezTo>
                    <a:pt x="62509" y="20365"/>
                    <a:pt x="62390" y="19901"/>
                    <a:pt x="62128" y="19841"/>
                  </a:cubicBezTo>
                  <a:cubicBezTo>
                    <a:pt x="62105" y="19835"/>
                    <a:pt x="62081" y="19832"/>
                    <a:pt x="62057" y="19832"/>
                  </a:cubicBezTo>
                  <a:close/>
                  <a:moveTo>
                    <a:pt x="8398" y="20073"/>
                  </a:moveTo>
                  <a:cubicBezTo>
                    <a:pt x="8377" y="20073"/>
                    <a:pt x="8356" y="20075"/>
                    <a:pt x="8335" y="20080"/>
                  </a:cubicBezTo>
                  <a:cubicBezTo>
                    <a:pt x="8073" y="20139"/>
                    <a:pt x="7954" y="20603"/>
                    <a:pt x="8073" y="21103"/>
                  </a:cubicBezTo>
                  <a:cubicBezTo>
                    <a:pt x="8184" y="21566"/>
                    <a:pt x="8457" y="21896"/>
                    <a:pt x="8714" y="21896"/>
                  </a:cubicBezTo>
                  <a:cubicBezTo>
                    <a:pt x="8734" y="21896"/>
                    <a:pt x="8755" y="21894"/>
                    <a:pt x="8776" y="21889"/>
                  </a:cubicBezTo>
                  <a:cubicBezTo>
                    <a:pt x="9038" y="21830"/>
                    <a:pt x="9157" y="21365"/>
                    <a:pt x="9038" y="20865"/>
                  </a:cubicBezTo>
                  <a:cubicBezTo>
                    <a:pt x="8928" y="20403"/>
                    <a:pt x="8655" y="20073"/>
                    <a:pt x="8398" y="20073"/>
                  </a:cubicBezTo>
                  <a:close/>
                  <a:moveTo>
                    <a:pt x="49841" y="20308"/>
                  </a:moveTo>
                  <a:cubicBezTo>
                    <a:pt x="49593" y="20308"/>
                    <a:pt x="49306" y="20635"/>
                    <a:pt x="49198" y="21080"/>
                  </a:cubicBezTo>
                  <a:cubicBezTo>
                    <a:pt x="49055" y="21580"/>
                    <a:pt x="49174" y="22044"/>
                    <a:pt x="49436" y="22116"/>
                  </a:cubicBezTo>
                  <a:cubicBezTo>
                    <a:pt x="49456" y="22120"/>
                    <a:pt x="49477" y="22122"/>
                    <a:pt x="49498" y="22122"/>
                  </a:cubicBezTo>
                  <a:cubicBezTo>
                    <a:pt x="49748" y="22122"/>
                    <a:pt x="50040" y="21803"/>
                    <a:pt x="50150" y="21342"/>
                  </a:cubicBezTo>
                  <a:cubicBezTo>
                    <a:pt x="50281" y="20842"/>
                    <a:pt x="50174" y="20389"/>
                    <a:pt x="49912" y="20318"/>
                  </a:cubicBezTo>
                  <a:cubicBezTo>
                    <a:pt x="49889" y="20311"/>
                    <a:pt x="49865" y="20308"/>
                    <a:pt x="49841" y="20308"/>
                  </a:cubicBezTo>
                  <a:close/>
                  <a:moveTo>
                    <a:pt x="47427" y="20877"/>
                  </a:moveTo>
                  <a:cubicBezTo>
                    <a:pt x="47342" y="20877"/>
                    <a:pt x="47267" y="20900"/>
                    <a:pt x="47209" y="20949"/>
                  </a:cubicBezTo>
                  <a:cubicBezTo>
                    <a:pt x="47007" y="21127"/>
                    <a:pt x="47114" y="21580"/>
                    <a:pt x="47435" y="21973"/>
                  </a:cubicBezTo>
                  <a:cubicBezTo>
                    <a:pt x="47687" y="22259"/>
                    <a:pt x="47983" y="22425"/>
                    <a:pt x="48208" y="22425"/>
                  </a:cubicBezTo>
                  <a:cubicBezTo>
                    <a:pt x="48292" y="22425"/>
                    <a:pt x="48366" y="22402"/>
                    <a:pt x="48424" y="22354"/>
                  </a:cubicBezTo>
                  <a:cubicBezTo>
                    <a:pt x="48638" y="22175"/>
                    <a:pt x="48531" y="21723"/>
                    <a:pt x="48197" y="21330"/>
                  </a:cubicBezTo>
                  <a:cubicBezTo>
                    <a:pt x="47955" y="21043"/>
                    <a:pt x="47655" y="20877"/>
                    <a:pt x="47427" y="20877"/>
                  </a:cubicBezTo>
                  <a:close/>
                  <a:moveTo>
                    <a:pt x="83427" y="21204"/>
                  </a:moveTo>
                  <a:cubicBezTo>
                    <a:pt x="83169" y="21204"/>
                    <a:pt x="82895" y="21545"/>
                    <a:pt x="82785" y="22008"/>
                  </a:cubicBezTo>
                  <a:cubicBezTo>
                    <a:pt x="82666" y="22508"/>
                    <a:pt x="82785" y="22961"/>
                    <a:pt x="83047" y="23020"/>
                  </a:cubicBezTo>
                  <a:cubicBezTo>
                    <a:pt x="83071" y="23027"/>
                    <a:pt x="83094" y="23029"/>
                    <a:pt x="83118" y="23029"/>
                  </a:cubicBezTo>
                  <a:cubicBezTo>
                    <a:pt x="83373" y="23029"/>
                    <a:pt x="83641" y="22692"/>
                    <a:pt x="83750" y="22235"/>
                  </a:cubicBezTo>
                  <a:cubicBezTo>
                    <a:pt x="83869" y="21735"/>
                    <a:pt x="83750" y="21282"/>
                    <a:pt x="83488" y="21211"/>
                  </a:cubicBezTo>
                  <a:cubicBezTo>
                    <a:pt x="83468" y="21206"/>
                    <a:pt x="83447" y="21204"/>
                    <a:pt x="83427" y="21204"/>
                  </a:cubicBezTo>
                  <a:close/>
                  <a:moveTo>
                    <a:pt x="8966" y="22996"/>
                  </a:moveTo>
                  <a:cubicBezTo>
                    <a:pt x="8700" y="22996"/>
                    <a:pt x="8441" y="23369"/>
                    <a:pt x="8383" y="23866"/>
                  </a:cubicBezTo>
                  <a:cubicBezTo>
                    <a:pt x="8323" y="24378"/>
                    <a:pt x="8502" y="24818"/>
                    <a:pt x="8776" y="24842"/>
                  </a:cubicBezTo>
                  <a:cubicBezTo>
                    <a:pt x="8787" y="24844"/>
                    <a:pt x="8799" y="24844"/>
                    <a:pt x="8810" y="24844"/>
                  </a:cubicBezTo>
                  <a:cubicBezTo>
                    <a:pt x="9061" y="24844"/>
                    <a:pt x="9314" y="24474"/>
                    <a:pt x="9371" y="23985"/>
                  </a:cubicBezTo>
                  <a:cubicBezTo>
                    <a:pt x="9431" y="23473"/>
                    <a:pt x="9264" y="23032"/>
                    <a:pt x="8990" y="22997"/>
                  </a:cubicBezTo>
                  <a:cubicBezTo>
                    <a:pt x="8982" y="22996"/>
                    <a:pt x="8974" y="22996"/>
                    <a:pt x="8966" y="22996"/>
                  </a:cubicBezTo>
                  <a:close/>
                  <a:moveTo>
                    <a:pt x="81452" y="22996"/>
                  </a:moveTo>
                  <a:cubicBezTo>
                    <a:pt x="81444" y="22996"/>
                    <a:pt x="81436" y="22996"/>
                    <a:pt x="81428" y="22997"/>
                  </a:cubicBezTo>
                  <a:cubicBezTo>
                    <a:pt x="81154" y="23032"/>
                    <a:pt x="80975" y="23473"/>
                    <a:pt x="81047" y="23985"/>
                  </a:cubicBezTo>
                  <a:cubicBezTo>
                    <a:pt x="81104" y="24474"/>
                    <a:pt x="81346" y="24844"/>
                    <a:pt x="81606" y="24844"/>
                  </a:cubicBezTo>
                  <a:cubicBezTo>
                    <a:pt x="81618" y="24844"/>
                    <a:pt x="81630" y="24844"/>
                    <a:pt x="81642" y="24842"/>
                  </a:cubicBezTo>
                  <a:cubicBezTo>
                    <a:pt x="81916" y="24818"/>
                    <a:pt x="82095" y="24378"/>
                    <a:pt x="82035" y="23866"/>
                  </a:cubicBezTo>
                  <a:cubicBezTo>
                    <a:pt x="81977" y="23369"/>
                    <a:pt x="81718" y="22996"/>
                    <a:pt x="81452" y="22996"/>
                  </a:cubicBezTo>
                  <a:close/>
                  <a:moveTo>
                    <a:pt x="37872" y="23768"/>
                  </a:moveTo>
                  <a:cubicBezTo>
                    <a:pt x="37662" y="23768"/>
                    <a:pt x="37498" y="23834"/>
                    <a:pt x="37434" y="23961"/>
                  </a:cubicBezTo>
                  <a:cubicBezTo>
                    <a:pt x="37315" y="24211"/>
                    <a:pt x="37589" y="24592"/>
                    <a:pt x="38041" y="24818"/>
                  </a:cubicBezTo>
                  <a:cubicBezTo>
                    <a:pt x="38265" y="24933"/>
                    <a:pt x="38492" y="24990"/>
                    <a:pt x="38680" y="24990"/>
                  </a:cubicBezTo>
                  <a:cubicBezTo>
                    <a:pt x="38882" y="24990"/>
                    <a:pt x="39039" y="24924"/>
                    <a:pt x="39101" y="24794"/>
                  </a:cubicBezTo>
                  <a:cubicBezTo>
                    <a:pt x="39220" y="24544"/>
                    <a:pt x="38958" y="24163"/>
                    <a:pt x="38494" y="23925"/>
                  </a:cubicBezTo>
                  <a:cubicBezTo>
                    <a:pt x="38277" y="23819"/>
                    <a:pt x="38057" y="23768"/>
                    <a:pt x="37872" y="23768"/>
                  </a:cubicBezTo>
                  <a:close/>
                  <a:moveTo>
                    <a:pt x="52545" y="23787"/>
                  </a:moveTo>
                  <a:cubicBezTo>
                    <a:pt x="52359" y="23787"/>
                    <a:pt x="52135" y="23840"/>
                    <a:pt x="51912" y="23949"/>
                  </a:cubicBezTo>
                  <a:cubicBezTo>
                    <a:pt x="51460" y="24175"/>
                    <a:pt x="51186" y="24556"/>
                    <a:pt x="51305" y="24806"/>
                  </a:cubicBezTo>
                  <a:cubicBezTo>
                    <a:pt x="51367" y="24930"/>
                    <a:pt x="51525" y="24993"/>
                    <a:pt x="51728" y="24993"/>
                  </a:cubicBezTo>
                  <a:cubicBezTo>
                    <a:pt x="51915" y="24993"/>
                    <a:pt x="52141" y="24939"/>
                    <a:pt x="52365" y="24830"/>
                  </a:cubicBezTo>
                  <a:lnTo>
                    <a:pt x="52365" y="24830"/>
                  </a:lnTo>
                  <a:lnTo>
                    <a:pt x="52353" y="24842"/>
                  </a:lnTo>
                  <a:cubicBezTo>
                    <a:pt x="52817" y="24604"/>
                    <a:pt x="53091" y="24223"/>
                    <a:pt x="52972" y="23973"/>
                  </a:cubicBezTo>
                  <a:cubicBezTo>
                    <a:pt x="52904" y="23849"/>
                    <a:pt x="52746" y="23787"/>
                    <a:pt x="52545" y="23787"/>
                  </a:cubicBezTo>
                  <a:close/>
                  <a:moveTo>
                    <a:pt x="56701" y="23629"/>
                  </a:moveTo>
                  <a:cubicBezTo>
                    <a:pt x="56610" y="23629"/>
                    <a:pt x="56531" y="23656"/>
                    <a:pt x="56472" y="23711"/>
                  </a:cubicBezTo>
                  <a:cubicBezTo>
                    <a:pt x="56270" y="23901"/>
                    <a:pt x="56389" y="24354"/>
                    <a:pt x="56746" y="24735"/>
                  </a:cubicBezTo>
                  <a:cubicBezTo>
                    <a:pt x="56991" y="24996"/>
                    <a:pt x="57289" y="25150"/>
                    <a:pt x="57514" y="25150"/>
                  </a:cubicBezTo>
                  <a:cubicBezTo>
                    <a:pt x="57607" y="25150"/>
                    <a:pt x="57687" y="25124"/>
                    <a:pt x="57746" y="25068"/>
                  </a:cubicBezTo>
                  <a:cubicBezTo>
                    <a:pt x="57937" y="24878"/>
                    <a:pt x="57830" y="24413"/>
                    <a:pt x="57472" y="24044"/>
                  </a:cubicBezTo>
                  <a:lnTo>
                    <a:pt x="57472" y="24056"/>
                  </a:lnTo>
                  <a:cubicBezTo>
                    <a:pt x="57219" y="23786"/>
                    <a:pt x="56924" y="23629"/>
                    <a:pt x="56701" y="23629"/>
                  </a:cubicBezTo>
                  <a:close/>
                  <a:moveTo>
                    <a:pt x="26381" y="23684"/>
                  </a:moveTo>
                  <a:cubicBezTo>
                    <a:pt x="26142" y="23684"/>
                    <a:pt x="25842" y="23951"/>
                    <a:pt x="25671" y="24354"/>
                  </a:cubicBezTo>
                  <a:cubicBezTo>
                    <a:pt x="25457" y="24818"/>
                    <a:pt x="25492" y="25294"/>
                    <a:pt x="25742" y="25402"/>
                  </a:cubicBezTo>
                  <a:cubicBezTo>
                    <a:pt x="25780" y="25419"/>
                    <a:pt x="25820" y="25428"/>
                    <a:pt x="25862" y="25428"/>
                  </a:cubicBezTo>
                  <a:cubicBezTo>
                    <a:pt x="26099" y="25428"/>
                    <a:pt x="26393" y="25154"/>
                    <a:pt x="26576" y="24759"/>
                  </a:cubicBezTo>
                  <a:cubicBezTo>
                    <a:pt x="26790" y="24294"/>
                    <a:pt x="26754" y="23818"/>
                    <a:pt x="26504" y="23711"/>
                  </a:cubicBezTo>
                  <a:cubicBezTo>
                    <a:pt x="26466" y="23693"/>
                    <a:pt x="26425" y="23684"/>
                    <a:pt x="26381" y="23684"/>
                  </a:cubicBezTo>
                  <a:close/>
                  <a:moveTo>
                    <a:pt x="64022" y="23697"/>
                  </a:moveTo>
                  <a:cubicBezTo>
                    <a:pt x="63980" y="23697"/>
                    <a:pt x="63939" y="23705"/>
                    <a:pt x="63902" y="23723"/>
                  </a:cubicBezTo>
                  <a:cubicBezTo>
                    <a:pt x="63652" y="23830"/>
                    <a:pt x="63616" y="24306"/>
                    <a:pt x="63830" y="24771"/>
                  </a:cubicBezTo>
                  <a:cubicBezTo>
                    <a:pt x="64012" y="25174"/>
                    <a:pt x="64304" y="25441"/>
                    <a:pt x="64541" y="25441"/>
                  </a:cubicBezTo>
                  <a:cubicBezTo>
                    <a:pt x="64584" y="25441"/>
                    <a:pt x="64625" y="25432"/>
                    <a:pt x="64664" y="25414"/>
                  </a:cubicBezTo>
                  <a:cubicBezTo>
                    <a:pt x="64914" y="25306"/>
                    <a:pt x="64950" y="24818"/>
                    <a:pt x="64735" y="24354"/>
                  </a:cubicBezTo>
                  <a:lnTo>
                    <a:pt x="64735" y="24354"/>
                  </a:lnTo>
                  <a:lnTo>
                    <a:pt x="64735" y="24366"/>
                  </a:lnTo>
                  <a:cubicBezTo>
                    <a:pt x="64563" y="23971"/>
                    <a:pt x="64262" y="23697"/>
                    <a:pt x="64022" y="23697"/>
                  </a:cubicBezTo>
                  <a:close/>
                  <a:moveTo>
                    <a:pt x="44982" y="25812"/>
                  </a:moveTo>
                  <a:cubicBezTo>
                    <a:pt x="44796" y="25812"/>
                    <a:pt x="44572" y="25866"/>
                    <a:pt x="44352" y="25973"/>
                  </a:cubicBezTo>
                  <a:cubicBezTo>
                    <a:pt x="43899" y="26199"/>
                    <a:pt x="43625" y="26580"/>
                    <a:pt x="43745" y="26830"/>
                  </a:cubicBezTo>
                  <a:cubicBezTo>
                    <a:pt x="43807" y="26962"/>
                    <a:pt x="43965" y="27027"/>
                    <a:pt x="44168" y="27027"/>
                  </a:cubicBezTo>
                  <a:cubicBezTo>
                    <a:pt x="44351" y="27027"/>
                    <a:pt x="44572" y="26974"/>
                    <a:pt x="44792" y="26866"/>
                  </a:cubicBezTo>
                  <a:cubicBezTo>
                    <a:pt x="45257" y="26640"/>
                    <a:pt x="45530" y="26259"/>
                    <a:pt x="45411" y="26009"/>
                  </a:cubicBezTo>
                  <a:cubicBezTo>
                    <a:pt x="45349" y="25878"/>
                    <a:pt x="45188" y="25812"/>
                    <a:pt x="44982" y="25812"/>
                  </a:cubicBezTo>
                  <a:close/>
                  <a:moveTo>
                    <a:pt x="33921" y="25651"/>
                  </a:moveTo>
                  <a:cubicBezTo>
                    <a:pt x="33697" y="25651"/>
                    <a:pt x="33402" y="25801"/>
                    <a:pt x="33160" y="26068"/>
                  </a:cubicBezTo>
                  <a:cubicBezTo>
                    <a:pt x="32803" y="26437"/>
                    <a:pt x="32684" y="26902"/>
                    <a:pt x="32886" y="27080"/>
                  </a:cubicBezTo>
                  <a:cubicBezTo>
                    <a:pt x="32946" y="27137"/>
                    <a:pt x="33028" y="27164"/>
                    <a:pt x="33122" y="27164"/>
                  </a:cubicBezTo>
                  <a:cubicBezTo>
                    <a:pt x="33344" y="27164"/>
                    <a:pt x="33636" y="27014"/>
                    <a:pt x="33886" y="26747"/>
                  </a:cubicBezTo>
                  <a:cubicBezTo>
                    <a:pt x="34243" y="26378"/>
                    <a:pt x="34362" y="25914"/>
                    <a:pt x="34160" y="25735"/>
                  </a:cubicBezTo>
                  <a:cubicBezTo>
                    <a:pt x="34100" y="25678"/>
                    <a:pt x="34017" y="25651"/>
                    <a:pt x="33921" y="25651"/>
                  </a:cubicBezTo>
                  <a:close/>
                  <a:moveTo>
                    <a:pt x="3299" y="25515"/>
                  </a:moveTo>
                  <a:cubicBezTo>
                    <a:pt x="3060" y="25515"/>
                    <a:pt x="2765" y="25806"/>
                    <a:pt x="2608" y="26235"/>
                  </a:cubicBezTo>
                  <a:cubicBezTo>
                    <a:pt x="2430" y="26711"/>
                    <a:pt x="2489" y="27188"/>
                    <a:pt x="2751" y="27271"/>
                  </a:cubicBezTo>
                  <a:cubicBezTo>
                    <a:pt x="2783" y="27283"/>
                    <a:pt x="2817" y="27288"/>
                    <a:pt x="2851" y="27288"/>
                  </a:cubicBezTo>
                  <a:cubicBezTo>
                    <a:pt x="3098" y="27288"/>
                    <a:pt x="3392" y="26998"/>
                    <a:pt x="3549" y="26580"/>
                  </a:cubicBezTo>
                  <a:cubicBezTo>
                    <a:pt x="3728" y="26092"/>
                    <a:pt x="3656" y="25628"/>
                    <a:pt x="3394" y="25533"/>
                  </a:cubicBezTo>
                  <a:cubicBezTo>
                    <a:pt x="3364" y="25521"/>
                    <a:pt x="3332" y="25515"/>
                    <a:pt x="3299" y="25515"/>
                  </a:cubicBezTo>
                  <a:close/>
                  <a:moveTo>
                    <a:pt x="87127" y="25524"/>
                  </a:moveTo>
                  <a:cubicBezTo>
                    <a:pt x="87091" y="25524"/>
                    <a:pt x="87056" y="25531"/>
                    <a:pt x="87024" y="25545"/>
                  </a:cubicBezTo>
                  <a:cubicBezTo>
                    <a:pt x="86762" y="25640"/>
                    <a:pt x="86702" y="26104"/>
                    <a:pt x="86869" y="26580"/>
                  </a:cubicBezTo>
                  <a:cubicBezTo>
                    <a:pt x="87026" y="27009"/>
                    <a:pt x="87320" y="27300"/>
                    <a:pt x="87567" y="27300"/>
                  </a:cubicBezTo>
                  <a:cubicBezTo>
                    <a:pt x="87601" y="27300"/>
                    <a:pt x="87635" y="27294"/>
                    <a:pt x="87667" y="27283"/>
                  </a:cubicBezTo>
                  <a:cubicBezTo>
                    <a:pt x="87917" y="27188"/>
                    <a:pt x="87988" y="26711"/>
                    <a:pt x="87810" y="26235"/>
                  </a:cubicBezTo>
                  <a:cubicBezTo>
                    <a:pt x="87665" y="25821"/>
                    <a:pt x="87367" y="25524"/>
                    <a:pt x="87127" y="25524"/>
                  </a:cubicBezTo>
                  <a:close/>
                  <a:moveTo>
                    <a:pt x="16981" y="26023"/>
                  </a:moveTo>
                  <a:cubicBezTo>
                    <a:pt x="16957" y="26023"/>
                    <a:pt x="16932" y="26026"/>
                    <a:pt x="16908" y="26033"/>
                  </a:cubicBezTo>
                  <a:cubicBezTo>
                    <a:pt x="16646" y="26104"/>
                    <a:pt x="16539" y="26557"/>
                    <a:pt x="16670" y="27057"/>
                  </a:cubicBezTo>
                  <a:cubicBezTo>
                    <a:pt x="16789" y="27503"/>
                    <a:pt x="17068" y="27840"/>
                    <a:pt x="17315" y="27840"/>
                  </a:cubicBezTo>
                  <a:cubicBezTo>
                    <a:pt x="17339" y="27840"/>
                    <a:pt x="17362" y="27837"/>
                    <a:pt x="17384" y="27831"/>
                  </a:cubicBezTo>
                  <a:cubicBezTo>
                    <a:pt x="17658" y="27759"/>
                    <a:pt x="17765" y="27295"/>
                    <a:pt x="17634" y="26795"/>
                  </a:cubicBezTo>
                  <a:cubicBezTo>
                    <a:pt x="17515" y="26350"/>
                    <a:pt x="17237" y="26023"/>
                    <a:pt x="16981" y="26023"/>
                  </a:cubicBezTo>
                  <a:close/>
                  <a:moveTo>
                    <a:pt x="73428" y="26023"/>
                  </a:moveTo>
                  <a:cubicBezTo>
                    <a:pt x="73181" y="26023"/>
                    <a:pt x="72902" y="26350"/>
                    <a:pt x="72772" y="26795"/>
                  </a:cubicBezTo>
                  <a:cubicBezTo>
                    <a:pt x="72641" y="27295"/>
                    <a:pt x="72760" y="27759"/>
                    <a:pt x="73022" y="27831"/>
                  </a:cubicBezTo>
                  <a:cubicBezTo>
                    <a:pt x="73045" y="27837"/>
                    <a:pt x="73067" y="27840"/>
                    <a:pt x="73091" y="27840"/>
                  </a:cubicBezTo>
                  <a:cubicBezTo>
                    <a:pt x="73338" y="27840"/>
                    <a:pt x="73617" y="27503"/>
                    <a:pt x="73736" y="27057"/>
                  </a:cubicBezTo>
                  <a:cubicBezTo>
                    <a:pt x="73879" y="26557"/>
                    <a:pt x="73760" y="26092"/>
                    <a:pt x="73498" y="26033"/>
                  </a:cubicBezTo>
                  <a:cubicBezTo>
                    <a:pt x="73475" y="26026"/>
                    <a:pt x="73452" y="26023"/>
                    <a:pt x="73428" y="26023"/>
                  </a:cubicBezTo>
                  <a:close/>
                  <a:moveTo>
                    <a:pt x="31188" y="26323"/>
                  </a:moveTo>
                  <a:cubicBezTo>
                    <a:pt x="31167" y="26323"/>
                    <a:pt x="31145" y="26326"/>
                    <a:pt x="31124" y="26330"/>
                  </a:cubicBezTo>
                  <a:cubicBezTo>
                    <a:pt x="30862" y="26402"/>
                    <a:pt x="30755" y="26866"/>
                    <a:pt x="30886" y="27366"/>
                  </a:cubicBezTo>
                  <a:cubicBezTo>
                    <a:pt x="31005" y="27811"/>
                    <a:pt x="31273" y="28138"/>
                    <a:pt x="31527" y="28138"/>
                  </a:cubicBezTo>
                  <a:cubicBezTo>
                    <a:pt x="31552" y="28138"/>
                    <a:pt x="31576" y="28134"/>
                    <a:pt x="31600" y="28128"/>
                  </a:cubicBezTo>
                  <a:cubicBezTo>
                    <a:pt x="31874" y="28057"/>
                    <a:pt x="31981" y="27604"/>
                    <a:pt x="31850" y="27104"/>
                  </a:cubicBezTo>
                  <a:cubicBezTo>
                    <a:pt x="31729" y="26643"/>
                    <a:pt x="31446" y="26323"/>
                    <a:pt x="31188" y="26323"/>
                  </a:cubicBezTo>
                  <a:close/>
                  <a:moveTo>
                    <a:pt x="19393" y="26580"/>
                  </a:moveTo>
                  <a:cubicBezTo>
                    <a:pt x="19165" y="26580"/>
                    <a:pt x="18865" y="26746"/>
                    <a:pt x="18622" y="27033"/>
                  </a:cubicBezTo>
                  <a:cubicBezTo>
                    <a:pt x="18289" y="27426"/>
                    <a:pt x="18194" y="27890"/>
                    <a:pt x="18396" y="28069"/>
                  </a:cubicBezTo>
                  <a:cubicBezTo>
                    <a:pt x="18453" y="28116"/>
                    <a:pt x="18526" y="28138"/>
                    <a:pt x="18608" y="28138"/>
                  </a:cubicBezTo>
                  <a:cubicBezTo>
                    <a:pt x="18837" y="28138"/>
                    <a:pt x="19139" y="27968"/>
                    <a:pt x="19384" y="27688"/>
                  </a:cubicBezTo>
                  <a:cubicBezTo>
                    <a:pt x="19718" y="27295"/>
                    <a:pt x="19813" y="26842"/>
                    <a:pt x="19611" y="26652"/>
                  </a:cubicBezTo>
                  <a:cubicBezTo>
                    <a:pt x="19552" y="26603"/>
                    <a:pt x="19478" y="26580"/>
                    <a:pt x="19393" y="26580"/>
                  </a:cubicBezTo>
                  <a:close/>
                  <a:moveTo>
                    <a:pt x="71014" y="26582"/>
                  </a:moveTo>
                  <a:cubicBezTo>
                    <a:pt x="70932" y="26582"/>
                    <a:pt x="70861" y="26604"/>
                    <a:pt x="70807" y="26652"/>
                  </a:cubicBezTo>
                  <a:cubicBezTo>
                    <a:pt x="70593" y="26842"/>
                    <a:pt x="70688" y="27295"/>
                    <a:pt x="71022" y="27688"/>
                  </a:cubicBezTo>
                  <a:lnTo>
                    <a:pt x="71034" y="27688"/>
                  </a:lnTo>
                  <a:cubicBezTo>
                    <a:pt x="71277" y="27974"/>
                    <a:pt x="71576" y="28140"/>
                    <a:pt x="71804" y="28140"/>
                  </a:cubicBezTo>
                  <a:cubicBezTo>
                    <a:pt x="71889" y="28140"/>
                    <a:pt x="71964" y="28117"/>
                    <a:pt x="72022" y="28069"/>
                  </a:cubicBezTo>
                  <a:cubicBezTo>
                    <a:pt x="72224" y="27890"/>
                    <a:pt x="72129" y="27426"/>
                    <a:pt x="71796" y="27033"/>
                  </a:cubicBezTo>
                  <a:cubicBezTo>
                    <a:pt x="71551" y="26753"/>
                    <a:pt x="71241" y="26582"/>
                    <a:pt x="71014" y="26582"/>
                  </a:cubicBezTo>
                  <a:close/>
                  <a:moveTo>
                    <a:pt x="21848" y="31527"/>
                  </a:moveTo>
                  <a:cubicBezTo>
                    <a:pt x="21644" y="31527"/>
                    <a:pt x="21483" y="31593"/>
                    <a:pt x="21420" y="31724"/>
                  </a:cubicBezTo>
                  <a:cubicBezTo>
                    <a:pt x="21301" y="31962"/>
                    <a:pt x="21563" y="32355"/>
                    <a:pt x="22028" y="32581"/>
                  </a:cubicBezTo>
                  <a:cubicBezTo>
                    <a:pt x="22248" y="32689"/>
                    <a:pt x="22471" y="32742"/>
                    <a:pt x="22658" y="32742"/>
                  </a:cubicBezTo>
                  <a:cubicBezTo>
                    <a:pt x="22864" y="32742"/>
                    <a:pt x="23025" y="32677"/>
                    <a:pt x="23087" y="32545"/>
                  </a:cubicBezTo>
                  <a:cubicBezTo>
                    <a:pt x="23206" y="32307"/>
                    <a:pt x="22932" y="31914"/>
                    <a:pt x="22468" y="31688"/>
                  </a:cubicBezTo>
                  <a:cubicBezTo>
                    <a:pt x="22253" y="31581"/>
                    <a:pt x="22033" y="31527"/>
                    <a:pt x="21848" y="31527"/>
                  </a:cubicBezTo>
                  <a:close/>
                  <a:moveTo>
                    <a:pt x="68558" y="31527"/>
                  </a:moveTo>
                  <a:cubicBezTo>
                    <a:pt x="68373" y="31527"/>
                    <a:pt x="68153" y="31581"/>
                    <a:pt x="67938" y="31688"/>
                  </a:cubicBezTo>
                  <a:cubicBezTo>
                    <a:pt x="67474" y="31914"/>
                    <a:pt x="67200" y="32295"/>
                    <a:pt x="67319" y="32545"/>
                  </a:cubicBezTo>
                  <a:cubicBezTo>
                    <a:pt x="67381" y="32677"/>
                    <a:pt x="67542" y="32742"/>
                    <a:pt x="67748" y="32742"/>
                  </a:cubicBezTo>
                  <a:cubicBezTo>
                    <a:pt x="67935" y="32742"/>
                    <a:pt x="68158" y="32689"/>
                    <a:pt x="68379" y="32581"/>
                  </a:cubicBezTo>
                  <a:cubicBezTo>
                    <a:pt x="68831" y="32355"/>
                    <a:pt x="69105" y="31962"/>
                    <a:pt x="68986" y="31724"/>
                  </a:cubicBezTo>
                  <a:cubicBezTo>
                    <a:pt x="68923" y="31593"/>
                    <a:pt x="68762" y="31527"/>
                    <a:pt x="68558" y="31527"/>
                  </a:cubicBezTo>
                  <a:close/>
                  <a:moveTo>
                    <a:pt x="60785" y="31077"/>
                  </a:moveTo>
                  <a:cubicBezTo>
                    <a:pt x="60541" y="31077"/>
                    <a:pt x="60264" y="31387"/>
                    <a:pt x="60128" y="31819"/>
                  </a:cubicBezTo>
                  <a:lnTo>
                    <a:pt x="60116" y="31819"/>
                  </a:lnTo>
                  <a:cubicBezTo>
                    <a:pt x="59961" y="32307"/>
                    <a:pt x="60044" y="32772"/>
                    <a:pt x="60306" y="32867"/>
                  </a:cubicBezTo>
                  <a:cubicBezTo>
                    <a:pt x="60333" y="32875"/>
                    <a:pt x="60361" y="32880"/>
                    <a:pt x="60389" y="32880"/>
                  </a:cubicBezTo>
                  <a:cubicBezTo>
                    <a:pt x="60635" y="32880"/>
                    <a:pt x="60919" y="32566"/>
                    <a:pt x="61068" y="32129"/>
                  </a:cubicBezTo>
                  <a:cubicBezTo>
                    <a:pt x="61235" y="31640"/>
                    <a:pt x="61140" y="31176"/>
                    <a:pt x="60878" y="31093"/>
                  </a:cubicBezTo>
                  <a:cubicBezTo>
                    <a:pt x="60847" y="31082"/>
                    <a:pt x="60816" y="31077"/>
                    <a:pt x="60785" y="31077"/>
                  </a:cubicBezTo>
                  <a:close/>
                  <a:moveTo>
                    <a:pt x="29614" y="31080"/>
                  </a:moveTo>
                  <a:cubicBezTo>
                    <a:pt x="29585" y="31080"/>
                    <a:pt x="29556" y="31084"/>
                    <a:pt x="29528" y="31093"/>
                  </a:cubicBezTo>
                  <a:cubicBezTo>
                    <a:pt x="29267" y="31176"/>
                    <a:pt x="29183" y="31640"/>
                    <a:pt x="29338" y="32129"/>
                  </a:cubicBezTo>
                  <a:cubicBezTo>
                    <a:pt x="29476" y="32576"/>
                    <a:pt x="29767" y="32880"/>
                    <a:pt x="30014" y="32880"/>
                  </a:cubicBezTo>
                  <a:cubicBezTo>
                    <a:pt x="30043" y="32880"/>
                    <a:pt x="30072" y="32876"/>
                    <a:pt x="30100" y="32867"/>
                  </a:cubicBezTo>
                  <a:cubicBezTo>
                    <a:pt x="30362" y="32783"/>
                    <a:pt x="30445" y="32319"/>
                    <a:pt x="30290" y="31819"/>
                  </a:cubicBezTo>
                  <a:cubicBezTo>
                    <a:pt x="30141" y="31383"/>
                    <a:pt x="29859" y="31080"/>
                    <a:pt x="29614" y="31080"/>
                  </a:cubicBezTo>
                  <a:close/>
                  <a:moveTo>
                    <a:pt x="37660" y="31509"/>
                  </a:moveTo>
                  <a:cubicBezTo>
                    <a:pt x="37656" y="31509"/>
                    <a:pt x="37652" y="31509"/>
                    <a:pt x="37649" y="31510"/>
                  </a:cubicBezTo>
                  <a:cubicBezTo>
                    <a:pt x="37375" y="31521"/>
                    <a:pt x="37172" y="31950"/>
                    <a:pt x="37208" y="32462"/>
                  </a:cubicBezTo>
                  <a:cubicBezTo>
                    <a:pt x="37231" y="32955"/>
                    <a:pt x="37475" y="33367"/>
                    <a:pt x="37744" y="33367"/>
                  </a:cubicBezTo>
                  <a:cubicBezTo>
                    <a:pt x="37748" y="33367"/>
                    <a:pt x="37752" y="33367"/>
                    <a:pt x="37756" y="33367"/>
                  </a:cubicBezTo>
                  <a:lnTo>
                    <a:pt x="37744" y="33367"/>
                  </a:lnTo>
                  <a:cubicBezTo>
                    <a:pt x="38018" y="33355"/>
                    <a:pt x="38220" y="32926"/>
                    <a:pt x="38196" y="32414"/>
                  </a:cubicBezTo>
                  <a:cubicBezTo>
                    <a:pt x="38161" y="31910"/>
                    <a:pt x="37929" y="31509"/>
                    <a:pt x="37660" y="31509"/>
                  </a:cubicBezTo>
                  <a:close/>
                  <a:moveTo>
                    <a:pt x="52734" y="31509"/>
                  </a:moveTo>
                  <a:cubicBezTo>
                    <a:pt x="52465" y="31509"/>
                    <a:pt x="52233" y="31910"/>
                    <a:pt x="52198" y="32414"/>
                  </a:cubicBezTo>
                  <a:cubicBezTo>
                    <a:pt x="52174" y="32926"/>
                    <a:pt x="52377" y="33355"/>
                    <a:pt x="52650" y="33367"/>
                  </a:cubicBezTo>
                  <a:cubicBezTo>
                    <a:pt x="52654" y="33367"/>
                    <a:pt x="52658" y="33367"/>
                    <a:pt x="52662" y="33367"/>
                  </a:cubicBezTo>
                  <a:cubicBezTo>
                    <a:pt x="52931" y="33367"/>
                    <a:pt x="53175" y="32967"/>
                    <a:pt x="53198" y="32462"/>
                  </a:cubicBezTo>
                  <a:cubicBezTo>
                    <a:pt x="53222" y="31950"/>
                    <a:pt x="53020" y="31521"/>
                    <a:pt x="52746" y="31510"/>
                  </a:cubicBezTo>
                  <a:cubicBezTo>
                    <a:pt x="52742" y="31509"/>
                    <a:pt x="52738" y="31509"/>
                    <a:pt x="52734" y="31509"/>
                  </a:cubicBezTo>
                  <a:close/>
                  <a:moveTo>
                    <a:pt x="3821" y="33345"/>
                  </a:moveTo>
                  <a:cubicBezTo>
                    <a:pt x="3759" y="33345"/>
                    <a:pt x="3702" y="33360"/>
                    <a:pt x="3656" y="33391"/>
                  </a:cubicBezTo>
                  <a:cubicBezTo>
                    <a:pt x="3430" y="33545"/>
                    <a:pt x="3478" y="34022"/>
                    <a:pt x="3775" y="34438"/>
                  </a:cubicBezTo>
                  <a:cubicBezTo>
                    <a:pt x="4006" y="34752"/>
                    <a:pt x="4307" y="34958"/>
                    <a:pt x="4537" y="34958"/>
                  </a:cubicBezTo>
                  <a:cubicBezTo>
                    <a:pt x="4604" y="34958"/>
                    <a:pt x="4665" y="34940"/>
                    <a:pt x="4716" y="34903"/>
                  </a:cubicBezTo>
                  <a:cubicBezTo>
                    <a:pt x="4942" y="34748"/>
                    <a:pt x="4883" y="34284"/>
                    <a:pt x="4597" y="33867"/>
                  </a:cubicBezTo>
                  <a:cubicBezTo>
                    <a:pt x="4363" y="33540"/>
                    <a:pt x="4049" y="33345"/>
                    <a:pt x="3821" y="33345"/>
                  </a:cubicBezTo>
                  <a:close/>
                  <a:moveTo>
                    <a:pt x="86583" y="33351"/>
                  </a:moveTo>
                  <a:cubicBezTo>
                    <a:pt x="86353" y="33351"/>
                    <a:pt x="86052" y="33547"/>
                    <a:pt x="85821" y="33879"/>
                  </a:cubicBezTo>
                  <a:cubicBezTo>
                    <a:pt x="85524" y="34296"/>
                    <a:pt x="85464" y="34772"/>
                    <a:pt x="85690" y="34915"/>
                  </a:cubicBezTo>
                  <a:cubicBezTo>
                    <a:pt x="85740" y="34949"/>
                    <a:pt x="85800" y="34965"/>
                    <a:pt x="85866" y="34965"/>
                  </a:cubicBezTo>
                  <a:cubicBezTo>
                    <a:pt x="86099" y="34965"/>
                    <a:pt x="86408" y="34763"/>
                    <a:pt x="86631" y="34438"/>
                  </a:cubicBezTo>
                  <a:cubicBezTo>
                    <a:pt x="86929" y="34022"/>
                    <a:pt x="86988" y="33545"/>
                    <a:pt x="86762" y="33403"/>
                  </a:cubicBezTo>
                  <a:cubicBezTo>
                    <a:pt x="86711" y="33368"/>
                    <a:pt x="86650" y="33351"/>
                    <a:pt x="86583" y="33351"/>
                  </a:cubicBezTo>
                  <a:close/>
                  <a:moveTo>
                    <a:pt x="42336" y="33250"/>
                  </a:moveTo>
                  <a:cubicBezTo>
                    <a:pt x="42080" y="33250"/>
                    <a:pt x="41802" y="33567"/>
                    <a:pt x="41661" y="34022"/>
                  </a:cubicBezTo>
                  <a:cubicBezTo>
                    <a:pt x="41518" y="34510"/>
                    <a:pt x="41613" y="34974"/>
                    <a:pt x="41887" y="35058"/>
                  </a:cubicBezTo>
                  <a:cubicBezTo>
                    <a:pt x="41910" y="35064"/>
                    <a:pt x="41934" y="35067"/>
                    <a:pt x="41958" y="35067"/>
                  </a:cubicBezTo>
                  <a:cubicBezTo>
                    <a:pt x="42206" y="35067"/>
                    <a:pt x="42495" y="34741"/>
                    <a:pt x="42625" y="34296"/>
                  </a:cubicBezTo>
                  <a:cubicBezTo>
                    <a:pt x="42768" y="33807"/>
                    <a:pt x="42685" y="33343"/>
                    <a:pt x="42411" y="33260"/>
                  </a:cubicBezTo>
                  <a:cubicBezTo>
                    <a:pt x="42386" y="33253"/>
                    <a:pt x="42361" y="33250"/>
                    <a:pt x="42336" y="33250"/>
                  </a:cubicBezTo>
                  <a:close/>
                  <a:moveTo>
                    <a:pt x="48080" y="33250"/>
                  </a:moveTo>
                  <a:cubicBezTo>
                    <a:pt x="48055" y="33250"/>
                    <a:pt x="48031" y="33253"/>
                    <a:pt x="48007" y="33260"/>
                  </a:cubicBezTo>
                  <a:cubicBezTo>
                    <a:pt x="47733" y="33343"/>
                    <a:pt x="47638" y="33807"/>
                    <a:pt x="47781" y="34296"/>
                  </a:cubicBezTo>
                  <a:cubicBezTo>
                    <a:pt x="47911" y="34741"/>
                    <a:pt x="48200" y="35067"/>
                    <a:pt x="48448" y="35067"/>
                  </a:cubicBezTo>
                  <a:cubicBezTo>
                    <a:pt x="48472" y="35067"/>
                    <a:pt x="48496" y="35064"/>
                    <a:pt x="48519" y="35058"/>
                  </a:cubicBezTo>
                  <a:cubicBezTo>
                    <a:pt x="48793" y="34974"/>
                    <a:pt x="48900" y="34510"/>
                    <a:pt x="48745" y="34022"/>
                  </a:cubicBezTo>
                  <a:cubicBezTo>
                    <a:pt x="48615" y="33567"/>
                    <a:pt x="48328" y="33250"/>
                    <a:pt x="48080" y="33250"/>
                  </a:cubicBezTo>
                  <a:close/>
                  <a:moveTo>
                    <a:pt x="62626" y="33456"/>
                  </a:moveTo>
                  <a:cubicBezTo>
                    <a:pt x="62569" y="33456"/>
                    <a:pt x="62518" y="33470"/>
                    <a:pt x="62473" y="33498"/>
                  </a:cubicBezTo>
                  <a:cubicBezTo>
                    <a:pt x="62235" y="33641"/>
                    <a:pt x="62271" y="34117"/>
                    <a:pt x="62533" y="34546"/>
                  </a:cubicBezTo>
                  <a:cubicBezTo>
                    <a:pt x="62753" y="34900"/>
                    <a:pt x="63057" y="35123"/>
                    <a:pt x="63292" y="35123"/>
                  </a:cubicBezTo>
                  <a:cubicBezTo>
                    <a:pt x="63349" y="35123"/>
                    <a:pt x="63403" y="35109"/>
                    <a:pt x="63449" y="35081"/>
                  </a:cubicBezTo>
                  <a:cubicBezTo>
                    <a:pt x="63676" y="34939"/>
                    <a:pt x="63652" y="34462"/>
                    <a:pt x="63378" y="34034"/>
                  </a:cubicBezTo>
                  <a:cubicBezTo>
                    <a:pt x="63167" y="33680"/>
                    <a:pt x="62857" y="33456"/>
                    <a:pt x="62626" y="33456"/>
                  </a:cubicBezTo>
                  <a:close/>
                  <a:moveTo>
                    <a:pt x="27776" y="33456"/>
                  </a:moveTo>
                  <a:cubicBezTo>
                    <a:pt x="27541" y="33456"/>
                    <a:pt x="27239" y="33680"/>
                    <a:pt x="27028" y="34034"/>
                  </a:cubicBezTo>
                  <a:cubicBezTo>
                    <a:pt x="26754" y="34462"/>
                    <a:pt x="26731" y="34939"/>
                    <a:pt x="26957" y="35081"/>
                  </a:cubicBezTo>
                  <a:cubicBezTo>
                    <a:pt x="27004" y="35110"/>
                    <a:pt x="27057" y="35123"/>
                    <a:pt x="27115" y="35123"/>
                  </a:cubicBezTo>
                  <a:cubicBezTo>
                    <a:pt x="27349" y="35123"/>
                    <a:pt x="27654" y="34902"/>
                    <a:pt x="27874" y="34558"/>
                  </a:cubicBezTo>
                  <a:cubicBezTo>
                    <a:pt x="28147" y="34117"/>
                    <a:pt x="28171" y="33641"/>
                    <a:pt x="27933" y="33498"/>
                  </a:cubicBezTo>
                  <a:cubicBezTo>
                    <a:pt x="27886" y="33470"/>
                    <a:pt x="27833" y="33456"/>
                    <a:pt x="27776" y="33456"/>
                  </a:cubicBezTo>
                  <a:close/>
                  <a:moveTo>
                    <a:pt x="12500" y="33962"/>
                  </a:moveTo>
                  <a:cubicBezTo>
                    <a:pt x="12416" y="33962"/>
                    <a:pt x="12343" y="33985"/>
                    <a:pt x="12288" y="34034"/>
                  </a:cubicBezTo>
                  <a:cubicBezTo>
                    <a:pt x="12086" y="34212"/>
                    <a:pt x="12193" y="34677"/>
                    <a:pt x="12526" y="35069"/>
                  </a:cubicBezTo>
                  <a:cubicBezTo>
                    <a:pt x="12777" y="35346"/>
                    <a:pt x="13077" y="35515"/>
                    <a:pt x="13300" y="35515"/>
                  </a:cubicBezTo>
                  <a:cubicBezTo>
                    <a:pt x="13385" y="35515"/>
                    <a:pt x="13459" y="35491"/>
                    <a:pt x="13515" y="35439"/>
                  </a:cubicBezTo>
                  <a:cubicBezTo>
                    <a:pt x="13717" y="35248"/>
                    <a:pt x="13622" y="34796"/>
                    <a:pt x="13276" y="34403"/>
                  </a:cubicBezTo>
                  <a:cubicBezTo>
                    <a:pt x="13025" y="34126"/>
                    <a:pt x="12724" y="33962"/>
                    <a:pt x="12500" y="33962"/>
                  </a:cubicBezTo>
                  <a:close/>
                  <a:moveTo>
                    <a:pt x="77899" y="33974"/>
                  </a:moveTo>
                  <a:cubicBezTo>
                    <a:pt x="77671" y="33974"/>
                    <a:pt x="77372" y="34138"/>
                    <a:pt x="77130" y="34415"/>
                  </a:cubicBezTo>
                  <a:cubicBezTo>
                    <a:pt x="76784" y="34808"/>
                    <a:pt x="76677" y="35260"/>
                    <a:pt x="76892" y="35450"/>
                  </a:cubicBezTo>
                  <a:cubicBezTo>
                    <a:pt x="76945" y="35498"/>
                    <a:pt x="77017" y="35520"/>
                    <a:pt x="77098" y="35520"/>
                  </a:cubicBezTo>
                  <a:cubicBezTo>
                    <a:pt x="77326" y="35520"/>
                    <a:pt x="77635" y="35349"/>
                    <a:pt x="77880" y="35069"/>
                  </a:cubicBezTo>
                  <a:lnTo>
                    <a:pt x="77880" y="35081"/>
                  </a:lnTo>
                  <a:cubicBezTo>
                    <a:pt x="78213" y="34688"/>
                    <a:pt x="78320" y="34224"/>
                    <a:pt x="78118" y="34046"/>
                  </a:cubicBezTo>
                  <a:cubicBezTo>
                    <a:pt x="78059" y="33997"/>
                    <a:pt x="77984" y="33974"/>
                    <a:pt x="77899" y="33974"/>
                  </a:cubicBezTo>
                  <a:close/>
                  <a:moveTo>
                    <a:pt x="38235" y="34748"/>
                  </a:moveTo>
                  <a:cubicBezTo>
                    <a:pt x="38222" y="34748"/>
                    <a:pt x="38209" y="34748"/>
                    <a:pt x="38196" y="34748"/>
                  </a:cubicBezTo>
                  <a:cubicBezTo>
                    <a:pt x="37684" y="34748"/>
                    <a:pt x="37268" y="34986"/>
                    <a:pt x="37268" y="35260"/>
                  </a:cubicBezTo>
                  <a:cubicBezTo>
                    <a:pt x="37279" y="35534"/>
                    <a:pt x="37696" y="35748"/>
                    <a:pt x="38208" y="35748"/>
                  </a:cubicBezTo>
                  <a:cubicBezTo>
                    <a:pt x="38720" y="35736"/>
                    <a:pt x="39137" y="35510"/>
                    <a:pt x="39137" y="35236"/>
                  </a:cubicBezTo>
                  <a:cubicBezTo>
                    <a:pt x="39137" y="34969"/>
                    <a:pt x="38730" y="34748"/>
                    <a:pt x="38235" y="34748"/>
                  </a:cubicBezTo>
                  <a:close/>
                  <a:moveTo>
                    <a:pt x="52159" y="34748"/>
                  </a:moveTo>
                  <a:cubicBezTo>
                    <a:pt x="51665" y="34748"/>
                    <a:pt x="51269" y="34969"/>
                    <a:pt x="51269" y="35236"/>
                  </a:cubicBezTo>
                  <a:cubicBezTo>
                    <a:pt x="51257" y="35510"/>
                    <a:pt x="51686" y="35736"/>
                    <a:pt x="52198" y="35748"/>
                  </a:cubicBezTo>
                  <a:lnTo>
                    <a:pt x="52186" y="35736"/>
                  </a:lnTo>
                  <a:cubicBezTo>
                    <a:pt x="52698" y="35736"/>
                    <a:pt x="53127" y="35534"/>
                    <a:pt x="53127" y="35260"/>
                  </a:cubicBezTo>
                  <a:cubicBezTo>
                    <a:pt x="53127" y="34986"/>
                    <a:pt x="52710" y="34748"/>
                    <a:pt x="52198" y="34748"/>
                  </a:cubicBezTo>
                  <a:cubicBezTo>
                    <a:pt x="52185" y="34748"/>
                    <a:pt x="52172" y="34748"/>
                    <a:pt x="52159" y="34748"/>
                  </a:cubicBezTo>
                  <a:close/>
                  <a:moveTo>
                    <a:pt x="21029" y="35111"/>
                  </a:moveTo>
                  <a:cubicBezTo>
                    <a:pt x="20798" y="35111"/>
                    <a:pt x="20488" y="35335"/>
                    <a:pt x="20277" y="35689"/>
                  </a:cubicBezTo>
                  <a:cubicBezTo>
                    <a:pt x="20003" y="36129"/>
                    <a:pt x="19980" y="36593"/>
                    <a:pt x="20206" y="36736"/>
                  </a:cubicBezTo>
                  <a:cubicBezTo>
                    <a:pt x="20255" y="36768"/>
                    <a:pt x="20312" y="36784"/>
                    <a:pt x="20373" y="36784"/>
                  </a:cubicBezTo>
                  <a:cubicBezTo>
                    <a:pt x="20606" y="36784"/>
                    <a:pt x="20906" y="36562"/>
                    <a:pt x="21123" y="36212"/>
                  </a:cubicBezTo>
                  <a:cubicBezTo>
                    <a:pt x="21397" y="35772"/>
                    <a:pt x="21420" y="35296"/>
                    <a:pt x="21182" y="35153"/>
                  </a:cubicBezTo>
                  <a:cubicBezTo>
                    <a:pt x="21138" y="35125"/>
                    <a:pt x="21086" y="35111"/>
                    <a:pt x="21029" y="35111"/>
                  </a:cubicBezTo>
                  <a:close/>
                  <a:moveTo>
                    <a:pt x="69377" y="35111"/>
                  </a:moveTo>
                  <a:cubicBezTo>
                    <a:pt x="69320" y="35111"/>
                    <a:pt x="69268" y="35125"/>
                    <a:pt x="69224" y="35153"/>
                  </a:cubicBezTo>
                  <a:cubicBezTo>
                    <a:pt x="68986" y="35296"/>
                    <a:pt x="69022" y="35772"/>
                    <a:pt x="69283" y="36212"/>
                  </a:cubicBezTo>
                  <a:cubicBezTo>
                    <a:pt x="69500" y="36562"/>
                    <a:pt x="69800" y="36784"/>
                    <a:pt x="70033" y="36784"/>
                  </a:cubicBezTo>
                  <a:cubicBezTo>
                    <a:pt x="70094" y="36784"/>
                    <a:pt x="70151" y="36768"/>
                    <a:pt x="70200" y="36736"/>
                  </a:cubicBezTo>
                  <a:cubicBezTo>
                    <a:pt x="70426" y="36593"/>
                    <a:pt x="70403" y="36129"/>
                    <a:pt x="70129" y="35689"/>
                  </a:cubicBezTo>
                  <a:cubicBezTo>
                    <a:pt x="69918" y="35335"/>
                    <a:pt x="69608" y="35111"/>
                    <a:pt x="69377" y="35111"/>
                  </a:cubicBezTo>
                  <a:close/>
                  <a:moveTo>
                    <a:pt x="33008" y="37164"/>
                  </a:moveTo>
                  <a:cubicBezTo>
                    <a:pt x="32761" y="37164"/>
                    <a:pt x="32479" y="37489"/>
                    <a:pt x="32350" y="37939"/>
                  </a:cubicBezTo>
                  <a:cubicBezTo>
                    <a:pt x="32195" y="38427"/>
                    <a:pt x="32303" y="38891"/>
                    <a:pt x="32565" y="38963"/>
                  </a:cubicBezTo>
                  <a:cubicBezTo>
                    <a:pt x="32591" y="38971"/>
                    <a:pt x="32618" y="38975"/>
                    <a:pt x="32646" y="38975"/>
                  </a:cubicBezTo>
                  <a:cubicBezTo>
                    <a:pt x="32892" y="38975"/>
                    <a:pt x="33175" y="38652"/>
                    <a:pt x="33315" y="38213"/>
                  </a:cubicBezTo>
                  <a:cubicBezTo>
                    <a:pt x="33458" y="37713"/>
                    <a:pt x="33350" y="37260"/>
                    <a:pt x="33088" y="37177"/>
                  </a:cubicBezTo>
                  <a:cubicBezTo>
                    <a:pt x="33062" y="37169"/>
                    <a:pt x="33035" y="37164"/>
                    <a:pt x="33008" y="37164"/>
                  </a:cubicBezTo>
                  <a:close/>
                  <a:moveTo>
                    <a:pt x="57393" y="37167"/>
                  </a:moveTo>
                  <a:cubicBezTo>
                    <a:pt x="57368" y="37167"/>
                    <a:pt x="57342" y="37170"/>
                    <a:pt x="57318" y="37177"/>
                  </a:cubicBezTo>
                  <a:cubicBezTo>
                    <a:pt x="57044" y="37248"/>
                    <a:pt x="56949" y="37713"/>
                    <a:pt x="57091" y="38213"/>
                  </a:cubicBezTo>
                  <a:cubicBezTo>
                    <a:pt x="57220" y="38652"/>
                    <a:pt x="57503" y="38975"/>
                    <a:pt x="57757" y="38975"/>
                  </a:cubicBezTo>
                  <a:cubicBezTo>
                    <a:pt x="57786" y="38975"/>
                    <a:pt x="57814" y="38971"/>
                    <a:pt x="57842" y="38963"/>
                  </a:cubicBezTo>
                  <a:cubicBezTo>
                    <a:pt x="58115" y="38891"/>
                    <a:pt x="58199" y="38427"/>
                    <a:pt x="58056" y="37939"/>
                  </a:cubicBezTo>
                  <a:cubicBezTo>
                    <a:pt x="57926" y="37484"/>
                    <a:pt x="57648" y="37167"/>
                    <a:pt x="57393" y="37167"/>
                  </a:cubicBezTo>
                  <a:close/>
                  <a:moveTo>
                    <a:pt x="42551" y="39272"/>
                  </a:moveTo>
                  <a:cubicBezTo>
                    <a:pt x="42057" y="39272"/>
                    <a:pt x="41661" y="39494"/>
                    <a:pt x="41661" y="39761"/>
                  </a:cubicBezTo>
                  <a:cubicBezTo>
                    <a:pt x="41661" y="40034"/>
                    <a:pt x="42066" y="40261"/>
                    <a:pt x="42590" y="40273"/>
                  </a:cubicBezTo>
                  <a:cubicBezTo>
                    <a:pt x="43102" y="40273"/>
                    <a:pt x="43518" y="40058"/>
                    <a:pt x="43518" y="39784"/>
                  </a:cubicBezTo>
                  <a:cubicBezTo>
                    <a:pt x="43518" y="39499"/>
                    <a:pt x="43114" y="39272"/>
                    <a:pt x="42590" y="39272"/>
                  </a:cubicBezTo>
                  <a:cubicBezTo>
                    <a:pt x="42577" y="39272"/>
                    <a:pt x="42564" y="39272"/>
                    <a:pt x="42551" y="39272"/>
                  </a:cubicBezTo>
                  <a:close/>
                  <a:moveTo>
                    <a:pt x="30602" y="39112"/>
                  </a:moveTo>
                  <a:cubicBezTo>
                    <a:pt x="30400" y="39112"/>
                    <a:pt x="30149" y="39191"/>
                    <a:pt x="29909" y="39344"/>
                  </a:cubicBezTo>
                  <a:cubicBezTo>
                    <a:pt x="29469" y="39618"/>
                    <a:pt x="29243" y="40022"/>
                    <a:pt x="29386" y="40261"/>
                  </a:cubicBezTo>
                  <a:cubicBezTo>
                    <a:pt x="29449" y="40360"/>
                    <a:pt x="29576" y="40409"/>
                    <a:pt x="29736" y="40409"/>
                  </a:cubicBezTo>
                  <a:cubicBezTo>
                    <a:pt x="29939" y="40409"/>
                    <a:pt x="30194" y="40330"/>
                    <a:pt x="30433" y="40177"/>
                  </a:cubicBezTo>
                  <a:cubicBezTo>
                    <a:pt x="30874" y="39903"/>
                    <a:pt x="31100" y="39499"/>
                    <a:pt x="30957" y="39260"/>
                  </a:cubicBezTo>
                  <a:cubicBezTo>
                    <a:pt x="30889" y="39161"/>
                    <a:pt x="30761" y="39112"/>
                    <a:pt x="30602" y="39112"/>
                  </a:cubicBezTo>
                  <a:close/>
                  <a:moveTo>
                    <a:pt x="59805" y="39112"/>
                  </a:moveTo>
                  <a:cubicBezTo>
                    <a:pt x="59645" y="39112"/>
                    <a:pt x="59517" y="39161"/>
                    <a:pt x="59449" y="39260"/>
                  </a:cubicBezTo>
                  <a:cubicBezTo>
                    <a:pt x="59306" y="39499"/>
                    <a:pt x="59532" y="39915"/>
                    <a:pt x="59973" y="40189"/>
                  </a:cubicBezTo>
                  <a:cubicBezTo>
                    <a:pt x="60209" y="40340"/>
                    <a:pt x="60461" y="40419"/>
                    <a:pt x="60662" y="40419"/>
                  </a:cubicBezTo>
                  <a:cubicBezTo>
                    <a:pt x="60826" y="40419"/>
                    <a:pt x="60957" y="40367"/>
                    <a:pt x="61021" y="40261"/>
                  </a:cubicBezTo>
                  <a:cubicBezTo>
                    <a:pt x="61163" y="40034"/>
                    <a:pt x="60937" y="39618"/>
                    <a:pt x="60509" y="39344"/>
                  </a:cubicBezTo>
                  <a:cubicBezTo>
                    <a:pt x="60262" y="39191"/>
                    <a:pt x="60008" y="39112"/>
                    <a:pt x="59805" y="39112"/>
                  </a:cubicBezTo>
                  <a:close/>
                  <a:moveTo>
                    <a:pt x="11301" y="38843"/>
                  </a:moveTo>
                  <a:cubicBezTo>
                    <a:pt x="11036" y="38843"/>
                    <a:pt x="10799" y="39239"/>
                    <a:pt x="10764" y="39737"/>
                  </a:cubicBezTo>
                  <a:cubicBezTo>
                    <a:pt x="10729" y="40249"/>
                    <a:pt x="10919" y="40689"/>
                    <a:pt x="11193" y="40701"/>
                  </a:cubicBezTo>
                  <a:cubicBezTo>
                    <a:pt x="11197" y="40701"/>
                    <a:pt x="11201" y="40701"/>
                    <a:pt x="11205" y="40701"/>
                  </a:cubicBezTo>
                  <a:cubicBezTo>
                    <a:pt x="11474" y="40701"/>
                    <a:pt x="11717" y="40313"/>
                    <a:pt x="11752" y="39808"/>
                  </a:cubicBezTo>
                  <a:cubicBezTo>
                    <a:pt x="11800" y="39284"/>
                    <a:pt x="11598" y="38856"/>
                    <a:pt x="11324" y="38844"/>
                  </a:cubicBezTo>
                  <a:cubicBezTo>
                    <a:pt x="11316" y="38843"/>
                    <a:pt x="11308" y="38843"/>
                    <a:pt x="11301" y="38843"/>
                  </a:cubicBezTo>
                  <a:close/>
                  <a:moveTo>
                    <a:pt x="79105" y="38843"/>
                  </a:moveTo>
                  <a:cubicBezTo>
                    <a:pt x="79098" y="38843"/>
                    <a:pt x="79090" y="38843"/>
                    <a:pt x="79082" y="38844"/>
                  </a:cubicBezTo>
                  <a:cubicBezTo>
                    <a:pt x="78808" y="38856"/>
                    <a:pt x="78618" y="39284"/>
                    <a:pt x="78654" y="39808"/>
                  </a:cubicBezTo>
                  <a:cubicBezTo>
                    <a:pt x="78689" y="40313"/>
                    <a:pt x="78932" y="40701"/>
                    <a:pt x="79201" y="40701"/>
                  </a:cubicBezTo>
                  <a:cubicBezTo>
                    <a:pt x="79205" y="40701"/>
                    <a:pt x="79209" y="40701"/>
                    <a:pt x="79213" y="40701"/>
                  </a:cubicBezTo>
                  <a:cubicBezTo>
                    <a:pt x="79487" y="40677"/>
                    <a:pt x="79678" y="40249"/>
                    <a:pt x="79642" y="39737"/>
                  </a:cubicBezTo>
                  <a:lnTo>
                    <a:pt x="79654" y="39737"/>
                  </a:lnTo>
                  <a:cubicBezTo>
                    <a:pt x="79619" y="39239"/>
                    <a:pt x="79371" y="38843"/>
                    <a:pt x="79105" y="38843"/>
                  </a:cubicBezTo>
                  <a:close/>
                  <a:moveTo>
                    <a:pt x="47929" y="40098"/>
                  </a:moveTo>
                  <a:cubicBezTo>
                    <a:pt x="47706" y="40098"/>
                    <a:pt x="47409" y="40261"/>
                    <a:pt x="47162" y="40534"/>
                  </a:cubicBezTo>
                  <a:cubicBezTo>
                    <a:pt x="46816" y="40915"/>
                    <a:pt x="46709" y="41380"/>
                    <a:pt x="46912" y="41558"/>
                  </a:cubicBezTo>
                  <a:cubicBezTo>
                    <a:pt x="46968" y="41608"/>
                    <a:pt x="47045" y="41632"/>
                    <a:pt x="47133" y="41632"/>
                  </a:cubicBezTo>
                  <a:cubicBezTo>
                    <a:pt x="47358" y="41632"/>
                    <a:pt x="47660" y="41475"/>
                    <a:pt x="47900" y="41201"/>
                  </a:cubicBezTo>
                  <a:cubicBezTo>
                    <a:pt x="48245" y="40820"/>
                    <a:pt x="48364" y="40356"/>
                    <a:pt x="48150" y="40177"/>
                  </a:cubicBezTo>
                  <a:cubicBezTo>
                    <a:pt x="48093" y="40123"/>
                    <a:pt x="48016" y="40098"/>
                    <a:pt x="47929" y="40098"/>
                  </a:cubicBezTo>
                  <a:close/>
                  <a:moveTo>
                    <a:pt x="66202" y="40050"/>
                  </a:moveTo>
                  <a:cubicBezTo>
                    <a:pt x="65971" y="40050"/>
                    <a:pt x="65664" y="40253"/>
                    <a:pt x="65438" y="40582"/>
                  </a:cubicBezTo>
                  <a:lnTo>
                    <a:pt x="65426" y="40582"/>
                  </a:lnTo>
                  <a:cubicBezTo>
                    <a:pt x="65128" y="41011"/>
                    <a:pt x="65081" y="41475"/>
                    <a:pt x="65307" y="41618"/>
                  </a:cubicBezTo>
                  <a:cubicBezTo>
                    <a:pt x="65357" y="41652"/>
                    <a:pt x="65416" y="41668"/>
                    <a:pt x="65482" y="41668"/>
                  </a:cubicBezTo>
                  <a:cubicBezTo>
                    <a:pt x="65715" y="41668"/>
                    <a:pt x="66025" y="41466"/>
                    <a:pt x="66247" y="41142"/>
                  </a:cubicBezTo>
                  <a:cubicBezTo>
                    <a:pt x="66545" y="40713"/>
                    <a:pt x="66593" y="40249"/>
                    <a:pt x="66366" y="40094"/>
                  </a:cubicBezTo>
                  <a:cubicBezTo>
                    <a:pt x="66319" y="40064"/>
                    <a:pt x="66263" y="40050"/>
                    <a:pt x="66202" y="40050"/>
                  </a:cubicBezTo>
                  <a:close/>
                  <a:moveTo>
                    <a:pt x="24209" y="40045"/>
                  </a:moveTo>
                  <a:cubicBezTo>
                    <a:pt x="24146" y="40045"/>
                    <a:pt x="24088" y="40061"/>
                    <a:pt x="24040" y="40094"/>
                  </a:cubicBezTo>
                  <a:cubicBezTo>
                    <a:pt x="23813" y="40249"/>
                    <a:pt x="23861" y="40725"/>
                    <a:pt x="24159" y="41142"/>
                  </a:cubicBezTo>
                  <a:cubicBezTo>
                    <a:pt x="24383" y="41469"/>
                    <a:pt x="24696" y="41679"/>
                    <a:pt x="24929" y="41679"/>
                  </a:cubicBezTo>
                  <a:cubicBezTo>
                    <a:pt x="24993" y="41679"/>
                    <a:pt x="25051" y="41663"/>
                    <a:pt x="25099" y="41630"/>
                  </a:cubicBezTo>
                  <a:cubicBezTo>
                    <a:pt x="25326" y="41463"/>
                    <a:pt x="25266" y="40999"/>
                    <a:pt x="24980" y="40582"/>
                  </a:cubicBezTo>
                  <a:cubicBezTo>
                    <a:pt x="24747" y="40255"/>
                    <a:pt x="24439" y="40045"/>
                    <a:pt x="24209" y="40045"/>
                  </a:cubicBezTo>
                  <a:close/>
                  <a:moveTo>
                    <a:pt x="39994" y="41046"/>
                  </a:moveTo>
                  <a:cubicBezTo>
                    <a:pt x="39482" y="41058"/>
                    <a:pt x="39077" y="41285"/>
                    <a:pt x="39077" y="41558"/>
                  </a:cubicBezTo>
                  <a:cubicBezTo>
                    <a:pt x="39077" y="41844"/>
                    <a:pt x="39494" y="42047"/>
                    <a:pt x="40006" y="42047"/>
                  </a:cubicBezTo>
                  <a:cubicBezTo>
                    <a:pt x="40518" y="42047"/>
                    <a:pt x="40935" y="41808"/>
                    <a:pt x="40935" y="41535"/>
                  </a:cubicBezTo>
                  <a:cubicBezTo>
                    <a:pt x="40935" y="41261"/>
                    <a:pt x="40506" y="41046"/>
                    <a:pt x="39994" y="41046"/>
                  </a:cubicBezTo>
                  <a:close/>
                  <a:moveTo>
                    <a:pt x="878" y="40541"/>
                  </a:moveTo>
                  <a:cubicBezTo>
                    <a:pt x="631" y="40541"/>
                    <a:pt x="336" y="40831"/>
                    <a:pt x="180" y="41249"/>
                  </a:cubicBezTo>
                  <a:cubicBezTo>
                    <a:pt x="1" y="41737"/>
                    <a:pt x="61" y="42201"/>
                    <a:pt x="322" y="42297"/>
                  </a:cubicBezTo>
                  <a:cubicBezTo>
                    <a:pt x="353" y="42308"/>
                    <a:pt x="385" y="42314"/>
                    <a:pt x="418" y="42314"/>
                  </a:cubicBezTo>
                  <a:cubicBezTo>
                    <a:pt x="657" y="42314"/>
                    <a:pt x="951" y="42023"/>
                    <a:pt x="1108" y="41594"/>
                  </a:cubicBezTo>
                  <a:cubicBezTo>
                    <a:pt x="1287" y="41118"/>
                    <a:pt x="1227" y="40654"/>
                    <a:pt x="977" y="40558"/>
                  </a:cubicBezTo>
                  <a:cubicBezTo>
                    <a:pt x="945" y="40547"/>
                    <a:pt x="912" y="40541"/>
                    <a:pt x="878" y="40541"/>
                  </a:cubicBezTo>
                  <a:close/>
                  <a:moveTo>
                    <a:pt x="89540" y="40541"/>
                  </a:moveTo>
                  <a:cubicBezTo>
                    <a:pt x="89506" y="40541"/>
                    <a:pt x="89473" y="40547"/>
                    <a:pt x="89441" y="40558"/>
                  </a:cubicBezTo>
                  <a:cubicBezTo>
                    <a:pt x="89191" y="40654"/>
                    <a:pt x="89119" y="41118"/>
                    <a:pt x="89298" y="41606"/>
                  </a:cubicBezTo>
                  <a:lnTo>
                    <a:pt x="89298" y="41594"/>
                  </a:lnTo>
                  <a:cubicBezTo>
                    <a:pt x="89455" y="42023"/>
                    <a:pt x="89749" y="42314"/>
                    <a:pt x="89988" y="42314"/>
                  </a:cubicBezTo>
                  <a:cubicBezTo>
                    <a:pt x="90021" y="42314"/>
                    <a:pt x="90053" y="42308"/>
                    <a:pt x="90084" y="42297"/>
                  </a:cubicBezTo>
                  <a:cubicBezTo>
                    <a:pt x="90346" y="42201"/>
                    <a:pt x="90405" y="41725"/>
                    <a:pt x="90238" y="41249"/>
                  </a:cubicBezTo>
                  <a:cubicBezTo>
                    <a:pt x="90082" y="40831"/>
                    <a:pt x="89787" y="40541"/>
                    <a:pt x="89540" y="40541"/>
                  </a:cubicBezTo>
                  <a:close/>
                  <a:moveTo>
                    <a:pt x="15711" y="41132"/>
                  </a:moveTo>
                  <a:cubicBezTo>
                    <a:pt x="15464" y="41132"/>
                    <a:pt x="15165" y="41410"/>
                    <a:pt x="14991" y="41820"/>
                  </a:cubicBezTo>
                  <a:cubicBezTo>
                    <a:pt x="14800" y="42285"/>
                    <a:pt x="14836" y="42773"/>
                    <a:pt x="15086" y="42868"/>
                  </a:cubicBezTo>
                  <a:cubicBezTo>
                    <a:pt x="15122" y="42883"/>
                    <a:pt x="15160" y="42890"/>
                    <a:pt x="15200" y="42890"/>
                  </a:cubicBezTo>
                  <a:cubicBezTo>
                    <a:pt x="15447" y="42890"/>
                    <a:pt x="15745" y="42612"/>
                    <a:pt x="15920" y="42201"/>
                  </a:cubicBezTo>
                  <a:cubicBezTo>
                    <a:pt x="16110" y="41737"/>
                    <a:pt x="16074" y="41261"/>
                    <a:pt x="15824" y="41154"/>
                  </a:cubicBezTo>
                  <a:cubicBezTo>
                    <a:pt x="15788" y="41139"/>
                    <a:pt x="15750" y="41132"/>
                    <a:pt x="15711" y="41132"/>
                  </a:cubicBezTo>
                  <a:close/>
                  <a:moveTo>
                    <a:pt x="74703" y="41132"/>
                  </a:moveTo>
                  <a:cubicBezTo>
                    <a:pt x="74665" y="41132"/>
                    <a:pt x="74628" y="41139"/>
                    <a:pt x="74594" y="41154"/>
                  </a:cubicBezTo>
                  <a:cubicBezTo>
                    <a:pt x="74344" y="41261"/>
                    <a:pt x="74296" y="41737"/>
                    <a:pt x="74498" y="42213"/>
                  </a:cubicBezTo>
                  <a:cubicBezTo>
                    <a:pt x="74673" y="42614"/>
                    <a:pt x="74971" y="42890"/>
                    <a:pt x="75210" y="42890"/>
                  </a:cubicBezTo>
                  <a:cubicBezTo>
                    <a:pt x="75249" y="42890"/>
                    <a:pt x="75285" y="42883"/>
                    <a:pt x="75320" y="42868"/>
                  </a:cubicBezTo>
                  <a:cubicBezTo>
                    <a:pt x="75570" y="42761"/>
                    <a:pt x="75618" y="42285"/>
                    <a:pt x="75415" y="41820"/>
                  </a:cubicBezTo>
                  <a:cubicBezTo>
                    <a:pt x="75241" y="41410"/>
                    <a:pt x="74942" y="41132"/>
                    <a:pt x="74703" y="41132"/>
                  </a:cubicBezTo>
                  <a:close/>
                  <a:moveTo>
                    <a:pt x="32274" y="42032"/>
                  </a:moveTo>
                  <a:cubicBezTo>
                    <a:pt x="32186" y="42032"/>
                    <a:pt x="32109" y="42056"/>
                    <a:pt x="32053" y="42106"/>
                  </a:cubicBezTo>
                  <a:cubicBezTo>
                    <a:pt x="31850" y="42285"/>
                    <a:pt x="31957" y="42749"/>
                    <a:pt x="32303" y="43130"/>
                  </a:cubicBezTo>
                  <a:cubicBezTo>
                    <a:pt x="32550" y="43403"/>
                    <a:pt x="32847" y="43566"/>
                    <a:pt x="33070" y="43566"/>
                  </a:cubicBezTo>
                  <a:cubicBezTo>
                    <a:pt x="33157" y="43566"/>
                    <a:pt x="33234" y="43541"/>
                    <a:pt x="33291" y="43487"/>
                  </a:cubicBezTo>
                  <a:cubicBezTo>
                    <a:pt x="33505" y="43309"/>
                    <a:pt x="33386" y="42844"/>
                    <a:pt x="33041" y="42463"/>
                  </a:cubicBezTo>
                  <a:cubicBezTo>
                    <a:pt x="32801" y="42189"/>
                    <a:pt x="32499" y="42032"/>
                    <a:pt x="32274" y="42032"/>
                  </a:cubicBezTo>
                  <a:close/>
                  <a:moveTo>
                    <a:pt x="1803" y="44122"/>
                  </a:moveTo>
                  <a:cubicBezTo>
                    <a:pt x="1620" y="44122"/>
                    <a:pt x="1403" y="44173"/>
                    <a:pt x="1192" y="44273"/>
                  </a:cubicBezTo>
                  <a:cubicBezTo>
                    <a:pt x="727" y="44499"/>
                    <a:pt x="442" y="44880"/>
                    <a:pt x="561" y="45130"/>
                  </a:cubicBezTo>
                  <a:cubicBezTo>
                    <a:pt x="624" y="45263"/>
                    <a:pt x="788" y="45329"/>
                    <a:pt x="998" y="45329"/>
                  </a:cubicBezTo>
                  <a:cubicBezTo>
                    <a:pt x="1183" y="45329"/>
                    <a:pt x="1403" y="45278"/>
                    <a:pt x="1620" y="45178"/>
                  </a:cubicBezTo>
                  <a:cubicBezTo>
                    <a:pt x="2073" y="44952"/>
                    <a:pt x="2358" y="44571"/>
                    <a:pt x="2239" y="44321"/>
                  </a:cubicBezTo>
                  <a:cubicBezTo>
                    <a:pt x="2176" y="44188"/>
                    <a:pt x="2012" y="44122"/>
                    <a:pt x="1803" y="44122"/>
                  </a:cubicBezTo>
                  <a:close/>
                  <a:moveTo>
                    <a:pt x="88605" y="44122"/>
                  </a:moveTo>
                  <a:cubicBezTo>
                    <a:pt x="88395" y="44122"/>
                    <a:pt x="88230" y="44188"/>
                    <a:pt x="88167" y="44321"/>
                  </a:cubicBezTo>
                  <a:cubicBezTo>
                    <a:pt x="88048" y="44571"/>
                    <a:pt x="88333" y="44952"/>
                    <a:pt x="88798" y="45178"/>
                  </a:cubicBezTo>
                  <a:cubicBezTo>
                    <a:pt x="89013" y="45283"/>
                    <a:pt x="89227" y="45334"/>
                    <a:pt x="89408" y="45334"/>
                  </a:cubicBezTo>
                  <a:cubicBezTo>
                    <a:pt x="89618" y="45334"/>
                    <a:pt x="89782" y="45265"/>
                    <a:pt x="89846" y="45130"/>
                  </a:cubicBezTo>
                  <a:cubicBezTo>
                    <a:pt x="89965" y="44880"/>
                    <a:pt x="89679" y="44499"/>
                    <a:pt x="89226" y="44273"/>
                  </a:cubicBezTo>
                  <a:cubicBezTo>
                    <a:pt x="89009" y="44173"/>
                    <a:pt x="88789" y="44122"/>
                    <a:pt x="88605" y="44122"/>
                  </a:cubicBezTo>
                  <a:close/>
                  <a:moveTo>
                    <a:pt x="5984" y="43905"/>
                  </a:moveTo>
                  <a:cubicBezTo>
                    <a:pt x="5746" y="43905"/>
                    <a:pt x="5449" y="44174"/>
                    <a:pt x="5275" y="44583"/>
                  </a:cubicBezTo>
                  <a:cubicBezTo>
                    <a:pt x="5073" y="45059"/>
                    <a:pt x="5121" y="45523"/>
                    <a:pt x="5371" y="45630"/>
                  </a:cubicBezTo>
                  <a:cubicBezTo>
                    <a:pt x="5408" y="45645"/>
                    <a:pt x="5447" y="45653"/>
                    <a:pt x="5487" y="45653"/>
                  </a:cubicBezTo>
                  <a:cubicBezTo>
                    <a:pt x="5731" y="45653"/>
                    <a:pt x="6018" y="45384"/>
                    <a:pt x="6192" y="44975"/>
                  </a:cubicBezTo>
                  <a:cubicBezTo>
                    <a:pt x="6395" y="44499"/>
                    <a:pt x="6359" y="44023"/>
                    <a:pt x="6097" y="43928"/>
                  </a:cubicBezTo>
                  <a:cubicBezTo>
                    <a:pt x="6062" y="43913"/>
                    <a:pt x="6024" y="43905"/>
                    <a:pt x="5984" y="43905"/>
                  </a:cubicBezTo>
                  <a:close/>
                  <a:moveTo>
                    <a:pt x="84422" y="43905"/>
                  </a:moveTo>
                  <a:cubicBezTo>
                    <a:pt x="84382" y="43905"/>
                    <a:pt x="84345" y="43913"/>
                    <a:pt x="84309" y="43928"/>
                  </a:cubicBezTo>
                  <a:cubicBezTo>
                    <a:pt x="84059" y="44035"/>
                    <a:pt x="84011" y="44499"/>
                    <a:pt x="84214" y="44975"/>
                  </a:cubicBezTo>
                  <a:cubicBezTo>
                    <a:pt x="84388" y="45384"/>
                    <a:pt x="84684" y="45653"/>
                    <a:pt x="84923" y="45653"/>
                  </a:cubicBezTo>
                  <a:cubicBezTo>
                    <a:pt x="84962" y="45653"/>
                    <a:pt x="85000" y="45645"/>
                    <a:pt x="85035" y="45630"/>
                  </a:cubicBezTo>
                  <a:cubicBezTo>
                    <a:pt x="85297" y="45523"/>
                    <a:pt x="85333" y="45059"/>
                    <a:pt x="85131" y="44583"/>
                  </a:cubicBezTo>
                  <a:cubicBezTo>
                    <a:pt x="84957" y="44174"/>
                    <a:pt x="84660" y="43905"/>
                    <a:pt x="84422" y="43905"/>
                  </a:cubicBezTo>
                  <a:close/>
                  <a:moveTo>
                    <a:pt x="49867" y="44861"/>
                  </a:moveTo>
                  <a:cubicBezTo>
                    <a:pt x="49642" y="44861"/>
                    <a:pt x="49341" y="45024"/>
                    <a:pt x="49102" y="45297"/>
                  </a:cubicBezTo>
                  <a:cubicBezTo>
                    <a:pt x="48757" y="45678"/>
                    <a:pt x="48638" y="46142"/>
                    <a:pt x="48852" y="46321"/>
                  </a:cubicBezTo>
                  <a:cubicBezTo>
                    <a:pt x="48910" y="46375"/>
                    <a:pt x="48986" y="46400"/>
                    <a:pt x="49073" y="46400"/>
                  </a:cubicBezTo>
                  <a:cubicBezTo>
                    <a:pt x="49296" y="46400"/>
                    <a:pt x="49593" y="46237"/>
                    <a:pt x="49841" y="45964"/>
                  </a:cubicBezTo>
                  <a:cubicBezTo>
                    <a:pt x="50186" y="45583"/>
                    <a:pt x="50293" y="45118"/>
                    <a:pt x="50091" y="44940"/>
                  </a:cubicBezTo>
                  <a:cubicBezTo>
                    <a:pt x="50033" y="44886"/>
                    <a:pt x="49956" y="44861"/>
                    <a:pt x="49867" y="44861"/>
                  </a:cubicBezTo>
                  <a:close/>
                  <a:moveTo>
                    <a:pt x="26956" y="44635"/>
                  </a:moveTo>
                  <a:cubicBezTo>
                    <a:pt x="26707" y="44635"/>
                    <a:pt x="26424" y="44965"/>
                    <a:pt x="26314" y="45428"/>
                  </a:cubicBezTo>
                  <a:cubicBezTo>
                    <a:pt x="26195" y="45928"/>
                    <a:pt x="26314" y="46380"/>
                    <a:pt x="26576" y="46452"/>
                  </a:cubicBezTo>
                  <a:cubicBezTo>
                    <a:pt x="26596" y="46456"/>
                    <a:pt x="26617" y="46459"/>
                    <a:pt x="26638" y="46459"/>
                  </a:cubicBezTo>
                  <a:cubicBezTo>
                    <a:pt x="26895" y="46459"/>
                    <a:pt x="27168" y="46128"/>
                    <a:pt x="27278" y="45666"/>
                  </a:cubicBezTo>
                  <a:cubicBezTo>
                    <a:pt x="27409" y="45166"/>
                    <a:pt x="27290" y="44702"/>
                    <a:pt x="27016" y="44642"/>
                  </a:cubicBezTo>
                  <a:cubicBezTo>
                    <a:pt x="26997" y="44638"/>
                    <a:pt x="26976" y="44635"/>
                    <a:pt x="26956" y="44635"/>
                  </a:cubicBezTo>
                  <a:close/>
                  <a:moveTo>
                    <a:pt x="63450" y="44635"/>
                  </a:moveTo>
                  <a:cubicBezTo>
                    <a:pt x="63430" y="44635"/>
                    <a:pt x="63410" y="44638"/>
                    <a:pt x="63390" y="44642"/>
                  </a:cubicBezTo>
                  <a:cubicBezTo>
                    <a:pt x="63116" y="44702"/>
                    <a:pt x="62997" y="45166"/>
                    <a:pt x="63128" y="45666"/>
                  </a:cubicBezTo>
                  <a:lnTo>
                    <a:pt x="63116" y="45666"/>
                  </a:lnTo>
                  <a:cubicBezTo>
                    <a:pt x="63237" y="46128"/>
                    <a:pt x="63511" y="46459"/>
                    <a:pt x="63759" y="46459"/>
                  </a:cubicBezTo>
                  <a:cubicBezTo>
                    <a:pt x="63779" y="46459"/>
                    <a:pt x="63799" y="46456"/>
                    <a:pt x="63818" y="46452"/>
                  </a:cubicBezTo>
                  <a:cubicBezTo>
                    <a:pt x="64092" y="46380"/>
                    <a:pt x="64211" y="45928"/>
                    <a:pt x="64092" y="45428"/>
                  </a:cubicBezTo>
                  <a:cubicBezTo>
                    <a:pt x="63982" y="44965"/>
                    <a:pt x="63699" y="44635"/>
                    <a:pt x="63450" y="44635"/>
                  </a:cubicBezTo>
                  <a:close/>
                  <a:moveTo>
                    <a:pt x="11330" y="46348"/>
                  </a:moveTo>
                  <a:cubicBezTo>
                    <a:pt x="10895" y="46348"/>
                    <a:pt x="10547" y="46507"/>
                    <a:pt x="10526" y="46749"/>
                  </a:cubicBezTo>
                  <a:cubicBezTo>
                    <a:pt x="10490" y="47035"/>
                    <a:pt x="10883" y="47297"/>
                    <a:pt x="11395" y="47345"/>
                  </a:cubicBezTo>
                  <a:cubicBezTo>
                    <a:pt x="11465" y="47353"/>
                    <a:pt x="11533" y="47357"/>
                    <a:pt x="11599" y="47357"/>
                  </a:cubicBezTo>
                  <a:cubicBezTo>
                    <a:pt x="12019" y="47357"/>
                    <a:pt x="12351" y="47199"/>
                    <a:pt x="12372" y="46952"/>
                  </a:cubicBezTo>
                  <a:cubicBezTo>
                    <a:pt x="12407" y="46678"/>
                    <a:pt x="12014" y="46416"/>
                    <a:pt x="11502" y="46357"/>
                  </a:cubicBezTo>
                  <a:cubicBezTo>
                    <a:pt x="11444" y="46351"/>
                    <a:pt x="11386" y="46348"/>
                    <a:pt x="11330" y="46348"/>
                  </a:cubicBezTo>
                  <a:close/>
                  <a:moveTo>
                    <a:pt x="79068" y="46349"/>
                  </a:moveTo>
                  <a:cubicBezTo>
                    <a:pt x="79014" y="46349"/>
                    <a:pt x="78959" y="46351"/>
                    <a:pt x="78904" y="46357"/>
                  </a:cubicBezTo>
                  <a:cubicBezTo>
                    <a:pt x="78392" y="46416"/>
                    <a:pt x="78011" y="46690"/>
                    <a:pt x="78035" y="46952"/>
                  </a:cubicBezTo>
                  <a:cubicBezTo>
                    <a:pt x="78056" y="47196"/>
                    <a:pt x="78418" y="47364"/>
                    <a:pt x="78850" y="47364"/>
                  </a:cubicBezTo>
                  <a:cubicBezTo>
                    <a:pt x="78903" y="47364"/>
                    <a:pt x="78957" y="47362"/>
                    <a:pt x="79011" y="47357"/>
                  </a:cubicBezTo>
                  <a:cubicBezTo>
                    <a:pt x="79523" y="47297"/>
                    <a:pt x="79904" y="47023"/>
                    <a:pt x="79880" y="46761"/>
                  </a:cubicBezTo>
                  <a:cubicBezTo>
                    <a:pt x="79869" y="46517"/>
                    <a:pt x="79509" y="46349"/>
                    <a:pt x="79068" y="46349"/>
                  </a:cubicBezTo>
                  <a:close/>
                  <a:moveTo>
                    <a:pt x="29280" y="45864"/>
                  </a:moveTo>
                  <a:cubicBezTo>
                    <a:pt x="29247" y="45864"/>
                    <a:pt x="29214" y="45869"/>
                    <a:pt x="29183" y="45880"/>
                  </a:cubicBezTo>
                  <a:cubicBezTo>
                    <a:pt x="28921" y="45976"/>
                    <a:pt x="28862" y="46440"/>
                    <a:pt x="29040" y="46916"/>
                  </a:cubicBezTo>
                  <a:cubicBezTo>
                    <a:pt x="29187" y="47345"/>
                    <a:pt x="29489" y="47636"/>
                    <a:pt x="29730" y="47636"/>
                  </a:cubicBezTo>
                  <a:cubicBezTo>
                    <a:pt x="29763" y="47636"/>
                    <a:pt x="29796" y="47630"/>
                    <a:pt x="29826" y="47619"/>
                  </a:cubicBezTo>
                  <a:cubicBezTo>
                    <a:pt x="30088" y="47523"/>
                    <a:pt x="30148" y="47059"/>
                    <a:pt x="29981" y="46583"/>
                  </a:cubicBezTo>
                  <a:cubicBezTo>
                    <a:pt x="29824" y="46163"/>
                    <a:pt x="29527" y="45864"/>
                    <a:pt x="29280" y="45864"/>
                  </a:cubicBezTo>
                  <a:close/>
                  <a:moveTo>
                    <a:pt x="61124" y="45863"/>
                  </a:moveTo>
                  <a:cubicBezTo>
                    <a:pt x="60879" y="45863"/>
                    <a:pt x="60594" y="46153"/>
                    <a:pt x="60437" y="46571"/>
                  </a:cubicBezTo>
                  <a:lnTo>
                    <a:pt x="60425" y="46583"/>
                  </a:lnTo>
                  <a:cubicBezTo>
                    <a:pt x="60247" y="47059"/>
                    <a:pt x="60318" y="47523"/>
                    <a:pt x="60580" y="47619"/>
                  </a:cubicBezTo>
                  <a:cubicBezTo>
                    <a:pt x="60612" y="47630"/>
                    <a:pt x="60645" y="47636"/>
                    <a:pt x="60679" y="47636"/>
                  </a:cubicBezTo>
                  <a:cubicBezTo>
                    <a:pt x="60924" y="47636"/>
                    <a:pt x="61209" y="47345"/>
                    <a:pt x="61366" y="46916"/>
                  </a:cubicBezTo>
                  <a:cubicBezTo>
                    <a:pt x="61544" y="46440"/>
                    <a:pt x="61485" y="45976"/>
                    <a:pt x="61223" y="45880"/>
                  </a:cubicBezTo>
                  <a:cubicBezTo>
                    <a:pt x="61191" y="45869"/>
                    <a:pt x="61158" y="45863"/>
                    <a:pt x="61124" y="45863"/>
                  </a:cubicBezTo>
                  <a:close/>
                  <a:moveTo>
                    <a:pt x="43550" y="46930"/>
                  </a:moveTo>
                  <a:cubicBezTo>
                    <a:pt x="43295" y="46930"/>
                    <a:pt x="43016" y="47247"/>
                    <a:pt x="42875" y="47702"/>
                  </a:cubicBezTo>
                  <a:cubicBezTo>
                    <a:pt x="42733" y="48190"/>
                    <a:pt x="42840" y="48654"/>
                    <a:pt x="43102" y="48726"/>
                  </a:cubicBezTo>
                  <a:cubicBezTo>
                    <a:pt x="43128" y="48734"/>
                    <a:pt x="43155" y="48738"/>
                    <a:pt x="43183" y="48738"/>
                  </a:cubicBezTo>
                  <a:cubicBezTo>
                    <a:pt x="43429" y="48738"/>
                    <a:pt x="43711" y="48415"/>
                    <a:pt x="43840" y="47976"/>
                  </a:cubicBezTo>
                  <a:cubicBezTo>
                    <a:pt x="43983" y="47476"/>
                    <a:pt x="43887" y="47023"/>
                    <a:pt x="43625" y="46940"/>
                  </a:cubicBezTo>
                  <a:cubicBezTo>
                    <a:pt x="43601" y="46934"/>
                    <a:pt x="43575" y="46930"/>
                    <a:pt x="43550" y="46930"/>
                  </a:cubicBezTo>
                  <a:close/>
                  <a:moveTo>
                    <a:pt x="49662" y="47392"/>
                  </a:moveTo>
                  <a:cubicBezTo>
                    <a:pt x="49634" y="47392"/>
                    <a:pt x="49606" y="47396"/>
                    <a:pt x="49579" y="47404"/>
                  </a:cubicBezTo>
                  <a:cubicBezTo>
                    <a:pt x="49305" y="47476"/>
                    <a:pt x="49210" y="47940"/>
                    <a:pt x="49352" y="48428"/>
                  </a:cubicBezTo>
                  <a:cubicBezTo>
                    <a:pt x="49483" y="48873"/>
                    <a:pt x="49771" y="49200"/>
                    <a:pt x="50020" y="49200"/>
                  </a:cubicBezTo>
                  <a:cubicBezTo>
                    <a:pt x="50044" y="49200"/>
                    <a:pt x="50067" y="49197"/>
                    <a:pt x="50091" y="49190"/>
                  </a:cubicBezTo>
                  <a:cubicBezTo>
                    <a:pt x="50353" y="49107"/>
                    <a:pt x="50472" y="48643"/>
                    <a:pt x="50329" y="48154"/>
                  </a:cubicBezTo>
                  <a:lnTo>
                    <a:pt x="50317" y="48154"/>
                  </a:lnTo>
                  <a:cubicBezTo>
                    <a:pt x="50188" y="47715"/>
                    <a:pt x="49915" y="47392"/>
                    <a:pt x="49662" y="47392"/>
                  </a:cubicBezTo>
                  <a:close/>
                  <a:moveTo>
                    <a:pt x="14584" y="47543"/>
                  </a:moveTo>
                  <a:cubicBezTo>
                    <a:pt x="14325" y="47543"/>
                    <a:pt x="14056" y="47887"/>
                    <a:pt x="13955" y="48369"/>
                  </a:cubicBezTo>
                  <a:cubicBezTo>
                    <a:pt x="13860" y="48869"/>
                    <a:pt x="13991" y="49321"/>
                    <a:pt x="14253" y="49381"/>
                  </a:cubicBezTo>
                  <a:cubicBezTo>
                    <a:pt x="14268" y="49384"/>
                    <a:pt x="14284" y="49385"/>
                    <a:pt x="14300" y="49385"/>
                  </a:cubicBezTo>
                  <a:cubicBezTo>
                    <a:pt x="14551" y="49385"/>
                    <a:pt x="14831" y="49041"/>
                    <a:pt x="14931" y="48559"/>
                  </a:cubicBezTo>
                  <a:cubicBezTo>
                    <a:pt x="15027" y="48059"/>
                    <a:pt x="14896" y="47619"/>
                    <a:pt x="14622" y="47559"/>
                  </a:cubicBezTo>
                  <a:lnTo>
                    <a:pt x="14634" y="47547"/>
                  </a:lnTo>
                  <a:cubicBezTo>
                    <a:pt x="14617" y="47544"/>
                    <a:pt x="14601" y="47543"/>
                    <a:pt x="14584" y="47543"/>
                  </a:cubicBezTo>
                  <a:close/>
                  <a:moveTo>
                    <a:pt x="75822" y="47555"/>
                  </a:moveTo>
                  <a:cubicBezTo>
                    <a:pt x="75805" y="47555"/>
                    <a:pt x="75789" y="47556"/>
                    <a:pt x="75772" y="47559"/>
                  </a:cubicBezTo>
                  <a:cubicBezTo>
                    <a:pt x="75510" y="47619"/>
                    <a:pt x="75379" y="48071"/>
                    <a:pt x="75475" y="48571"/>
                  </a:cubicBezTo>
                  <a:cubicBezTo>
                    <a:pt x="75574" y="49036"/>
                    <a:pt x="75838" y="49387"/>
                    <a:pt x="76095" y="49387"/>
                  </a:cubicBezTo>
                  <a:cubicBezTo>
                    <a:pt x="76114" y="49387"/>
                    <a:pt x="76134" y="49385"/>
                    <a:pt x="76153" y="49381"/>
                  </a:cubicBezTo>
                  <a:cubicBezTo>
                    <a:pt x="76415" y="49333"/>
                    <a:pt x="76558" y="48881"/>
                    <a:pt x="76451" y="48369"/>
                  </a:cubicBezTo>
                  <a:cubicBezTo>
                    <a:pt x="76350" y="47899"/>
                    <a:pt x="76081" y="47555"/>
                    <a:pt x="75822" y="47555"/>
                  </a:cubicBezTo>
                  <a:close/>
                  <a:moveTo>
                    <a:pt x="41418" y="48790"/>
                  </a:moveTo>
                  <a:cubicBezTo>
                    <a:pt x="41330" y="48790"/>
                    <a:pt x="41254" y="48815"/>
                    <a:pt x="41197" y="48869"/>
                  </a:cubicBezTo>
                  <a:cubicBezTo>
                    <a:pt x="40994" y="49059"/>
                    <a:pt x="41101" y="49512"/>
                    <a:pt x="41447" y="49893"/>
                  </a:cubicBezTo>
                  <a:cubicBezTo>
                    <a:pt x="41694" y="50166"/>
                    <a:pt x="41991" y="50329"/>
                    <a:pt x="42214" y="50329"/>
                  </a:cubicBezTo>
                  <a:cubicBezTo>
                    <a:pt x="42301" y="50329"/>
                    <a:pt x="42378" y="50304"/>
                    <a:pt x="42435" y="50250"/>
                  </a:cubicBezTo>
                  <a:cubicBezTo>
                    <a:pt x="42649" y="50071"/>
                    <a:pt x="42530" y="49607"/>
                    <a:pt x="42185" y="49226"/>
                  </a:cubicBezTo>
                  <a:cubicBezTo>
                    <a:pt x="41937" y="48953"/>
                    <a:pt x="41640" y="48790"/>
                    <a:pt x="41418" y="48790"/>
                  </a:cubicBezTo>
                  <a:close/>
                  <a:moveTo>
                    <a:pt x="54508" y="48619"/>
                  </a:moveTo>
                  <a:cubicBezTo>
                    <a:pt x="54251" y="48619"/>
                    <a:pt x="54007" y="49019"/>
                    <a:pt x="53984" y="49524"/>
                  </a:cubicBezTo>
                  <a:cubicBezTo>
                    <a:pt x="53948" y="50036"/>
                    <a:pt x="54151" y="50464"/>
                    <a:pt x="54424" y="50476"/>
                  </a:cubicBezTo>
                  <a:cubicBezTo>
                    <a:pt x="54428" y="50476"/>
                    <a:pt x="54433" y="50476"/>
                    <a:pt x="54437" y="50476"/>
                  </a:cubicBezTo>
                  <a:cubicBezTo>
                    <a:pt x="54706" y="50476"/>
                    <a:pt x="54949" y="50088"/>
                    <a:pt x="54972" y="49583"/>
                  </a:cubicBezTo>
                  <a:lnTo>
                    <a:pt x="54972" y="49571"/>
                  </a:lnTo>
                  <a:cubicBezTo>
                    <a:pt x="54996" y="49059"/>
                    <a:pt x="54794" y="48631"/>
                    <a:pt x="54520" y="48619"/>
                  </a:cubicBezTo>
                  <a:cubicBezTo>
                    <a:pt x="54516" y="48619"/>
                    <a:pt x="54512" y="48619"/>
                    <a:pt x="54508" y="48619"/>
                  </a:cubicBezTo>
                  <a:close/>
                  <a:moveTo>
                    <a:pt x="35886" y="48619"/>
                  </a:moveTo>
                  <a:cubicBezTo>
                    <a:pt x="35882" y="48619"/>
                    <a:pt x="35878" y="48619"/>
                    <a:pt x="35875" y="48619"/>
                  </a:cubicBezTo>
                  <a:cubicBezTo>
                    <a:pt x="35601" y="48631"/>
                    <a:pt x="35398" y="49071"/>
                    <a:pt x="35434" y="49571"/>
                  </a:cubicBezTo>
                  <a:cubicBezTo>
                    <a:pt x="35457" y="50076"/>
                    <a:pt x="35689" y="50488"/>
                    <a:pt x="35970" y="50488"/>
                  </a:cubicBezTo>
                  <a:cubicBezTo>
                    <a:pt x="35974" y="50488"/>
                    <a:pt x="35978" y="50488"/>
                    <a:pt x="35982" y="50488"/>
                  </a:cubicBezTo>
                  <a:lnTo>
                    <a:pt x="35970" y="50476"/>
                  </a:lnTo>
                  <a:cubicBezTo>
                    <a:pt x="36244" y="50464"/>
                    <a:pt x="36446" y="50036"/>
                    <a:pt x="36422" y="49524"/>
                  </a:cubicBezTo>
                  <a:cubicBezTo>
                    <a:pt x="36387" y="49031"/>
                    <a:pt x="36155" y="48619"/>
                    <a:pt x="35886" y="48619"/>
                  </a:cubicBezTo>
                  <a:close/>
                  <a:moveTo>
                    <a:pt x="4799" y="50216"/>
                  </a:moveTo>
                  <a:cubicBezTo>
                    <a:pt x="4748" y="50216"/>
                    <a:pt x="4700" y="50227"/>
                    <a:pt x="4656" y="50250"/>
                  </a:cubicBezTo>
                  <a:lnTo>
                    <a:pt x="4656" y="50238"/>
                  </a:lnTo>
                  <a:cubicBezTo>
                    <a:pt x="4418" y="50369"/>
                    <a:pt x="4418" y="50833"/>
                    <a:pt x="4656" y="51298"/>
                  </a:cubicBezTo>
                  <a:cubicBezTo>
                    <a:pt x="4855" y="51684"/>
                    <a:pt x="5152" y="51922"/>
                    <a:pt x="5390" y="51922"/>
                  </a:cubicBezTo>
                  <a:cubicBezTo>
                    <a:pt x="5438" y="51922"/>
                    <a:pt x="5484" y="51913"/>
                    <a:pt x="5525" y="51893"/>
                  </a:cubicBezTo>
                  <a:cubicBezTo>
                    <a:pt x="5764" y="51762"/>
                    <a:pt x="5776" y="51298"/>
                    <a:pt x="5537" y="50833"/>
                  </a:cubicBezTo>
                  <a:cubicBezTo>
                    <a:pt x="5341" y="50460"/>
                    <a:pt x="5039" y="50216"/>
                    <a:pt x="4799" y="50216"/>
                  </a:cubicBezTo>
                  <a:close/>
                  <a:moveTo>
                    <a:pt x="85612" y="50217"/>
                  </a:moveTo>
                  <a:cubicBezTo>
                    <a:pt x="85374" y="50217"/>
                    <a:pt x="85076" y="50470"/>
                    <a:pt x="84869" y="50845"/>
                  </a:cubicBezTo>
                  <a:cubicBezTo>
                    <a:pt x="84631" y="51286"/>
                    <a:pt x="84643" y="51774"/>
                    <a:pt x="84881" y="51893"/>
                  </a:cubicBezTo>
                  <a:cubicBezTo>
                    <a:pt x="84924" y="51916"/>
                    <a:pt x="84972" y="51927"/>
                    <a:pt x="85023" y="51927"/>
                  </a:cubicBezTo>
                  <a:cubicBezTo>
                    <a:pt x="85263" y="51927"/>
                    <a:pt x="85565" y="51681"/>
                    <a:pt x="85762" y="51298"/>
                  </a:cubicBezTo>
                  <a:cubicBezTo>
                    <a:pt x="86000" y="50845"/>
                    <a:pt x="85988" y="50369"/>
                    <a:pt x="85750" y="50250"/>
                  </a:cubicBezTo>
                  <a:cubicBezTo>
                    <a:pt x="85707" y="50228"/>
                    <a:pt x="85661" y="50217"/>
                    <a:pt x="85612" y="50217"/>
                  </a:cubicBezTo>
                  <a:close/>
                  <a:moveTo>
                    <a:pt x="18665" y="51694"/>
                  </a:moveTo>
                  <a:cubicBezTo>
                    <a:pt x="18232" y="51694"/>
                    <a:pt x="17892" y="51853"/>
                    <a:pt x="17860" y="52095"/>
                  </a:cubicBezTo>
                  <a:cubicBezTo>
                    <a:pt x="17837" y="52369"/>
                    <a:pt x="18218" y="52643"/>
                    <a:pt x="18730" y="52691"/>
                  </a:cubicBezTo>
                  <a:cubicBezTo>
                    <a:pt x="18796" y="52698"/>
                    <a:pt x="18861" y="52702"/>
                    <a:pt x="18925" y="52702"/>
                  </a:cubicBezTo>
                  <a:cubicBezTo>
                    <a:pt x="19349" y="52702"/>
                    <a:pt x="19685" y="52536"/>
                    <a:pt x="19706" y="52298"/>
                  </a:cubicBezTo>
                  <a:cubicBezTo>
                    <a:pt x="19742" y="52024"/>
                    <a:pt x="19349" y="51762"/>
                    <a:pt x="18837" y="51702"/>
                  </a:cubicBezTo>
                  <a:cubicBezTo>
                    <a:pt x="18778" y="51697"/>
                    <a:pt x="18721" y="51694"/>
                    <a:pt x="18665" y="51694"/>
                  </a:cubicBezTo>
                  <a:close/>
                  <a:moveTo>
                    <a:pt x="71742" y="51694"/>
                  </a:moveTo>
                  <a:cubicBezTo>
                    <a:pt x="71686" y="51694"/>
                    <a:pt x="71628" y="51697"/>
                    <a:pt x="71569" y="51702"/>
                  </a:cubicBezTo>
                  <a:cubicBezTo>
                    <a:pt x="71057" y="51762"/>
                    <a:pt x="70665" y="52024"/>
                    <a:pt x="70700" y="52298"/>
                  </a:cubicBezTo>
                  <a:cubicBezTo>
                    <a:pt x="70721" y="52536"/>
                    <a:pt x="71057" y="52702"/>
                    <a:pt x="71481" y="52702"/>
                  </a:cubicBezTo>
                  <a:cubicBezTo>
                    <a:pt x="71545" y="52702"/>
                    <a:pt x="71610" y="52698"/>
                    <a:pt x="71677" y="52691"/>
                  </a:cubicBezTo>
                  <a:cubicBezTo>
                    <a:pt x="72189" y="52643"/>
                    <a:pt x="72570" y="52369"/>
                    <a:pt x="72546" y="52095"/>
                  </a:cubicBezTo>
                  <a:cubicBezTo>
                    <a:pt x="72525" y="51853"/>
                    <a:pt x="72177" y="51694"/>
                    <a:pt x="71742" y="51694"/>
                  </a:cubicBezTo>
                  <a:close/>
                  <a:moveTo>
                    <a:pt x="58306" y="51289"/>
                  </a:moveTo>
                  <a:cubicBezTo>
                    <a:pt x="58282" y="51289"/>
                    <a:pt x="58258" y="51292"/>
                    <a:pt x="58234" y="51298"/>
                  </a:cubicBezTo>
                  <a:cubicBezTo>
                    <a:pt x="57973" y="51357"/>
                    <a:pt x="57853" y="51822"/>
                    <a:pt x="57973" y="52322"/>
                  </a:cubicBezTo>
                  <a:cubicBezTo>
                    <a:pt x="58083" y="52784"/>
                    <a:pt x="58366" y="53114"/>
                    <a:pt x="58615" y="53114"/>
                  </a:cubicBezTo>
                  <a:cubicBezTo>
                    <a:pt x="58635" y="53114"/>
                    <a:pt x="58655" y="53112"/>
                    <a:pt x="58675" y="53107"/>
                  </a:cubicBezTo>
                  <a:cubicBezTo>
                    <a:pt x="58949" y="53036"/>
                    <a:pt x="59068" y="52584"/>
                    <a:pt x="58937" y="52083"/>
                  </a:cubicBezTo>
                  <a:cubicBezTo>
                    <a:pt x="58828" y="51626"/>
                    <a:pt x="58560" y="51289"/>
                    <a:pt x="58306" y="51289"/>
                  </a:cubicBezTo>
                  <a:close/>
                  <a:moveTo>
                    <a:pt x="89166" y="52077"/>
                  </a:moveTo>
                  <a:cubicBezTo>
                    <a:pt x="88908" y="52077"/>
                    <a:pt x="88634" y="52418"/>
                    <a:pt x="88524" y="52881"/>
                  </a:cubicBezTo>
                  <a:lnTo>
                    <a:pt x="88524" y="52869"/>
                  </a:lnTo>
                  <a:lnTo>
                    <a:pt x="88524" y="52869"/>
                  </a:lnTo>
                  <a:cubicBezTo>
                    <a:pt x="88405" y="53369"/>
                    <a:pt x="88524" y="53834"/>
                    <a:pt x="88786" y="53893"/>
                  </a:cubicBezTo>
                  <a:cubicBezTo>
                    <a:pt x="88806" y="53898"/>
                    <a:pt x="88827" y="53900"/>
                    <a:pt x="88848" y="53900"/>
                  </a:cubicBezTo>
                  <a:cubicBezTo>
                    <a:pt x="89105" y="53900"/>
                    <a:pt x="89378" y="53570"/>
                    <a:pt x="89488" y="53107"/>
                  </a:cubicBezTo>
                  <a:cubicBezTo>
                    <a:pt x="89607" y="52607"/>
                    <a:pt x="89488" y="52143"/>
                    <a:pt x="89226" y="52083"/>
                  </a:cubicBezTo>
                  <a:cubicBezTo>
                    <a:pt x="89206" y="52079"/>
                    <a:pt x="89186" y="52077"/>
                    <a:pt x="89166" y="52077"/>
                  </a:cubicBezTo>
                  <a:close/>
                  <a:moveTo>
                    <a:pt x="1260" y="52086"/>
                  </a:moveTo>
                  <a:cubicBezTo>
                    <a:pt x="1237" y="52086"/>
                    <a:pt x="1214" y="52089"/>
                    <a:pt x="1192" y="52095"/>
                  </a:cubicBezTo>
                  <a:cubicBezTo>
                    <a:pt x="918" y="52155"/>
                    <a:pt x="799" y="52607"/>
                    <a:pt x="918" y="53107"/>
                  </a:cubicBezTo>
                  <a:cubicBezTo>
                    <a:pt x="1027" y="53565"/>
                    <a:pt x="1295" y="53902"/>
                    <a:pt x="1549" y="53902"/>
                  </a:cubicBezTo>
                  <a:cubicBezTo>
                    <a:pt x="1573" y="53902"/>
                    <a:pt x="1597" y="53899"/>
                    <a:pt x="1620" y="53893"/>
                  </a:cubicBezTo>
                  <a:cubicBezTo>
                    <a:pt x="1882" y="53834"/>
                    <a:pt x="2001" y="53381"/>
                    <a:pt x="1882" y="52881"/>
                  </a:cubicBezTo>
                  <a:cubicBezTo>
                    <a:pt x="1773" y="52424"/>
                    <a:pt x="1505" y="52086"/>
                    <a:pt x="1260" y="52086"/>
                  </a:cubicBezTo>
                  <a:close/>
                  <a:moveTo>
                    <a:pt x="9562" y="52475"/>
                  </a:moveTo>
                  <a:cubicBezTo>
                    <a:pt x="9297" y="52475"/>
                    <a:pt x="9061" y="52861"/>
                    <a:pt x="9026" y="53369"/>
                  </a:cubicBezTo>
                  <a:cubicBezTo>
                    <a:pt x="8990" y="53881"/>
                    <a:pt x="9181" y="54310"/>
                    <a:pt x="9455" y="54322"/>
                  </a:cubicBezTo>
                  <a:cubicBezTo>
                    <a:pt x="9462" y="54323"/>
                    <a:pt x="9470" y="54323"/>
                    <a:pt x="9478" y="54323"/>
                  </a:cubicBezTo>
                  <a:cubicBezTo>
                    <a:pt x="9743" y="54323"/>
                    <a:pt x="9979" y="53938"/>
                    <a:pt x="10014" y="53429"/>
                  </a:cubicBezTo>
                  <a:cubicBezTo>
                    <a:pt x="10050" y="52917"/>
                    <a:pt x="9871" y="52488"/>
                    <a:pt x="9586" y="52476"/>
                  </a:cubicBezTo>
                  <a:cubicBezTo>
                    <a:pt x="9578" y="52476"/>
                    <a:pt x="9570" y="52475"/>
                    <a:pt x="9562" y="52475"/>
                  </a:cubicBezTo>
                  <a:close/>
                  <a:moveTo>
                    <a:pt x="80844" y="52475"/>
                  </a:moveTo>
                  <a:cubicBezTo>
                    <a:pt x="80836" y="52475"/>
                    <a:pt x="80828" y="52476"/>
                    <a:pt x="80821" y="52476"/>
                  </a:cubicBezTo>
                  <a:cubicBezTo>
                    <a:pt x="80547" y="52488"/>
                    <a:pt x="80356" y="52917"/>
                    <a:pt x="80392" y="53429"/>
                  </a:cubicBezTo>
                  <a:cubicBezTo>
                    <a:pt x="80427" y="53938"/>
                    <a:pt x="80663" y="54323"/>
                    <a:pt x="80928" y="54323"/>
                  </a:cubicBezTo>
                  <a:cubicBezTo>
                    <a:pt x="80936" y="54323"/>
                    <a:pt x="80944" y="54323"/>
                    <a:pt x="80952" y="54322"/>
                  </a:cubicBezTo>
                  <a:cubicBezTo>
                    <a:pt x="81225" y="54310"/>
                    <a:pt x="81416" y="53881"/>
                    <a:pt x="81380" y="53369"/>
                  </a:cubicBezTo>
                  <a:cubicBezTo>
                    <a:pt x="81345" y="52872"/>
                    <a:pt x="81108" y="52475"/>
                    <a:pt x="80844" y="52475"/>
                  </a:cubicBezTo>
                  <a:close/>
                  <a:moveTo>
                    <a:pt x="30528" y="53398"/>
                  </a:moveTo>
                  <a:cubicBezTo>
                    <a:pt x="30279" y="53398"/>
                    <a:pt x="29996" y="53728"/>
                    <a:pt x="29886" y="54191"/>
                  </a:cubicBezTo>
                  <a:cubicBezTo>
                    <a:pt x="29767" y="54691"/>
                    <a:pt x="29886" y="55155"/>
                    <a:pt x="30148" y="55215"/>
                  </a:cubicBezTo>
                  <a:cubicBezTo>
                    <a:pt x="30168" y="55219"/>
                    <a:pt x="30189" y="55221"/>
                    <a:pt x="30210" y="55221"/>
                  </a:cubicBezTo>
                  <a:cubicBezTo>
                    <a:pt x="30467" y="55221"/>
                    <a:pt x="30740" y="54891"/>
                    <a:pt x="30850" y="54429"/>
                  </a:cubicBezTo>
                  <a:cubicBezTo>
                    <a:pt x="30981" y="53929"/>
                    <a:pt x="30850" y="53477"/>
                    <a:pt x="30588" y="53405"/>
                  </a:cubicBezTo>
                  <a:cubicBezTo>
                    <a:pt x="30568" y="53401"/>
                    <a:pt x="30548" y="53398"/>
                    <a:pt x="30528" y="53398"/>
                  </a:cubicBezTo>
                  <a:close/>
                  <a:moveTo>
                    <a:pt x="48223" y="53746"/>
                  </a:moveTo>
                  <a:cubicBezTo>
                    <a:pt x="48002" y="53746"/>
                    <a:pt x="47714" y="53885"/>
                    <a:pt x="47459" y="54131"/>
                  </a:cubicBezTo>
                  <a:cubicBezTo>
                    <a:pt x="47102" y="54500"/>
                    <a:pt x="46959" y="54953"/>
                    <a:pt x="47162" y="55143"/>
                  </a:cubicBezTo>
                  <a:cubicBezTo>
                    <a:pt x="47224" y="55203"/>
                    <a:pt x="47311" y="55231"/>
                    <a:pt x="47412" y="55231"/>
                  </a:cubicBezTo>
                  <a:cubicBezTo>
                    <a:pt x="47636" y="55231"/>
                    <a:pt x="47927" y="55092"/>
                    <a:pt x="48174" y="54846"/>
                  </a:cubicBezTo>
                  <a:cubicBezTo>
                    <a:pt x="48543" y="54489"/>
                    <a:pt x="48674" y="54036"/>
                    <a:pt x="48471" y="53834"/>
                  </a:cubicBezTo>
                  <a:cubicBezTo>
                    <a:pt x="48408" y="53775"/>
                    <a:pt x="48323" y="53746"/>
                    <a:pt x="48223" y="53746"/>
                  </a:cubicBezTo>
                  <a:close/>
                  <a:moveTo>
                    <a:pt x="42172" y="53737"/>
                  </a:moveTo>
                  <a:cubicBezTo>
                    <a:pt x="42075" y="53737"/>
                    <a:pt x="41992" y="53764"/>
                    <a:pt x="41935" y="53822"/>
                  </a:cubicBezTo>
                  <a:lnTo>
                    <a:pt x="41935" y="53834"/>
                  </a:lnTo>
                  <a:cubicBezTo>
                    <a:pt x="41732" y="54024"/>
                    <a:pt x="41875" y="54477"/>
                    <a:pt x="42232" y="54846"/>
                  </a:cubicBezTo>
                  <a:cubicBezTo>
                    <a:pt x="42487" y="55092"/>
                    <a:pt x="42780" y="55236"/>
                    <a:pt x="43001" y="55236"/>
                  </a:cubicBezTo>
                  <a:cubicBezTo>
                    <a:pt x="43100" y="55236"/>
                    <a:pt x="43185" y="55206"/>
                    <a:pt x="43244" y="55143"/>
                  </a:cubicBezTo>
                  <a:cubicBezTo>
                    <a:pt x="43447" y="54941"/>
                    <a:pt x="43304" y="54500"/>
                    <a:pt x="42947" y="54131"/>
                  </a:cubicBezTo>
                  <a:cubicBezTo>
                    <a:pt x="42697" y="53882"/>
                    <a:pt x="42396" y="53737"/>
                    <a:pt x="42172" y="53737"/>
                  </a:cubicBezTo>
                  <a:close/>
                  <a:moveTo>
                    <a:pt x="62290" y="53998"/>
                  </a:moveTo>
                  <a:cubicBezTo>
                    <a:pt x="62067" y="53998"/>
                    <a:pt x="61769" y="54155"/>
                    <a:pt x="61521" y="54429"/>
                  </a:cubicBezTo>
                  <a:lnTo>
                    <a:pt x="61521" y="54441"/>
                  </a:lnTo>
                  <a:cubicBezTo>
                    <a:pt x="61175" y="54822"/>
                    <a:pt x="61068" y="55274"/>
                    <a:pt x="61271" y="55465"/>
                  </a:cubicBezTo>
                  <a:cubicBezTo>
                    <a:pt x="61327" y="55515"/>
                    <a:pt x="61402" y="55539"/>
                    <a:pt x="61488" y="55539"/>
                  </a:cubicBezTo>
                  <a:cubicBezTo>
                    <a:pt x="61711" y="55539"/>
                    <a:pt x="62010" y="55379"/>
                    <a:pt x="62259" y="55096"/>
                  </a:cubicBezTo>
                  <a:cubicBezTo>
                    <a:pt x="62604" y="54715"/>
                    <a:pt x="62711" y="54262"/>
                    <a:pt x="62509" y="54072"/>
                  </a:cubicBezTo>
                  <a:cubicBezTo>
                    <a:pt x="62452" y="54022"/>
                    <a:pt x="62376" y="53998"/>
                    <a:pt x="62290" y="53998"/>
                  </a:cubicBezTo>
                  <a:close/>
                  <a:moveTo>
                    <a:pt x="28118" y="54005"/>
                  </a:moveTo>
                  <a:cubicBezTo>
                    <a:pt x="28031" y="54005"/>
                    <a:pt x="27955" y="54030"/>
                    <a:pt x="27897" y="54084"/>
                  </a:cubicBezTo>
                  <a:cubicBezTo>
                    <a:pt x="27695" y="54262"/>
                    <a:pt x="27802" y="54727"/>
                    <a:pt x="28147" y="55108"/>
                  </a:cubicBezTo>
                  <a:cubicBezTo>
                    <a:pt x="28396" y="55382"/>
                    <a:pt x="28694" y="55539"/>
                    <a:pt x="28916" y="55539"/>
                  </a:cubicBezTo>
                  <a:cubicBezTo>
                    <a:pt x="29003" y="55539"/>
                    <a:pt x="29079" y="55515"/>
                    <a:pt x="29136" y="55465"/>
                  </a:cubicBezTo>
                  <a:cubicBezTo>
                    <a:pt x="29338" y="55274"/>
                    <a:pt x="29231" y="54822"/>
                    <a:pt x="28886" y="54441"/>
                  </a:cubicBezTo>
                  <a:cubicBezTo>
                    <a:pt x="28638" y="54168"/>
                    <a:pt x="28341" y="54005"/>
                    <a:pt x="28118" y="54005"/>
                  </a:cubicBezTo>
                  <a:close/>
                  <a:moveTo>
                    <a:pt x="15282" y="54860"/>
                  </a:moveTo>
                  <a:cubicBezTo>
                    <a:pt x="15036" y="54860"/>
                    <a:pt x="14739" y="55138"/>
                    <a:pt x="14574" y="55548"/>
                  </a:cubicBezTo>
                  <a:cubicBezTo>
                    <a:pt x="14372" y="56013"/>
                    <a:pt x="14408" y="56489"/>
                    <a:pt x="14669" y="56596"/>
                  </a:cubicBezTo>
                  <a:cubicBezTo>
                    <a:pt x="14704" y="56611"/>
                    <a:pt x="14741" y="56618"/>
                    <a:pt x="14779" y="56618"/>
                  </a:cubicBezTo>
                  <a:cubicBezTo>
                    <a:pt x="15018" y="56618"/>
                    <a:pt x="15316" y="56340"/>
                    <a:pt x="15491" y="55929"/>
                  </a:cubicBezTo>
                  <a:cubicBezTo>
                    <a:pt x="15682" y="55453"/>
                    <a:pt x="15646" y="54989"/>
                    <a:pt x="15396" y="54881"/>
                  </a:cubicBezTo>
                  <a:cubicBezTo>
                    <a:pt x="15360" y="54867"/>
                    <a:pt x="15322" y="54860"/>
                    <a:pt x="15282" y="54860"/>
                  </a:cubicBezTo>
                  <a:close/>
                  <a:moveTo>
                    <a:pt x="75132" y="54860"/>
                  </a:moveTo>
                  <a:cubicBezTo>
                    <a:pt x="75093" y="54860"/>
                    <a:pt x="75057" y="54867"/>
                    <a:pt x="75022" y="54881"/>
                  </a:cubicBezTo>
                  <a:cubicBezTo>
                    <a:pt x="74772" y="54989"/>
                    <a:pt x="74725" y="55465"/>
                    <a:pt x="74927" y="55929"/>
                  </a:cubicBezTo>
                  <a:cubicBezTo>
                    <a:pt x="75102" y="56340"/>
                    <a:pt x="75400" y="56618"/>
                    <a:pt x="75639" y="56618"/>
                  </a:cubicBezTo>
                  <a:cubicBezTo>
                    <a:pt x="75677" y="56618"/>
                    <a:pt x="75714" y="56611"/>
                    <a:pt x="75749" y="56596"/>
                  </a:cubicBezTo>
                  <a:cubicBezTo>
                    <a:pt x="75999" y="56489"/>
                    <a:pt x="76046" y="56013"/>
                    <a:pt x="75844" y="55548"/>
                  </a:cubicBezTo>
                  <a:cubicBezTo>
                    <a:pt x="75669" y="55138"/>
                    <a:pt x="75371" y="54860"/>
                    <a:pt x="75132" y="54860"/>
                  </a:cubicBezTo>
                  <a:close/>
                  <a:moveTo>
                    <a:pt x="77484" y="56443"/>
                  </a:moveTo>
                  <a:cubicBezTo>
                    <a:pt x="77254" y="56443"/>
                    <a:pt x="76947" y="56640"/>
                    <a:pt x="76713" y="56977"/>
                  </a:cubicBezTo>
                  <a:lnTo>
                    <a:pt x="76713" y="56965"/>
                  </a:lnTo>
                  <a:cubicBezTo>
                    <a:pt x="76415" y="57394"/>
                    <a:pt x="76368" y="57858"/>
                    <a:pt x="76594" y="58013"/>
                  </a:cubicBezTo>
                  <a:cubicBezTo>
                    <a:pt x="76640" y="58044"/>
                    <a:pt x="76696" y="58058"/>
                    <a:pt x="76759" y="58058"/>
                  </a:cubicBezTo>
                  <a:cubicBezTo>
                    <a:pt x="76987" y="58058"/>
                    <a:pt x="77301" y="57863"/>
                    <a:pt x="77534" y="57537"/>
                  </a:cubicBezTo>
                  <a:cubicBezTo>
                    <a:pt x="77820" y="57120"/>
                    <a:pt x="77880" y="56644"/>
                    <a:pt x="77654" y="56489"/>
                  </a:cubicBezTo>
                  <a:cubicBezTo>
                    <a:pt x="77605" y="56458"/>
                    <a:pt x="77548" y="56443"/>
                    <a:pt x="77484" y="56443"/>
                  </a:cubicBezTo>
                  <a:close/>
                  <a:moveTo>
                    <a:pt x="12936" y="56444"/>
                  </a:moveTo>
                  <a:cubicBezTo>
                    <a:pt x="12867" y="56444"/>
                    <a:pt x="12805" y="56462"/>
                    <a:pt x="12753" y="56501"/>
                  </a:cubicBezTo>
                  <a:lnTo>
                    <a:pt x="12753" y="56489"/>
                  </a:lnTo>
                  <a:lnTo>
                    <a:pt x="12753" y="56489"/>
                  </a:lnTo>
                  <a:cubicBezTo>
                    <a:pt x="12526" y="56655"/>
                    <a:pt x="12586" y="57120"/>
                    <a:pt x="12884" y="57537"/>
                  </a:cubicBezTo>
                  <a:cubicBezTo>
                    <a:pt x="13106" y="57861"/>
                    <a:pt x="13416" y="58063"/>
                    <a:pt x="13649" y="58063"/>
                  </a:cubicBezTo>
                  <a:cubicBezTo>
                    <a:pt x="13714" y="58063"/>
                    <a:pt x="13774" y="58047"/>
                    <a:pt x="13824" y="58013"/>
                  </a:cubicBezTo>
                  <a:cubicBezTo>
                    <a:pt x="14050" y="57846"/>
                    <a:pt x="13991" y="57382"/>
                    <a:pt x="13693" y="56965"/>
                  </a:cubicBezTo>
                  <a:cubicBezTo>
                    <a:pt x="13464" y="56645"/>
                    <a:pt x="13165" y="56444"/>
                    <a:pt x="12936" y="56444"/>
                  </a:cubicBezTo>
                  <a:close/>
                  <a:moveTo>
                    <a:pt x="54484" y="57560"/>
                  </a:moveTo>
                  <a:cubicBezTo>
                    <a:pt x="53972" y="57560"/>
                    <a:pt x="53555" y="57775"/>
                    <a:pt x="53543" y="58049"/>
                  </a:cubicBezTo>
                  <a:cubicBezTo>
                    <a:pt x="53543" y="58322"/>
                    <a:pt x="53960" y="58560"/>
                    <a:pt x="54472" y="58560"/>
                  </a:cubicBezTo>
                  <a:cubicBezTo>
                    <a:pt x="54984" y="58560"/>
                    <a:pt x="55401" y="58346"/>
                    <a:pt x="55413" y="58072"/>
                  </a:cubicBezTo>
                  <a:cubicBezTo>
                    <a:pt x="55413" y="57798"/>
                    <a:pt x="54996" y="57572"/>
                    <a:pt x="54484" y="57560"/>
                  </a:cubicBezTo>
                  <a:close/>
                  <a:moveTo>
                    <a:pt x="48805" y="56691"/>
                  </a:moveTo>
                  <a:cubicBezTo>
                    <a:pt x="48801" y="56691"/>
                    <a:pt x="48797" y="56691"/>
                    <a:pt x="48793" y="56691"/>
                  </a:cubicBezTo>
                  <a:cubicBezTo>
                    <a:pt x="48519" y="56715"/>
                    <a:pt x="48340" y="57144"/>
                    <a:pt x="48376" y="57656"/>
                  </a:cubicBezTo>
                  <a:lnTo>
                    <a:pt x="48376" y="57668"/>
                  </a:lnTo>
                  <a:cubicBezTo>
                    <a:pt x="48411" y="58172"/>
                    <a:pt x="48666" y="58561"/>
                    <a:pt x="48935" y="58561"/>
                  </a:cubicBezTo>
                  <a:cubicBezTo>
                    <a:pt x="48939" y="58561"/>
                    <a:pt x="48944" y="58561"/>
                    <a:pt x="48948" y="58560"/>
                  </a:cubicBezTo>
                  <a:cubicBezTo>
                    <a:pt x="49221" y="58537"/>
                    <a:pt x="49412" y="58108"/>
                    <a:pt x="49364" y="57584"/>
                  </a:cubicBezTo>
                  <a:cubicBezTo>
                    <a:pt x="49329" y="57080"/>
                    <a:pt x="49074" y="56691"/>
                    <a:pt x="48805" y="56691"/>
                  </a:cubicBezTo>
                  <a:close/>
                  <a:moveTo>
                    <a:pt x="35922" y="57560"/>
                  </a:moveTo>
                  <a:cubicBezTo>
                    <a:pt x="35410" y="57572"/>
                    <a:pt x="34993" y="57798"/>
                    <a:pt x="35005" y="58072"/>
                  </a:cubicBezTo>
                  <a:cubicBezTo>
                    <a:pt x="35005" y="58339"/>
                    <a:pt x="35401" y="58561"/>
                    <a:pt x="35895" y="58561"/>
                  </a:cubicBezTo>
                  <a:cubicBezTo>
                    <a:pt x="35908" y="58561"/>
                    <a:pt x="35921" y="58561"/>
                    <a:pt x="35934" y="58560"/>
                  </a:cubicBezTo>
                  <a:cubicBezTo>
                    <a:pt x="36446" y="58560"/>
                    <a:pt x="36863" y="58322"/>
                    <a:pt x="36863" y="58049"/>
                  </a:cubicBezTo>
                  <a:cubicBezTo>
                    <a:pt x="36863" y="57775"/>
                    <a:pt x="36434" y="57560"/>
                    <a:pt x="35922" y="57560"/>
                  </a:cubicBezTo>
                  <a:close/>
                  <a:moveTo>
                    <a:pt x="41613" y="56691"/>
                  </a:moveTo>
                  <a:lnTo>
                    <a:pt x="41613" y="56703"/>
                  </a:lnTo>
                  <a:cubicBezTo>
                    <a:pt x="41605" y="56702"/>
                    <a:pt x="41598" y="56702"/>
                    <a:pt x="41590" y="56702"/>
                  </a:cubicBezTo>
                  <a:cubicBezTo>
                    <a:pt x="41325" y="56702"/>
                    <a:pt x="41077" y="57087"/>
                    <a:pt x="41042" y="57596"/>
                  </a:cubicBezTo>
                  <a:cubicBezTo>
                    <a:pt x="40994" y="58108"/>
                    <a:pt x="41185" y="58537"/>
                    <a:pt x="41459" y="58560"/>
                  </a:cubicBezTo>
                  <a:cubicBezTo>
                    <a:pt x="41466" y="58561"/>
                    <a:pt x="41474" y="58561"/>
                    <a:pt x="41482" y="58561"/>
                  </a:cubicBezTo>
                  <a:cubicBezTo>
                    <a:pt x="41747" y="58561"/>
                    <a:pt x="41995" y="58176"/>
                    <a:pt x="42030" y="57668"/>
                  </a:cubicBezTo>
                  <a:cubicBezTo>
                    <a:pt x="42078" y="57156"/>
                    <a:pt x="41887" y="56715"/>
                    <a:pt x="41613" y="56691"/>
                  </a:cubicBezTo>
                  <a:close/>
                  <a:moveTo>
                    <a:pt x="23460" y="57579"/>
                  </a:moveTo>
                  <a:cubicBezTo>
                    <a:pt x="23426" y="57579"/>
                    <a:pt x="23393" y="57584"/>
                    <a:pt x="23361" y="57596"/>
                  </a:cubicBezTo>
                  <a:cubicBezTo>
                    <a:pt x="23099" y="57691"/>
                    <a:pt x="23040" y="58156"/>
                    <a:pt x="23218" y="58632"/>
                  </a:cubicBezTo>
                  <a:cubicBezTo>
                    <a:pt x="23365" y="59061"/>
                    <a:pt x="23658" y="59352"/>
                    <a:pt x="23905" y="59352"/>
                  </a:cubicBezTo>
                  <a:cubicBezTo>
                    <a:pt x="23939" y="59352"/>
                    <a:pt x="23972" y="59346"/>
                    <a:pt x="24004" y="59334"/>
                  </a:cubicBezTo>
                  <a:cubicBezTo>
                    <a:pt x="24266" y="59239"/>
                    <a:pt x="24325" y="58775"/>
                    <a:pt x="24147" y="58299"/>
                  </a:cubicBezTo>
                  <a:cubicBezTo>
                    <a:pt x="24000" y="57870"/>
                    <a:pt x="23707" y="57579"/>
                    <a:pt x="23460" y="57579"/>
                  </a:cubicBezTo>
                  <a:close/>
                  <a:moveTo>
                    <a:pt x="66954" y="57582"/>
                  </a:moveTo>
                  <a:cubicBezTo>
                    <a:pt x="66708" y="57582"/>
                    <a:pt x="66418" y="57865"/>
                    <a:pt x="66259" y="58299"/>
                  </a:cubicBezTo>
                  <a:cubicBezTo>
                    <a:pt x="66081" y="58787"/>
                    <a:pt x="66140" y="59251"/>
                    <a:pt x="66402" y="59346"/>
                  </a:cubicBezTo>
                  <a:cubicBezTo>
                    <a:pt x="66431" y="59355"/>
                    <a:pt x="66461" y="59360"/>
                    <a:pt x="66491" y="59360"/>
                  </a:cubicBezTo>
                  <a:cubicBezTo>
                    <a:pt x="66740" y="59360"/>
                    <a:pt x="67040" y="59068"/>
                    <a:pt x="67188" y="58644"/>
                  </a:cubicBezTo>
                  <a:cubicBezTo>
                    <a:pt x="67367" y="58156"/>
                    <a:pt x="67307" y="57691"/>
                    <a:pt x="67045" y="57596"/>
                  </a:cubicBezTo>
                  <a:cubicBezTo>
                    <a:pt x="67016" y="57587"/>
                    <a:pt x="66985" y="57582"/>
                    <a:pt x="66954" y="57582"/>
                  </a:cubicBezTo>
                  <a:close/>
                  <a:moveTo>
                    <a:pt x="69627" y="59074"/>
                  </a:moveTo>
                  <a:cubicBezTo>
                    <a:pt x="69387" y="59074"/>
                    <a:pt x="69089" y="59352"/>
                    <a:pt x="68914" y="59763"/>
                  </a:cubicBezTo>
                  <a:cubicBezTo>
                    <a:pt x="68712" y="60227"/>
                    <a:pt x="68760" y="60704"/>
                    <a:pt x="69010" y="60811"/>
                  </a:cubicBezTo>
                  <a:cubicBezTo>
                    <a:pt x="69047" y="60826"/>
                    <a:pt x="69086" y="60833"/>
                    <a:pt x="69126" y="60833"/>
                  </a:cubicBezTo>
                  <a:cubicBezTo>
                    <a:pt x="69372" y="60833"/>
                    <a:pt x="69668" y="60565"/>
                    <a:pt x="69831" y="60156"/>
                  </a:cubicBezTo>
                  <a:cubicBezTo>
                    <a:pt x="70034" y="59680"/>
                    <a:pt x="69998" y="59203"/>
                    <a:pt x="69736" y="59096"/>
                  </a:cubicBezTo>
                  <a:cubicBezTo>
                    <a:pt x="69701" y="59082"/>
                    <a:pt x="69665" y="59074"/>
                    <a:pt x="69627" y="59074"/>
                  </a:cubicBezTo>
                  <a:close/>
                  <a:moveTo>
                    <a:pt x="20779" y="59074"/>
                  </a:moveTo>
                  <a:cubicBezTo>
                    <a:pt x="20741" y="59074"/>
                    <a:pt x="20705" y="59082"/>
                    <a:pt x="20670" y="59096"/>
                  </a:cubicBezTo>
                  <a:cubicBezTo>
                    <a:pt x="20420" y="59203"/>
                    <a:pt x="20373" y="59680"/>
                    <a:pt x="20575" y="60156"/>
                  </a:cubicBezTo>
                  <a:cubicBezTo>
                    <a:pt x="20748" y="60553"/>
                    <a:pt x="21034" y="60836"/>
                    <a:pt x="21277" y="60836"/>
                  </a:cubicBezTo>
                  <a:cubicBezTo>
                    <a:pt x="21318" y="60836"/>
                    <a:pt x="21358" y="60828"/>
                    <a:pt x="21397" y="60811"/>
                  </a:cubicBezTo>
                  <a:cubicBezTo>
                    <a:pt x="21647" y="60704"/>
                    <a:pt x="21694" y="60239"/>
                    <a:pt x="21492" y="59763"/>
                  </a:cubicBezTo>
                  <a:cubicBezTo>
                    <a:pt x="21317" y="59352"/>
                    <a:pt x="21019" y="59074"/>
                    <a:pt x="20779" y="59074"/>
                  </a:cubicBezTo>
                  <a:close/>
                  <a:moveTo>
                    <a:pt x="25742" y="59119"/>
                  </a:moveTo>
                  <a:cubicBezTo>
                    <a:pt x="25734" y="59119"/>
                    <a:pt x="25726" y="59119"/>
                    <a:pt x="25718" y="59120"/>
                  </a:cubicBezTo>
                  <a:cubicBezTo>
                    <a:pt x="25445" y="59132"/>
                    <a:pt x="25254" y="59561"/>
                    <a:pt x="25290" y="60084"/>
                  </a:cubicBezTo>
                  <a:cubicBezTo>
                    <a:pt x="25325" y="60589"/>
                    <a:pt x="25568" y="60978"/>
                    <a:pt x="25837" y="60978"/>
                  </a:cubicBezTo>
                  <a:cubicBezTo>
                    <a:pt x="25841" y="60978"/>
                    <a:pt x="25845" y="60978"/>
                    <a:pt x="25849" y="60977"/>
                  </a:cubicBezTo>
                  <a:cubicBezTo>
                    <a:pt x="26123" y="60954"/>
                    <a:pt x="26314" y="60525"/>
                    <a:pt x="26278" y="60013"/>
                  </a:cubicBezTo>
                  <a:cubicBezTo>
                    <a:pt x="26243" y="59504"/>
                    <a:pt x="26007" y="59119"/>
                    <a:pt x="25742" y="59119"/>
                  </a:cubicBezTo>
                  <a:close/>
                  <a:moveTo>
                    <a:pt x="64664" y="59119"/>
                  </a:moveTo>
                  <a:cubicBezTo>
                    <a:pt x="64389" y="59119"/>
                    <a:pt x="64163" y="59515"/>
                    <a:pt x="64128" y="60013"/>
                  </a:cubicBezTo>
                  <a:cubicBezTo>
                    <a:pt x="64080" y="60525"/>
                    <a:pt x="64283" y="60954"/>
                    <a:pt x="64557" y="60977"/>
                  </a:cubicBezTo>
                  <a:cubicBezTo>
                    <a:pt x="64561" y="60978"/>
                    <a:pt x="64565" y="60978"/>
                    <a:pt x="64569" y="60978"/>
                  </a:cubicBezTo>
                  <a:cubicBezTo>
                    <a:pt x="64838" y="60978"/>
                    <a:pt x="65081" y="60589"/>
                    <a:pt x="65116" y="60084"/>
                  </a:cubicBezTo>
                  <a:cubicBezTo>
                    <a:pt x="65152" y="59573"/>
                    <a:pt x="64973" y="59144"/>
                    <a:pt x="64688" y="59120"/>
                  </a:cubicBezTo>
                  <a:cubicBezTo>
                    <a:pt x="64680" y="59119"/>
                    <a:pt x="64672" y="59119"/>
                    <a:pt x="64664" y="59119"/>
                  </a:cubicBezTo>
                  <a:close/>
                  <a:moveTo>
                    <a:pt x="83630" y="60995"/>
                  </a:moveTo>
                  <a:cubicBezTo>
                    <a:pt x="83610" y="60995"/>
                    <a:pt x="83590" y="60997"/>
                    <a:pt x="83571" y="61001"/>
                  </a:cubicBezTo>
                  <a:cubicBezTo>
                    <a:pt x="83309" y="61061"/>
                    <a:pt x="83178" y="61513"/>
                    <a:pt x="83273" y="62013"/>
                  </a:cubicBezTo>
                  <a:cubicBezTo>
                    <a:pt x="83373" y="62478"/>
                    <a:pt x="83637" y="62829"/>
                    <a:pt x="83893" y="62829"/>
                  </a:cubicBezTo>
                  <a:cubicBezTo>
                    <a:pt x="83913" y="62829"/>
                    <a:pt x="83932" y="62827"/>
                    <a:pt x="83952" y="62823"/>
                  </a:cubicBezTo>
                  <a:cubicBezTo>
                    <a:pt x="84214" y="62763"/>
                    <a:pt x="84357" y="62311"/>
                    <a:pt x="84250" y="61811"/>
                  </a:cubicBezTo>
                  <a:cubicBezTo>
                    <a:pt x="84150" y="61346"/>
                    <a:pt x="83886" y="60995"/>
                    <a:pt x="83630" y="60995"/>
                  </a:cubicBezTo>
                  <a:close/>
                  <a:moveTo>
                    <a:pt x="22840" y="61854"/>
                  </a:moveTo>
                  <a:cubicBezTo>
                    <a:pt x="22677" y="61854"/>
                    <a:pt x="22490" y="61890"/>
                    <a:pt x="22301" y="61966"/>
                  </a:cubicBezTo>
                  <a:cubicBezTo>
                    <a:pt x="21825" y="62144"/>
                    <a:pt x="21516" y="62501"/>
                    <a:pt x="21611" y="62751"/>
                  </a:cubicBezTo>
                  <a:cubicBezTo>
                    <a:pt x="21669" y="62912"/>
                    <a:pt x="21871" y="62997"/>
                    <a:pt x="22126" y="62997"/>
                  </a:cubicBezTo>
                  <a:cubicBezTo>
                    <a:pt x="22286" y="62997"/>
                    <a:pt x="22467" y="62963"/>
                    <a:pt x="22647" y="62894"/>
                  </a:cubicBezTo>
                  <a:cubicBezTo>
                    <a:pt x="23123" y="62704"/>
                    <a:pt x="23432" y="62347"/>
                    <a:pt x="23337" y="62097"/>
                  </a:cubicBezTo>
                  <a:lnTo>
                    <a:pt x="23349" y="62097"/>
                  </a:lnTo>
                  <a:cubicBezTo>
                    <a:pt x="23284" y="61938"/>
                    <a:pt x="23089" y="61854"/>
                    <a:pt x="22840" y="61854"/>
                  </a:cubicBezTo>
                  <a:close/>
                  <a:moveTo>
                    <a:pt x="67582" y="61863"/>
                  </a:moveTo>
                  <a:cubicBezTo>
                    <a:pt x="67329" y="61863"/>
                    <a:pt x="67132" y="61944"/>
                    <a:pt x="67081" y="62097"/>
                  </a:cubicBezTo>
                  <a:cubicBezTo>
                    <a:pt x="66986" y="62359"/>
                    <a:pt x="67283" y="62716"/>
                    <a:pt x="67759" y="62894"/>
                  </a:cubicBezTo>
                  <a:lnTo>
                    <a:pt x="67771" y="62894"/>
                  </a:lnTo>
                  <a:cubicBezTo>
                    <a:pt x="67956" y="62968"/>
                    <a:pt x="68139" y="63003"/>
                    <a:pt x="68299" y="63003"/>
                  </a:cubicBezTo>
                  <a:cubicBezTo>
                    <a:pt x="68552" y="63003"/>
                    <a:pt x="68749" y="62917"/>
                    <a:pt x="68807" y="62763"/>
                  </a:cubicBezTo>
                  <a:cubicBezTo>
                    <a:pt x="68902" y="62501"/>
                    <a:pt x="68593" y="62144"/>
                    <a:pt x="68117" y="61966"/>
                  </a:cubicBezTo>
                  <a:cubicBezTo>
                    <a:pt x="67931" y="61896"/>
                    <a:pt x="67745" y="61863"/>
                    <a:pt x="67582" y="61863"/>
                  </a:cubicBezTo>
                  <a:close/>
                  <a:moveTo>
                    <a:pt x="77323" y="61448"/>
                  </a:moveTo>
                  <a:cubicBezTo>
                    <a:pt x="77095" y="61448"/>
                    <a:pt x="76800" y="61638"/>
                    <a:pt x="76558" y="61942"/>
                  </a:cubicBezTo>
                  <a:lnTo>
                    <a:pt x="76546" y="61930"/>
                  </a:lnTo>
                  <a:cubicBezTo>
                    <a:pt x="76237" y="62335"/>
                    <a:pt x="76153" y="62799"/>
                    <a:pt x="76368" y="62978"/>
                  </a:cubicBezTo>
                  <a:cubicBezTo>
                    <a:pt x="76420" y="63019"/>
                    <a:pt x="76486" y="63038"/>
                    <a:pt x="76561" y="63038"/>
                  </a:cubicBezTo>
                  <a:cubicBezTo>
                    <a:pt x="76790" y="63038"/>
                    <a:pt x="77098" y="62855"/>
                    <a:pt x="77332" y="62549"/>
                  </a:cubicBezTo>
                  <a:cubicBezTo>
                    <a:pt x="77654" y="62144"/>
                    <a:pt x="77737" y="61680"/>
                    <a:pt x="77523" y="61513"/>
                  </a:cubicBezTo>
                  <a:cubicBezTo>
                    <a:pt x="77466" y="61469"/>
                    <a:pt x="77398" y="61448"/>
                    <a:pt x="77323" y="61448"/>
                  </a:cubicBezTo>
                  <a:close/>
                  <a:moveTo>
                    <a:pt x="13086" y="61458"/>
                  </a:moveTo>
                  <a:cubicBezTo>
                    <a:pt x="13008" y="61458"/>
                    <a:pt x="12938" y="61479"/>
                    <a:pt x="12884" y="61525"/>
                  </a:cubicBezTo>
                  <a:cubicBezTo>
                    <a:pt x="12669" y="61692"/>
                    <a:pt x="12753" y="62156"/>
                    <a:pt x="13074" y="62561"/>
                  </a:cubicBezTo>
                  <a:cubicBezTo>
                    <a:pt x="13308" y="62866"/>
                    <a:pt x="13609" y="63050"/>
                    <a:pt x="13840" y="63050"/>
                  </a:cubicBezTo>
                  <a:cubicBezTo>
                    <a:pt x="13915" y="63050"/>
                    <a:pt x="13983" y="63030"/>
                    <a:pt x="14038" y="62990"/>
                  </a:cubicBezTo>
                  <a:cubicBezTo>
                    <a:pt x="14253" y="62811"/>
                    <a:pt x="14169" y="62347"/>
                    <a:pt x="13848" y="61942"/>
                  </a:cubicBezTo>
                  <a:cubicBezTo>
                    <a:pt x="13618" y="61641"/>
                    <a:pt x="13315" y="61458"/>
                    <a:pt x="13086" y="61458"/>
                  </a:cubicBezTo>
                  <a:close/>
                  <a:moveTo>
                    <a:pt x="54067" y="61239"/>
                  </a:moveTo>
                  <a:cubicBezTo>
                    <a:pt x="54063" y="61239"/>
                    <a:pt x="54059" y="61239"/>
                    <a:pt x="54055" y="61239"/>
                  </a:cubicBezTo>
                  <a:cubicBezTo>
                    <a:pt x="53782" y="61263"/>
                    <a:pt x="53591" y="61692"/>
                    <a:pt x="53627" y="62204"/>
                  </a:cubicBezTo>
                  <a:cubicBezTo>
                    <a:pt x="53673" y="62701"/>
                    <a:pt x="53911" y="63098"/>
                    <a:pt x="54175" y="63098"/>
                  </a:cubicBezTo>
                  <a:cubicBezTo>
                    <a:pt x="54183" y="63098"/>
                    <a:pt x="54191" y="63097"/>
                    <a:pt x="54198" y="63097"/>
                  </a:cubicBezTo>
                  <a:cubicBezTo>
                    <a:pt x="54472" y="63085"/>
                    <a:pt x="54663" y="62644"/>
                    <a:pt x="54627" y="62132"/>
                  </a:cubicBezTo>
                  <a:cubicBezTo>
                    <a:pt x="54580" y="61628"/>
                    <a:pt x="54337" y="61239"/>
                    <a:pt x="54067" y="61239"/>
                  </a:cubicBezTo>
                  <a:close/>
                  <a:moveTo>
                    <a:pt x="36351" y="61239"/>
                  </a:moveTo>
                  <a:lnTo>
                    <a:pt x="36351" y="61251"/>
                  </a:lnTo>
                  <a:cubicBezTo>
                    <a:pt x="36343" y="61251"/>
                    <a:pt x="36335" y="61250"/>
                    <a:pt x="36327" y="61250"/>
                  </a:cubicBezTo>
                  <a:cubicBezTo>
                    <a:pt x="36063" y="61250"/>
                    <a:pt x="35826" y="61635"/>
                    <a:pt x="35779" y="62144"/>
                  </a:cubicBezTo>
                  <a:cubicBezTo>
                    <a:pt x="35744" y="62656"/>
                    <a:pt x="35934" y="63085"/>
                    <a:pt x="36208" y="63109"/>
                  </a:cubicBezTo>
                  <a:cubicBezTo>
                    <a:pt x="36216" y="63109"/>
                    <a:pt x="36223" y="63110"/>
                    <a:pt x="36231" y="63110"/>
                  </a:cubicBezTo>
                  <a:cubicBezTo>
                    <a:pt x="36496" y="63110"/>
                    <a:pt x="36733" y="62713"/>
                    <a:pt x="36779" y="62216"/>
                  </a:cubicBezTo>
                  <a:cubicBezTo>
                    <a:pt x="36815" y="61692"/>
                    <a:pt x="36625" y="61263"/>
                    <a:pt x="36351" y="61239"/>
                  </a:cubicBezTo>
                  <a:close/>
                  <a:moveTo>
                    <a:pt x="28416" y="64052"/>
                  </a:moveTo>
                  <a:cubicBezTo>
                    <a:pt x="28175" y="64052"/>
                    <a:pt x="27989" y="64132"/>
                    <a:pt x="27933" y="64287"/>
                  </a:cubicBezTo>
                  <a:cubicBezTo>
                    <a:pt x="27838" y="64537"/>
                    <a:pt x="28135" y="64906"/>
                    <a:pt x="28612" y="65097"/>
                  </a:cubicBezTo>
                  <a:cubicBezTo>
                    <a:pt x="28802" y="65173"/>
                    <a:pt x="28991" y="65209"/>
                    <a:pt x="29155" y="65209"/>
                  </a:cubicBezTo>
                  <a:cubicBezTo>
                    <a:pt x="29400" y="65209"/>
                    <a:pt x="29590" y="65128"/>
                    <a:pt x="29648" y="64978"/>
                  </a:cubicBezTo>
                  <a:cubicBezTo>
                    <a:pt x="29755" y="64716"/>
                    <a:pt x="29445" y="64359"/>
                    <a:pt x="28969" y="64168"/>
                  </a:cubicBezTo>
                  <a:cubicBezTo>
                    <a:pt x="28774" y="64091"/>
                    <a:pt x="28582" y="64052"/>
                    <a:pt x="28416" y="64052"/>
                  </a:cubicBezTo>
                  <a:close/>
                  <a:moveTo>
                    <a:pt x="61995" y="64052"/>
                  </a:moveTo>
                  <a:cubicBezTo>
                    <a:pt x="61826" y="64052"/>
                    <a:pt x="61632" y="64091"/>
                    <a:pt x="61437" y="64168"/>
                  </a:cubicBezTo>
                  <a:cubicBezTo>
                    <a:pt x="60961" y="64359"/>
                    <a:pt x="60651" y="64716"/>
                    <a:pt x="60759" y="64978"/>
                  </a:cubicBezTo>
                  <a:cubicBezTo>
                    <a:pt x="60823" y="65128"/>
                    <a:pt x="61016" y="65209"/>
                    <a:pt x="61263" y="65209"/>
                  </a:cubicBezTo>
                  <a:cubicBezTo>
                    <a:pt x="61427" y="65209"/>
                    <a:pt x="61616" y="65173"/>
                    <a:pt x="61806" y="65097"/>
                  </a:cubicBezTo>
                  <a:cubicBezTo>
                    <a:pt x="62283" y="64906"/>
                    <a:pt x="62592" y="64537"/>
                    <a:pt x="62485" y="64287"/>
                  </a:cubicBezTo>
                  <a:cubicBezTo>
                    <a:pt x="62429" y="64132"/>
                    <a:pt x="62239" y="64052"/>
                    <a:pt x="61995" y="64052"/>
                  </a:cubicBezTo>
                  <a:close/>
                  <a:moveTo>
                    <a:pt x="6306" y="64494"/>
                  </a:moveTo>
                  <a:cubicBezTo>
                    <a:pt x="5871" y="64494"/>
                    <a:pt x="5521" y="64652"/>
                    <a:pt x="5490" y="64895"/>
                  </a:cubicBezTo>
                  <a:cubicBezTo>
                    <a:pt x="5466" y="65168"/>
                    <a:pt x="5859" y="65442"/>
                    <a:pt x="6371" y="65490"/>
                  </a:cubicBezTo>
                  <a:cubicBezTo>
                    <a:pt x="6436" y="65498"/>
                    <a:pt x="6500" y="65501"/>
                    <a:pt x="6562" y="65501"/>
                  </a:cubicBezTo>
                  <a:cubicBezTo>
                    <a:pt x="6979" y="65501"/>
                    <a:pt x="7316" y="65335"/>
                    <a:pt x="7347" y="65097"/>
                  </a:cubicBezTo>
                  <a:cubicBezTo>
                    <a:pt x="7371" y="64823"/>
                    <a:pt x="6990" y="64561"/>
                    <a:pt x="6478" y="64502"/>
                  </a:cubicBezTo>
                  <a:cubicBezTo>
                    <a:pt x="6419" y="64496"/>
                    <a:pt x="6362" y="64494"/>
                    <a:pt x="6306" y="64494"/>
                  </a:cubicBezTo>
                  <a:close/>
                  <a:moveTo>
                    <a:pt x="84109" y="64494"/>
                  </a:moveTo>
                  <a:cubicBezTo>
                    <a:pt x="84054" y="64494"/>
                    <a:pt x="83997" y="64496"/>
                    <a:pt x="83940" y="64502"/>
                  </a:cubicBezTo>
                  <a:cubicBezTo>
                    <a:pt x="83428" y="64561"/>
                    <a:pt x="83035" y="64823"/>
                    <a:pt x="83059" y="65097"/>
                  </a:cubicBezTo>
                  <a:cubicBezTo>
                    <a:pt x="83090" y="65335"/>
                    <a:pt x="83427" y="65501"/>
                    <a:pt x="83852" y="65501"/>
                  </a:cubicBezTo>
                  <a:cubicBezTo>
                    <a:pt x="83915" y="65501"/>
                    <a:pt x="83981" y="65498"/>
                    <a:pt x="84047" y="65490"/>
                  </a:cubicBezTo>
                  <a:cubicBezTo>
                    <a:pt x="84559" y="65442"/>
                    <a:pt x="84940" y="65168"/>
                    <a:pt x="84916" y="64895"/>
                  </a:cubicBezTo>
                  <a:cubicBezTo>
                    <a:pt x="84885" y="64652"/>
                    <a:pt x="84536" y="64494"/>
                    <a:pt x="84109" y="64494"/>
                  </a:cubicBezTo>
                  <a:close/>
                  <a:moveTo>
                    <a:pt x="40518" y="64466"/>
                  </a:moveTo>
                  <a:cubicBezTo>
                    <a:pt x="40327" y="64466"/>
                    <a:pt x="40179" y="64525"/>
                    <a:pt x="40113" y="64645"/>
                  </a:cubicBezTo>
                  <a:cubicBezTo>
                    <a:pt x="39982" y="64895"/>
                    <a:pt x="40244" y="65276"/>
                    <a:pt x="40708" y="65526"/>
                  </a:cubicBezTo>
                  <a:cubicBezTo>
                    <a:pt x="40941" y="65645"/>
                    <a:pt x="41173" y="65704"/>
                    <a:pt x="41363" y="65704"/>
                  </a:cubicBezTo>
                  <a:cubicBezTo>
                    <a:pt x="41554" y="65704"/>
                    <a:pt x="41703" y="65645"/>
                    <a:pt x="41768" y="65526"/>
                  </a:cubicBezTo>
                  <a:cubicBezTo>
                    <a:pt x="41899" y="65287"/>
                    <a:pt x="41625" y="64883"/>
                    <a:pt x="41173" y="64645"/>
                  </a:cubicBezTo>
                  <a:cubicBezTo>
                    <a:pt x="40941" y="64525"/>
                    <a:pt x="40708" y="64466"/>
                    <a:pt x="40518" y="64466"/>
                  </a:cubicBezTo>
                  <a:close/>
                  <a:moveTo>
                    <a:pt x="49888" y="64466"/>
                  </a:moveTo>
                  <a:cubicBezTo>
                    <a:pt x="49695" y="64466"/>
                    <a:pt x="49460" y="64525"/>
                    <a:pt x="49233" y="64645"/>
                  </a:cubicBezTo>
                  <a:cubicBezTo>
                    <a:pt x="48793" y="64883"/>
                    <a:pt x="48519" y="65276"/>
                    <a:pt x="48650" y="65526"/>
                  </a:cubicBezTo>
                  <a:cubicBezTo>
                    <a:pt x="48709" y="65645"/>
                    <a:pt x="48858" y="65704"/>
                    <a:pt x="49049" y="65704"/>
                  </a:cubicBezTo>
                  <a:cubicBezTo>
                    <a:pt x="49239" y="65704"/>
                    <a:pt x="49471" y="65645"/>
                    <a:pt x="49698" y="65526"/>
                  </a:cubicBezTo>
                  <a:cubicBezTo>
                    <a:pt x="50162" y="65276"/>
                    <a:pt x="50424" y="64895"/>
                    <a:pt x="50293" y="64645"/>
                  </a:cubicBezTo>
                  <a:cubicBezTo>
                    <a:pt x="50233" y="64525"/>
                    <a:pt x="50082" y="64466"/>
                    <a:pt x="49888" y="64466"/>
                  </a:cubicBezTo>
                  <a:close/>
                  <a:moveTo>
                    <a:pt x="18348" y="66001"/>
                  </a:moveTo>
                  <a:cubicBezTo>
                    <a:pt x="18340" y="66001"/>
                    <a:pt x="18332" y="66001"/>
                    <a:pt x="18325" y="66002"/>
                  </a:cubicBezTo>
                  <a:cubicBezTo>
                    <a:pt x="18051" y="66026"/>
                    <a:pt x="17860" y="66442"/>
                    <a:pt x="17896" y="66966"/>
                  </a:cubicBezTo>
                  <a:cubicBezTo>
                    <a:pt x="17931" y="67471"/>
                    <a:pt x="18174" y="67859"/>
                    <a:pt x="18444" y="67859"/>
                  </a:cubicBezTo>
                  <a:cubicBezTo>
                    <a:pt x="18448" y="67859"/>
                    <a:pt x="18452" y="67859"/>
                    <a:pt x="18456" y="67859"/>
                  </a:cubicBezTo>
                  <a:cubicBezTo>
                    <a:pt x="18730" y="67835"/>
                    <a:pt x="18920" y="67407"/>
                    <a:pt x="18884" y="66895"/>
                  </a:cubicBezTo>
                  <a:cubicBezTo>
                    <a:pt x="18850" y="66397"/>
                    <a:pt x="18612" y="66001"/>
                    <a:pt x="18348" y="66001"/>
                  </a:cubicBezTo>
                  <a:close/>
                  <a:moveTo>
                    <a:pt x="72058" y="66001"/>
                  </a:moveTo>
                  <a:cubicBezTo>
                    <a:pt x="71794" y="66001"/>
                    <a:pt x="71557" y="66397"/>
                    <a:pt x="71522" y="66895"/>
                  </a:cubicBezTo>
                  <a:cubicBezTo>
                    <a:pt x="71486" y="67407"/>
                    <a:pt x="71677" y="67835"/>
                    <a:pt x="71950" y="67859"/>
                  </a:cubicBezTo>
                  <a:cubicBezTo>
                    <a:pt x="71954" y="67859"/>
                    <a:pt x="71959" y="67859"/>
                    <a:pt x="71963" y="67859"/>
                  </a:cubicBezTo>
                  <a:cubicBezTo>
                    <a:pt x="72232" y="67859"/>
                    <a:pt x="72475" y="67471"/>
                    <a:pt x="72510" y="66966"/>
                  </a:cubicBezTo>
                  <a:cubicBezTo>
                    <a:pt x="72546" y="66454"/>
                    <a:pt x="72355" y="66026"/>
                    <a:pt x="72081" y="66002"/>
                  </a:cubicBezTo>
                  <a:cubicBezTo>
                    <a:pt x="72074" y="66001"/>
                    <a:pt x="72066" y="66001"/>
                    <a:pt x="72058" y="66001"/>
                  </a:cubicBezTo>
                  <a:close/>
                  <a:moveTo>
                    <a:pt x="44560" y="66182"/>
                  </a:moveTo>
                  <a:cubicBezTo>
                    <a:pt x="44520" y="66182"/>
                    <a:pt x="44482" y="66189"/>
                    <a:pt x="44447" y="66204"/>
                  </a:cubicBezTo>
                  <a:cubicBezTo>
                    <a:pt x="44185" y="66311"/>
                    <a:pt x="44149" y="66776"/>
                    <a:pt x="44352" y="67252"/>
                  </a:cubicBezTo>
                  <a:cubicBezTo>
                    <a:pt x="44526" y="67661"/>
                    <a:pt x="44813" y="67929"/>
                    <a:pt x="45057" y="67929"/>
                  </a:cubicBezTo>
                  <a:cubicBezTo>
                    <a:pt x="45097" y="67929"/>
                    <a:pt x="45136" y="67922"/>
                    <a:pt x="45173" y="67907"/>
                  </a:cubicBezTo>
                  <a:cubicBezTo>
                    <a:pt x="45423" y="67800"/>
                    <a:pt x="45471" y="67335"/>
                    <a:pt x="45269" y="66859"/>
                  </a:cubicBezTo>
                  <a:cubicBezTo>
                    <a:pt x="45095" y="66450"/>
                    <a:pt x="44798" y="66182"/>
                    <a:pt x="44560" y="66182"/>
                  </a:cubicBezTo>
                  <a:close/>
                  <a:moveTo>
                    <a:pt x="8012" y="66307"/>
                  </a:moveTo>
                  <a:cubicBezTo>
                    <a:pt x="7753" y="66307"/>
                    <a:pt x="7484" y="66652"/>
                    <a:pt x="7383" y="67133"/>
                  </a:cubicBezTo>
                  <a:cubicBezTo>
                    <a:pt x="7288" y="67633"/>
                    <a:pt x="7419" y="68085"/>
                    <a:pt x="7681" y="68133"/>
                  </a:cubicBezTo>
                  <a:cubicBezTo>
                    <a:pt x="7699" y="68137"/>
                    <a:pt x="7718" y="68139"/>
                    <a:pt x="7737" y="68139"/>
                  </a:cubicBezTo>
                  <a:cubicBezTo>
                    <a:pt x="7985" y="68139"/>
                    <a:pt x="8260" y="67788"/>
                    <a:pt x="8359" y="67323"/>
                  </a:cubicBezTo>
                  <a:cubicBezTo>
                    <a:pt x="8454" y="66823"/>
                    <a:pt x="8323" y="66383"/>
                    <a:pt x="8062" y="66323"/>
                  </a:cubicBezTo>
                  <a:lnTo>
                    <a:pt x="8062" y="66311"/>
                  </a:lnTo>
                  <a:cubicBezTo>
                    <a:pt x="8045" y="66309"/>
                    <a:pt x="8029" y="66307"/>
                    <a:pt x="8012" y="66307"/>
                  </a:cubicBezTo>
                  <a:close/>
                  <a:moveTo>
                    <a:pt x="26689" y="67150"/>
                  </a:moveTo>
                  <a:cubicBezTo>
                    <a:pt x="26527" y="67150"/>
                    <a:pt x="26343" y="67183"/>
                    <a:pt x="26159" y="67252"/>
                  </a:cubicBezTo>
                  <a:cubicBezTo>
                    <a:pt x="25683" y="67443"/>
                    <a:pt x="25373" y="67800"/>
                    <a:pt x="25468" y="68050"/>
                  </a:cubicBezTo>
                  <a:cubicBezTo>
                    <a:pt x="25526" y="68208"/>
                    <a:pt x="25723" y="68292"/>
                    <a:pt x="25974" y="68292"/>
                  </a:cubicBezTo>
                  <a:cubicBezTo>
                    <a:pt x="26139" y="68292"/>
                    <a:pt x="26328" y="68256"/>
                    <a:pt x="26516" y="68181"/>
                  </a:cubicBezTo>
                  <a:cubicBezTo>
                    <a:pt x="26981" y="68002"/>
                    <a:pt x="27290" y="67645"/>
                    <a:pt x="27195" y="67395"/>
                  </a:cubicBezTo>
                  <a:lnTo>
                    <a:pt x="27207" y="67395"/>
                  </a:lnTo>
                  <a:cubicBezTo>
                    <a:pt x="27148" y="67234"/>
                    <a:pt x="26946" y="67150"/>
                    <a:pt x="26689" y="67150"/>
                  </a:cubicBezTo>
                  <a:close/>
                  <a:moveTo>
                    <a:pt x="63713" y="67157"/>
                  </a:moveTo>
                  <a:cubicBezTo>
                    <a:pt x="63463" y="67157"/>
                    <a:pt x="63269" y="67237"/>
                    <a:pt x="63211" y="67395"/>
                  </a:cubicBezTo>
                  <a:cubicBezTo>
                    <a:pt x="63128" y="67657"/>
                    <a:pt x="63426" y="68002"/>
                    <a:pt x="63902" y="68181"/>
                  </a:cubicBezTo>
                  <a:lnTo>
                    <a:pt x="63914" y="68193"/>
                  </a:lnTo>
                  <a:cubicBezTo>
                    <a:pt x="64100" y="68262"/>
                    <a:pt x="64284" y="68296"/>
                    <a:pt x="64445" y="68296"/>
                  </a:cubicBezTo>
                  <a:cubicBezTo>
                    <a:pt x="64696" y="68296"/>
                    <a:pt x="64891" y="68214"/>
                    <a:pt x="64950" y="68062"/>
                  </a:cubicBezTo>
                  <a:cubicBezTo>
                    <a:pt x="65045" y="67800"/>
                    <a:pt x="64735" y="67443"/>
                    <a:pt x="64259" y="67264"/>
                  </a:cubicBezTo>
                  <a:cubicBezTo>
                    <a:pt x="64069" y="67193"/>
                    <a:pt x="63879" y="67157"/>
                    <a:pt x="63713" y="67157"/>
                  </a:cubicBezTo>
                  <a:close/>
                  <a:moveTo>
                    <a:pt x="16847" y="68632"/>
                  </a:moveTo>
                  <a:cubicBezTo>
                    <a:pt x="16621" y="68632"/>
                    <a:pt x="16320" y="68816"/>
                    <a:pt x="16086" y="69121"/>
                  </a:cubicBezTo>
                  <a:cubicBezTo>
                    <a:pt x="15777" y="69538"/>
                    <a:pt x="15693" y="70002"/>
                    <a:pt x="15920" y="70169"/>
                  </a:cubicBezTo>
                  <a:cubicBezTo>
                    <a:pt x="15972" y="70210"/>
                    <a:pt x="16037" y="70229"/>
                    <a:pt x="16110" y="70229"/>
                  </a:cubicBezTo>
                  <a:cubicBezTo>
                    <a:pt x="16336" y="70229"/>
                    <a:pt x="16638" y="70043"/>
                    <a:pt x="16872" y="69729"/>
                  </a:cubicBezTo>
                  <a:cubicBezTo>
                    <a:pt x="17182" y="69324"/>
                    <a:pt x="17265" y="68859"/>
                    <a:pt x="17039" y="68693"/>
                  </a:cubicBezTo>
                  <a:cubicBezTo>
                    <a:pt x="16986" y="68652"/>
                    <a:pt x="16921" y="68632"/>
                    <a:pt x="16847" y="68632"/>
                  </a:cubicBezTo>
                  <a:close/>
                  <a:moveTo>
                    <a:pt x="73559" y="68632"/>
                  </a:moveTo>
                  <a:cubicBezTo>
                    <a:pt x="73485" y="68632"/>
                    <a:pt x="73420" y="68652"/>
                    <a:pt x="73367" y="68693"/>
                  </a:cubicBezTo>
                  <a:cubicBezTo>
                    <a:pt x="73141" y="68859"/>
                    <a:pt x="73213" y="69324"/>
                    <a:pt x="73534" y="69729"/>
                  </a:cubicBezTo>
                  <a:cubicBezTo>
                    <a:pt x="73777" y="70043"/>
                    <a:pt x="74074" y="70229"/>
                    <a:pt x="74303" y="70229"/>
                  </a:cubicBezTo>
                  <a:cubicBezTo>
                    <a:pt x="74376" y="70229"/>
                    <a:pt x="74443" y="70210"/>
                    <a:pt x="74498" y="70169"/>
                  </a:cubicBezTo>
                  <a:cubicBezTo>
                    <a:pt x="74713" y="70002"/>
                    <a:pt x="74641" y="69538"/>
                    <a:pt x="74320" y="69121"/>
                  </a:cubicBezTo>
                  <a:cubicBezTo>
                    <a:pt x="74086" y="68816"/>
                    <a:pt x="73785" y="68632"/>
                    <a:pt x="73559" y="68632"/>
                  </a:cubicBezTo>
                  <a:close/>
                  <a:moveTo>
                    <a:pt x="36520" y="70409"/>
                  </a:moveTo>
                  <a:cubicBezTo>
                    <a:pt x="36481" y="70409"/>
                    <a:pt x="36445" y="70416"/>
                    <a:pt x="36410" y="70431"/>
                  </a:cubicBezTo>
                  <a:cubicBezTo>
                    <a:pt x="36160" y="70538"/>
                    <a:pt x="36113" y="71014"/>
                    <a:pt x="36315" y="71479"/>
                  </a:cubicBezTo>
                  <a:cubicBezTo>
                    <a:pt x="36490" y="71889"/>
                    <a:pt x="36779" y="72167"/>
                    <a:pt x="37024" y="72167"/>
                  </a:cubicBezTo>
                  <a:cubicBezTo>
                    <a:pt x="37063" y="72167"/>
                    <a:pt x="37101" y="72160"/>
                    <a:pt x="37137" y="72145"/>
                  </a:cubicBezTo>
                  <a:cubicBezTo>
                    <a:pt x="37387" y="72038"/>
                    <a:pt x="37434" y="71574"/>
                    <a:pt x="37232" y="71098"/>
                  </a:cubicBezTo>
                  <a:cubicBezTo>
                    <a:pt x="37057" y="70687"/>
                    <a:pt x="36759" y="70409"/>
                    <a:pt x="36520" y="70409"/>
                  </a:cubicBezTo>
                  <a:close/>
                  <a:moveTo>
                    <a:pt x="53898" y="70421"/>
                  </a:moveTo>
                  <a:cubicBezTo>
                    <a:pt x="53659" y="70421"/>
                    <a:pt x="53361" y="70697"/>
                    <a:pt x="53186" y="71098"/>
                  </a:cubicBezTo>
                  <a:cubicBezTo>
                    <a:pt x="52984" y="71574"/>
                    <a:pt x="53031" y="72050"/>
                    <a:pt x="53281" y="72157"/>
                  </a:cubicBezTo>
                  <a:cubicBezTo>
                    <a:pt x="53315" y="72172"/>
                    <a:pt x="53351" y="72179"/>
                    <a:pt x="53388" y="72179"/>
                  </a:cubicBezTo>
                  <a:cubicBezTo>
                    <a:pt x="53628" y="72179"/>
                    <a:pt x="53928" y="71893"/>
                    <a:pt x="54103" y="71491"/>
                  </a:cubicBezTo>
                  <a:cubicBezTo>
                    <a:pt x="54305" y="71014"/>
                    <a:pt x="54258" y="70550"/>
                    <a:pt x="54008" y="70443"/>
                  </a:cubicBezTo>
                  <a:cubicBezTo>
                    <a:pt x="53973" y="70428"/>
                    <a:pt x="53936" y="70421"/>
                    <a:pt x="53898" y="70421"/>
                  </a:cubicBezTo>
                  <a:close/>
                  <a:moveTo>
                    <a:pt x="48953" y="71396"/>
                  </a:moveTo>
                  <a:cubicBezTo>
                    <a:pt x="48889" y="71396"/>
                    <a:pt x="48824" y="71400"/>
                    <a:pt x="48757" y="71407"/>
                  </a:cubicBezTo>
                  <a:cubicBezTo>
                    <a:pt x="48245" y="71455"/>
                    <a:pt x="47864" y="71729"/>
                    <a:pt x="47888" y="72003"/>
                  </a:cubicBezTo>
                  <a:cubicBezTo>
                    <a:pt x="47909" y="72241"/>
                    <a:pt x="48254" y="72407"/>
                    <a:pt x="48680" y="72407"/>
                  </a:cubicBezTo>
                  <a:cubicBezTo>
                    <a:pt x="48744" y="72407"/>
                    <a:pt x="48810" y="72403"/>
                    <a:pt x="48876" y="72396"/>
                  </a:cubicBezTo>
                  <a:lnTo>
                    <a:pt x="48864" y="72396"/>
                  </a:lnTo>
                  <a:cubicBezTo>
                    <a:pt x="49376" y="72336"/>
                    <a:pt x="49757" y="72074"/>
                    <a:pt x="49733" y="71800"/>
                  </a:cubicBezTo>
                  <a:cubicBezTo>
                    <a:pt x="49723" y="71562"/>
                    <a:pt x="49379" y="71396"/>
                    <a:pt x="48953" y="71396"/>
                  </a:cubicBezTo>
                  <a:close/>
                  <a:moveTo>
                    <a:pt x="11170" y="71727"/>
                  </a:moveTo>
                  <a:cubicBezTo>
                    <a:pt x="11024" y="71727"/>
                    <a:pt x="10904" y="71771"/>
                    <a:pt x="10836" y="71860"/>
                  </a:cubicBezTo>
                  <a:cubicBezTo>
                    <a:pt x="10681" y="72074"/>
                    <a:pt x="10895" y="72503"/>
                    <a:pt x="11312" y="72800"/>
                  </a:cubicBezTo>
                  <a:cubicBezTo>
                    <a:pt x="11558" y="72976"/>
                    <a:pt x="11825" y="73069"/>
                    <a:pt x="12031" y="73069"/>
                  </a:cubicBezTo>
                  <a:cubicBezTo>
                    <a:pt x="12175" y="73069"/>
                    <a:pt x="12289" y="73024"/>
                    <a:pt x="12348" y="72931"/>
                  </a:cubicBezTo>
                  <a:cubicBezTo>
                    <a:pt x="12503" y="72705"/>
                    <a:pt x="12300" y="72276"/>
                    <a:pt x="11883" y="71991"/>
                  </a:cubicBezTo>
                  <a:cubicBezTo>
                    <a:pt x="11639" y="71816"/>
                    <a:pt x="11378" y="71727"/>
                    <a:pt x="11170" y="71727"/>
                  </a:cubicBezTo>
                  <a:close/>
                  <a:moveTo>
                    <a:pt x="79237" y="71722"/>
                  </a:moveTo>
                  <a:cubicBezTo>
                    <a:pt x="79031" y="71722"/>
                    <a:pt x="78769" y="71815"/>
                    <a:pt x="78523" y="71991"/>
                  </a:cubicBezTo>
                  <a:cubicBezTo>
                    <a:pt x="78106" y="72288"/>
                    <a:pt x="77892" y="72705"/>
                    <a:pt x="78046" y="72931"/>
                  </a:cubicBezTo>
                  <a:cubicBezTo>
                    <a:pt x="78115" y="73024"/>
                    <a:pt x="78233" y="73069"/>
                    <a:pt x="78378" y="73069"/>
                  </a:cubicBezTo>
                  <a:cubicBezTo>
                    <a:pt x="78586" y="73069"/>
                    <a:pt x="78848" y="72976"/>
                    <a:pt x="79094" y="72800"/>
                  </a:cubicBezTo>
                  <a:cubicBezTo>
                    <a:pt x="79511" y="72503"/>
                    <a:pt x="79725" y="72086"/>
                    <a:pt x="79559" y="71860"/>
                  </a:cubicBezTo>
                  <a:cubicBezTo>
                    <a:pt x="79495" y="71767"/>
                    <a:pt x="79380" y="71722"/>
                    <a:pt x="79237" y="71722"/>
                  </a:cubicBezTo>
                  <a:close/>
                  <a:moveTo>
                    <a:pt x="30125" y="71859"/>
                  </a:moveTo>
                  <a:cubicBezTo>
                    <a:pt x="30116" y="71859"/>
                    <a:pt x="30108" y="71859"/>
                    <a:pt x="30100" y="71860"/>
                  </a:cubicBezTo>
                  <a:cubicBezTo>
                    <a:pt x="29826" y="71872"/>
                    <a:pt x="29636" y="72300"/>
                    <a:pt x="29671" y="72812"/>
                  </a:cubicBezTo>
                  <a:cubicBezTo>
                    <a:pt x="29706" y="73321"/>
                    <a:pt x="29943" y="73706"/>
                    <a:pt x="30207" y="73706"/>
                  </a:cubicBezTo>
                  <a:cubicBezTo>
                    <a:pt x="30215" y="73706"/>
                    <a:pt x="30223" y="73706"/>
                    <a:pt x="30231" y="73705"/>
                  </a:cubicBezTo>
                  <a:cubicBezTo>
                    <a:pt x="30517" y="73693"/>
                    <a:pt x="30707" y="73265"/>
                    <a:pt x="30671" y="72753"/>
                  </a:cubicBezTo>
                  <a:cubicBezTo>
                    <a:pt x="30637" y="72244"/>
                    <a:pt x="30400" y="71859"/>
                    <a:pt x="30125" y="71859"/>
                  </a:cubicBezTo>
                  <a:close/>
                  <a:moveTo>
                    <a:pt x="60283" y="71859"/>
                  </a:moveTo>
                  <a:cubicBezTo>
                    <a:pt x="60018" y="71859"/>
                    <a:pt x="59769" y="72255"/>
                    <a:pt x="59735" y="72753"/>
                  </a:cubicBezTo>
                  <a:cubicBezTo>
                    <a:pt x="59699" y="73265"/>
                    <a:pt x="59901" y="73693"/>
                    <a:pt x="60175" y="73705"/>
                  </a:cubicBezTo>
                  <a:cubicBezTo>
                    <a:pt x="60183" y="73706"/>
                    <a:pt x="60191" y="73706"/>
                    <a:pt x="60199" y="73706"/>
                  </a:cubicBezTo>
                  <a:cubicBezTo>
                    <a:pt x="60463" y="73706"/>
                    <a:pt x="60700" y="73321"/>
                    <a:pt x="60735" y="72812"/>
                  </a:cubicBezTo>
                  <a:cubicBezTo>
                    <a:pt x="60770" y="72300"/>
                    <a:pt x="60580" y="71872"/>
                    <a:pt x="60306" y="71860"/>
                  </a:cubicBezTo>
                  <a:cubicBezTo>
                    <a:pt x="60298" y="71859"/>
                    <a:pt x="60291" y="71859"/>
                    <a:pt x="60283" y="71859"/>
                  </a:cubicBezTo>
                  <a:close/>
                  <a:moveTo>
                    <a:pt x="20282" y="73074"/>
                  </a:moveTo>
                  <a:cubicBezTo>
                    <a:pt x="20090" y="73074"/>
                    <a:pt x="19938" y="73134"/>
                    <a:pt x="19873" y="73253"/>
                  </a:cubicBezTo>
                  <a:cubicBezTo>
                    <a:pt x="19742" y="73503"/>
                    <a:pt x="20003" y="73896"/>
                    <a:pt x="20468" y="74134"/>
                  </a:cubicBezTo>
                  <a:cubicBezTo>
                    <a:pt x="20700" y="74253"/>
                    <a:pt x="20932" y="74312"/>
                    <a:pt x="21123" y="74312"/>
                  </a:cubicBezTo>
                  <a:cubicBezTo>
                    <a:pt x="21313" y="74312"/>
                    <a:pt x="21462" y="74253"/>
                    <a:pt x="21527" y="74134"/>
                  </a:cubicBezTo>
                  <a:cubicBezTo>
                    <a:pt x="21647" y="73896"/>
                    <a:pt x="21385" y="73503"/>
                    <a:pt x="20932" y="73253"/>
                  </a:cubicBezTo>
                  <a:cubicBezTo>
                    <a:pt x="20706" y="73134"/>
                    <a:pt x="20474" y="73074"/>
                    <a:pt x="20282" y="73074"/>
                  </a:cubicBezTo>
                  <a:close/>
                  <a:moveTo>
                    <a:pt x="70129" y="73074"/>
                  </a:moveTo>
                  <a:cubicBezTo>
                    <a:pt x="69935" y="73074"/>
                    <a:pt x="69700" y="73134"/>
                    <a:pt x="69474" y="73253"/>
                  </a:cubicBezTo>
                  <a:cubicBezTo>
                    <a:pt x="69033" y="73491"/>
                    <a:pt x="68760" y="73884"/>
                    <a:pt x="68891" y="74134"/>
                  </a:cubicBezTo>
                  <a:cubicBezTo>
                    <a:pt x="68956" y="74253"/>
                    <a:pt x="69105" y="74312"/>
                    <a:pt x="69294" y="74312"/>
                  </a:cubicBezTo>
                  <a:cubicBezTo>
                    <a:pt x="69483" y="74312"/>
                    <a:pt x="69712" y="74253"/>
                    <a:pt x="69938" y="74134"/>
                  </a:cubicBezTo>
                  <a:cubicBezTo>
                    <a:pt x="70403" y="73884"/>
                    <a:pt x="70665" y="73503"/>
                    <a:pt x="70534" y="73253"/>
                  </a:cubicBezTo>
                  <a:cubicBezTo>
                    <a:pt x="70474" y="73134"/>
                    <a:pt x="70322" y="73074"/>
                    <a:pt x="70129" y="73074"/>
                  </a:cubicBezTo>
                  <a:close/>
                  <a:moveTo>
                    <a:pt x="45685" y="72604"/>
                  </a:moveTo>
                  <a:cubicBezTo>
                    <a:pt x="45665" y="72604"/>
                    <a:pt x="45645" y="72606"/>
                    <a:pt x="45626" y="72610"/>
                  </a:cubicBezTo>
                  <a:cubicBezTo>
                    <a:pt x="45352" y="72657"/>
                    <a:pt x="45233" y="73122"/>
                    <a:pt x="45340" y="73622"/>
                  </a:cubicBezTo>
                  <a:lnTo>
                    <a:pt x="45328" y="73622"/>
                  </a:lnTo>
                  <a:cubicBezTo>
                    <a:pt x="45428" y="74086"/>
                    <a:pt x="45691" y="74438"/>
                    <a:pt x="45948" y="74438"/>
                  </a:cubicBezTo>
                  <a:cubicBezTo>
                    <a:pt x="45968" y="74438"/>
                    <a:pt x="45987" y="74436"/>
                    <a:pt x="46007" y="74431"/>
                  </a:cubicBezTo>
                  <a:cubicBezTo>
                    <a:pt x="46269" y="74372"/>
                    <a:pt x="46412" y="73920"/>
                    <a:pt x="46304" y="73419"/>
                  </a:cubicBezTo>
                  <a:cubicBezTo>
                    <a:pt x="46205" y="72955"/>
                    <a:pt x="45941" y="72604"/>
                    <a:pt x="45685" y="72604"/>
                  </a:cubicBezTo>
                  <a:close/>
                  <a:moveTo>
                    <a:pt x="15240" y="75096"/>
                  </a:moveTo>
                  <a:cubicBezTo>
                    <a:pt x="15228" y="75096"/>
                    <a:pt x="15217" y="75097"/>
                    <a:pt x="15205" y="75098"/>
                  </a:cubicBezTo>
                  <a:cubicBezTo>
                    <a:pt x="14931" y="75134"/>
                    <a:pt x="14753" y="75563"/>
                    <a:pt x="14812" y="76075"/>
                  </a:cubicBezTo>
                  <a:cubicBezTo>
                    <a:pt x="14870" y="76571"/>
                    <a:pt x="15130" y="76945"/>
                    <a:pt x="15395" y="76945"/>
                  </a:cubicBezTo>
                  <a:cubicBezTo>
                    <a:pt x="15403" y="76945"/>
                    <a:pt x="15411" y="76944"/>
                    <a:pt x="15420" y="76944"/>
                  </a:cubicBezTo>
                  <a:cubicBezTo>
                    <a:pt x="15693" y="76920"/>
                    <a:pt x="15860" y="76479"/>
                    <a:pt x="15801" y="75967"/>
                  </a:cubicBezTo>
                  <a:cubicBezTo>
                    <a:pt x="15744" y="75477"/>
                    <a:pt x="15501" y="75096"/>
                    <a:pt x="15240" y="75096"/>
                  </a:cubicBezTo>
                  <a:close/>
                  <a:moveTo>
                    <a:pt x="75154" y="75096"/>
                  </a:moveTo>
                  <a:cubicBezTo>
                    <a:pt x="74894" y="75096"/>
                    <a:pt x="74663" y="75477"/>
                    <a:pt x="74606" y="75967"/>
                  </a:cubicBezTo>
                  <a:lnTo>
                    <a:pt x="74594" y="75967"/>
                  </a:lnTo>
                  <a:cubicBezTo>
                    <a:pt x="74534" y="76479"/>
                    <a:pt x="74713" y="76908"/>
                    <a:pt x="74987" y="76944"/>
                  </a:cubicBezTo>
                  <a:cubicBezTo>
                    <a:pt x="74998" y="76945"/>
                    <a:pt x="75010" y="76946"/>
                    <a:pt x="75021" y="76946"/>
                  </a:cubicBezTo>
                  <a:cubicBezTo>
                    <a:pt x="75283" y="76946"/>
                    <a:pt x="75536" y="76565"/>
                    <a:pt x="75582" y="76075"/>
                  </a:cubicBezTo>
                  <a:cubicBezTo>
                    <a:pt x="75641" y="75563"/>
                    <a:pt x="75463" y="75134"/>
                    <a:pt x="75189" y="75098"/>
                  </a:cubicBezTo>
                  <a:cubicBezTo>
                    <a:pt x="75177" y="75097"/>
                    <a:pt x="75166" y="75096"/>
                    <a:pt x="75154" y="75096"/>
                  </a:cubicBezTo>
                  <a:close/>
                  <a:moveTo>
                    <a:pt x="72531" y="75445"/>
                  </a:moveTo>
                  <a:cubicBezTo>
                    <a:pt x="72308" y="75445"/>
                    <a:pt x="72005" y="75616"/>
                    <a:pt x="71760" y="75896"/>
                  </a:cubicBezTo>
                  <a:cubicBezTo>
                    <a:pt x="71427" y="76289"/>
                    <a:pt x="71319" y="76741"/>
                    <a:pt x="71534" y="76920"/>
                  </a:cubicBezTo>
                  <a:cubicBezTo>
                    <a:pt x="71591" y="76967"/>
                    <a:pt x="71663" y="76989"/>
                    <a:pt x="71746" y="76989"/>
                  </a:cubicBezTo>
                  <a:cubicBezTo>
                    <a:pt x="71974" y="76989"/>
                    <a:pt x="72277" y="76819"/>
                    <a:pt x="72522" y="76539"/>
                  </a:cubicBezTo>
                  <a:cubicBezTo>
                    <a:pt x="72855" y="76158"/>
                    <a:pt x="72951" y="75694"/>
                    <a:pt x="72736" y="75515"/>
                  </a:cubicBezTo>
                  <a:cubicBezTo>
                    <a:pt x="72683" y="75468"/>
                    <a:pt x="72612" y="75445"/>
                    <a:pt x="72531" y="75445"/>
                  </a:cubicBezTo>
                  <a:close/>
                  <a:moveTo>
                    <a:pt x="17876" y="75443"/>
                  </a:moveTo>
                  <a:cubicBezTo>
                    <a:pt x="17791" y="75443"/>
                    <a:pt x="17716" y="75466"/>
                    <a:pt x="17658" y="75515"/>
                  </a:cubicBezTo>
                  <a:cubicBezTo>
                    <a:pt x="17456" y="75694"/>
                    <a:pt x="17551" y="76146"/>
                    <a:pt x="17884" y="76539"/>
                  </a:cubicBezTo>
                  <a:cubicBezTo>
                    <a:pt x="18127" y="76825"/>
                    <a:pt x="18427" y="76991"/>
                    <a:pt x="18655" y="76991"/>
                  </a:cubicBezTo>
                  <a:cubicBezTo>
                    <a:pt x="18739" y="76991"/>
                    <a:pt x="18814" y="76968"/>
                    <a:pt x="18872" y="76920"/>
                  </a:cubicBezTo>
                  <a:cubicBezTo>
                    <a:pt x="19075" y="76741"/>
                    <a:pt x="18980" y="76289"/>
                    <a:pt x="18646" y="75896"/>
                  </a:cubicBezTo>
                  <a:cubicBezTo>
                    <a:pt x="18403" y="75610"/>
                    <a:pt x="18103" y="75443"/>
                    <a:pt x="17876" y="75443"/>
                  </a:cubicBezTo>
                  <a:close/>
                  <a:moveTo>
                    <a:pt x="32824" y="78377"/>
                  </a:moveTo>
                  <a:cubicBezTo>
                    <a:pt x="32603" y="78377"/>
                    <a:pt x="32433" y="78449"/>
                    <a:pt x="32374" y="78587"/>
                  </a:cubicBezTo>
                  <a:cubicBezTo>
                    <a:pt x="32255" y="78837"/>
                    <a:pt x="32541" y="79206"/>
                    <a:pt x="33005" y="79420"/>
                  </a:cubicBezTo>
                  <a:cubicBezTo>
                    <a:pt x="33216" y="79518"/>
                    <a:pt x="33430" y="79566"/>
                    <a:pt x="33612" y="79566"/>
                  </a:cubicBezTo>
                  <a:cubicBezTo>
                    <a:pt x="33829" y="79566"/>
                    <a:pt x="34000" y="79497"/>
                    <a:pt x="34065" y="79361"/>
                  </a:cubicBezTo>
                  <a:cubicBezTo>
                    <a:pt x="34184" y="79111"/>
                    <a:pt x="33898" y="78742"/>
                    <a:pt x="33434" y="78527"/>
                  </a:cubicBezTo>
                  <a:cubicBezTo>
                    <a:pt x="33219" y="78425"/>
                    <a:pt x="33005" y="78377"/>
                    <a:pt x="32824" y="78377"/>
                  </a:cubicBezTo>
                  <a:close/>
                  <a:moveTo>
                    <a:pt x="57589" y="78377"/>
                  </a:moveTo>
                  <a:cubicBezTo>
                    <a:pt x="57407" y="78377"/>
                    <a:pt x="57193" y="78425"/>
                    <a:pt x="56984" y="78527"/>
                  </a:cubicBezTo>
                  <a:lnTo>
                    <a:pt x="56996" y="78527"/>
                  </a:lnTo>
                  <a:cubicBezTo>
                    <a:pt x="56532" y="78742"/>
                    <a:pt x="56246" y="79123"/>
                    <a:pt x="56353" y="79361"/>
                  </a:cubicBezTo>
                  <a:cubicBezTo>
                    <a:pt x="56419" y="79498"/>
                    <a:pt x="56592" y="79571"/>
                    <a:pt x="56812" y="79571"/>
                  </a:cubicBezTo>
                  <a:cubicBezTo>
                    <a:pt x="56992" y="79571"/>
                    <a:pt x="57204" y="79522"/>
                    <a:pt x="57413" y="79420"/>
                  </a:cubicBezTo>
                  <a:cubicBezTo>
                    <a:pt x="57877" y="79206"/>
                    <a:pt x="58151" y="78825"/>
                    <a:pt x="58044" y="78587"/>
                  </a:cubicBezTo>
                  <a:cubicBezTo>
                    <a:pt x="57985" y="78449"/>
                    <a:pt x="57811" y="78377"/>
                    <a:pt x="57589" y="78377"/>
                  </a:cubicBezTo>
                  <a:close/>
                  <a:moveTo>
                    <a:pt x="67010" y="79882"/>
                  </a:moveTo>
                  <a:cubicBezTo>
                    <a:pt x="66749" y="79882"/>
                    <a:pt x="66507" y="80263"/>
                    <a:pt x="66450" y="80754"/>
                  </a:cubicBezTo>
                  <a:cubicBezTo>
                    <a:pt x="66390" y="81254"/>
                    <a:pt x="66557" y="81694"/>
                    <a:pt x="66831" y="81730"/>
                  </a:cubicBezTo>
                  <a:cubicBezTo>
                    <a:pt x="66842" y="81731"/>
                    <a:pt x="66854" y="81732"/>
                    <a:pt x="66865" y="81732"/>
                  </a:cubicBezTo>
                  <a:cubicBezTo>
                    <a:pt x="67127" y="81732"/>
                    <a:pt x="67380" y="81351"/>
                    <a:pt x="67426" y="80861"/>
                  </a:cubicBezTo>
                  <a:cubicBezTo>
                    <a:pt x="67486" y="80349"/>
                    <a:pt x="67319" y="79908"/>
                    <a:pt x="67045" y="79885"/>
                  </a:cubicBezTo>
                  <a:cubicBezTo>
                    <a:pt x="67033" y="79883"/>
                    <a:pt x="67022" y="79882"/>
                    <a:pt x="67010" y="79882"/>
                  </a:cubicBezTo>
                  <a:close/>
                  <a:moveTo>
                    <a:pt x="33123" y="81375"/>
                  </a:moveTo>
                  <a:cubicBezTo>
                    <a:pt x="33099" y="81375"/>
                    <a:pt x="33076" y="81378"/>
                    <a:pt x="33053" y="81385"/>
                  </a:cubicBezTo>
                  <a:cubicBezTo>
                    <a:pt x="32791" y="81456"/>
                    <a:pt x="32684" y="81920"/>
                    <a:pt x="32827" y="82421"/>
                  </a:cubicBezTo>
                  <a:cubicBezTo>
                    <a:pt x="32946" y="82866"/>
                    <a:pt x="33234" y="83192"/>
                    <a:pt x="33482" y="83192"/>
                  </a:cubicBezTo>
                  <a:cubicBezTo>
                    <a:pt x="33506" y="83192"/>
                    <a:pt x="33530" y="83189"/>
                    <a:pt x="33553" y="83183"/>
                  </a:cubicBezTo>
                  <a:cubicBezTo>
                    <a:pt x="33815" y="83099"/>
                    <a:pt x="33922" y="82647"/>
                    <a:pt x="33779" y="82147"/>
                  </a:cubicBezTo>
                  <a:cubicBezTo>
                    <a:pt x="33649" y="81702"/>
                    <a:pt x="33370" y="81375"/>
                    <a:pt x="33123" y="81375"/>
                  </a:cubicBezTo>
                  <a:close/>
                  <a:moveTo>
                    <a:pt x="57294" y="81375"/>
                  </a:moveTo>
                  <a:cubicBezTo>
                    <a:pt x="57046" y="81375"/>
                    <a:pt x="56758" y="81702"/>
                    <a:pt x="56639" y="82147"/>
                  </a:cubicBezTo>
                  <a:cubicBezTo>
                    <a:pt x="56496" y="82647"/>
                    <a:pt x="56603" y="83099"/>
                    <a:pt x="56865" y="83183"/>
                  </a:cubicBezTo>
                  <a:cubicBezTo>
                    <a:pt x="56888" y="83189"/>
                    <a:pt x="56912" y="83192"/>
                    <a:pt x="56936" y="83192"/>
                  </a:cubicBezTo>
                  <a:cubicBezTo>
                    <a:pt x="57184" y="83192"/>
                    <a:pt x="57472" y="82866"/>
                    <a:pt x="57592" y="82421"/>
                  </a:cubicBezTo>
                  <a:cubicBezTo>
                    <a:pt x="57722" y="81920"/>
                    <a:pt x="57627" y="81456"/>
                    <a:pt x="57365" y="81385"/>
                  </a:cubicBezTo>
                  <a:cubicBezTo>
                    <a:pt x="57342" y="81378"/>
                    <a:pt x="57318" y="81375"/>
                    <a:pt x="57294" y="81375"/>
                  </a:cubicBezTo>
                  <a:close/>
                  <a:moveTo>
                    <a:pt x="21575" y="82087"/>
                  </a:moveTo>
                  <a:cubicBezTo>
                    <a:pt x="21301" y="82123"/>
                    <a:pt x="21123" y="82563"/>
                    <a:pt x="21182" y="83075"/>
                  </a:cubicBezTo>
                  <a:cubicBezTo>
                    <a:pt x="21240" y="83572"/>
                    <a:pt x="21488" y="83946"/>
                    <a:pt x="21753" y="83946"/>
                  </a:cubicBezTo>
                  <a:cubicBezTo>
                    <a:pt x="21761" y="83946"/>
                    <a:pt x="21769" y="83945"/>
                    <a:pt x="21778" y="83945"/>
                  </a:cubicBezTo>
                  <a:cubicBezTo>
                    <a:pt x="22039" y="83909"/>
                    <a:pt x="22218" y="83468"/>
                    <a:pt x="22170" y="82956"/>
                  </a:cubicBezTo>
                  <a:cubicBezTo>
                    <a:pt x="22113" y="82467"/>
                    <a:pt x="21860" y="82097"/>
                    <a:pt x="21609" y="82097"/>
                  </a:cubicBezTo>
                  <a:cubicBezTo>
                    <a:pt x="21598" y="82097"/>
                    <a:pt x="21586" y="82098"/>
                    <a:pt x="21575" y="82099"/>
                  </a:cubicBezTo>
                  <a:lnTo>
                    <a:pt x="21575" y="82087"/>
                  </a:lnTo>
                  <a:close/>
                  <a:moveTo>
                    <a:pt x="19686" y="83468"/>
                  </a:moveTo>
                  <a:cubicBezTo>
                    <a:pt x="19494" y="83468"/>
                    <a:pt x="19343" y="83528"/>
                    <a:pt x="19277" y="83647"/>
                  </a:cubicBezTo>
                  <a:cubicBezTo>
                    <a:pt x="19146" y="83897"/>
                    <a:pt x="19408" y="84290"/>
                    <a:pt x="19861" y="84528"/>
                  </a:cubicBezTo>
                  <a:cubicBezTo>
                    <a:pt x="20093" y="84647"/>
                    <a:pt x="20325" y="84707"/>
                    <a:pt x="20515" y="84707"/>
                  </a:cubicBezTo>
                  <a:cubicBezTo>
                    <a:pt x="20706" y="84707"/>
                    <a:pt x="20855" y="84647"/>
                    <a:pt x="20920" y="84528"/>
                  </a:cubicBezTo>
                  <a:cubicBezTo>
                    <a:pt x="21051" y="84290"/>
                    <a:pt x="20789" y="83897"/>
                    <a:pt x="20337" y="83647"/>
                  </a:cubicBezTo>
                  <a:cubicBezTo>
                    <a:pt x="20111" y="83528"/>
                    <a:pt x="19878" y="83468"/>
                    <a:pt x="19686" y="83468"/>
                  </a:cubicBezTo>
                  <a:close/>
                  <a:moveTo>
                    <a:pt x="70726" y="83464"/>
                  </a:moveTo>
                  <a:cubicBezTo>
                    <a:pt x="70539" y="83464"/>
                    <a:pt x="70310" y="83526"/>
                    <a:pt x="70081" y="83647"/>
                  </a:cubicBezTo>
                  <a:lnTo>
                    <a:pt x="70069" y="83647"/>
                  </a:lnTo>
                  <a:cubicBezTo>
                    <a:pt x="69629" y="83885"/>
                    <a:pt x="69355" y="84278"/>
                    <a:pt x="69474" y="84528"/>
                  </a:cubicBezTo>
                  <a:cubicBezTo>
                    <a:pt x="69533" y="84647"/>
                    <a:pt x="69682" y="84707"/>
                    <a:pt x="69874" y="84707"/>
                  </a:cubicBezTo>
                  <a:cubicBezTo>
                    <a:pt x="70066" y="84707"/>
                    <a:pt x="70301" y="84647"/>
                    <a:pt x="70534" y="84528"/>
                  </a:cubicBezTo>
                  <a:cubicBezTo>
                    <a:pt x="70986" y="84278"/>
                    <a:pt x="71248" y="83885"/>
                    <a:pt x="71117" y="83647"/>
                  </a:cubicBezTo>
                  <a:cubicBezTo>
                    <a:pt x="71052" y="83523"/>
                    <a:pt x="70909" y="83464"/>
                    <a:pt x="70726" y="83464"/>
                  </a:cubicBezTo>
                  <a:close/>
                  <a:moveTo>
                    <a:pt x="28555" y="84047"/>
                  </a:moveTo>
                  <a:cubicBezTo>
                    <a:pt x="28392" y="84047"/>
                    <a:pt x="28205" y="84083"/>
                    <a:pt x="28016" y="84159"/>
                  </a:cubicBezTo>
                  <a:cubicBezTo>
                    <a:pt x="27540" y="84337"/>
                    <a:pt x="27231" y="84695"/>
                    <a:pt x="27326" y="84957"/>
                  </a:cubicBezTo>
                  <a:cubicBezTo>
                    <a:pt x="27384" y="85109"/>
                    <a:pt x="27584" y="85191"/>
                    <a:pt x="27839" y="85191"/>
                  </a:cubicBezTo>
                  <a:cubicBezTo>
                    <a:pt x="28002" y="85191"/>
                    <a:pt x="28188" y="85157"/>
                    <a:pt x="28374" y="85088"/>
                  </a:cubicBezTo>
                  <a:cubicBezTo>
                    <a:pt x="28850" y="84909"/>
                    <a:pt x="29159" y="84552"/>
                    <a:pt x="29064" y="84290"/>
                  </a:cubicBezTo>
                  <a:cubicBezTo>
                    <a:pt x="28999" y="84132"/>
                    <a:pt x="28804" y="84047"/>
                    <a:pt x="28555" y="84047"/>
                  </a:cubicBezTo>
                  <a:close/>
                  <a:moveTo>
                    <a:pt x="61855" y="84056"/>
                  </a:moveTo>
                  <a:cubicBezTo>
                    <a:pt x="61598" y="84056"/>
                    <a:pt x="61400" y="84141"/>
                    <a:pt x="61342" y="84302"/>
                  </a:cubicBezTo>
                  <a:cubicBezTo>
                    <a:pt x="61247" y="84552"/>
                    <a:pt x="61556" y="84909"/>
                    <a:pt x="62044" y="85088"/>
                  </a:cubicBezTo>
                  <a:cubicBezTo>
                    <a:pt x="62233" y="85163"/>
                    <a:pt x="62420" y="85199"/>
                    <a:pt x="62582" y="85199"/>
                  </a:cubicBezTo>
                  <a:cubicBezTo>
                    <a:pt x="62830" y="85199"/>
                    <a:pt x="63023" y="85115"/>
                    <a:pt x="63080" y="84957"/>
                  </a:cubicBezTo>
                  <a:cubicBezTo>
                    <a:pt x="63176" y="84695"/>
                    <a:pt x="62866" y="84349"/>
                    <a:pt x="62390" y="84159"/>
                  </a:cubicBezTo>
                  <a:cubicBezTo>
                    <a:pt x="62201" y="84090"/>
                    <a:pt x="62016" y="84056"/>
                    <a:pt x="61855" y="84056"/>
                  </a:cubicBezTo>
                  <a:close/>
                  <a:moveTo>
                    <a:pt x="44699" y="85974"/>
                  </a:moveTo>
                  <a:cubicBezTo>
                    <a:pt x="44481" y="85974"/>
                    <a:pt x="44198" y="86098"/>
                    <a:pt x="43947" y="86326"/>
                  </a:cubicBezTo>
                  <a:cubicBezTo>
                    <a:pt x="43554" y="86671"/>
                    <a:pt x="43399" y="87112"/>
                    <a:pt x="43578" y="87314"/>
                  </a:cubicBezTo>
                  <a:cubicBezTo>
                    <a:pt x="43643" y="87383"/>
                    <a:pt x="43738" y="87416"/>
                    <a:pt x="43851" y="87416"/>
                  </a:cubicBezTo>
                  <a:cubicBezTo>
                    <a:pt x="44069" y="87416"/>
                    <a:pt x="44354" y="87292"/>
                    <a:pt x="44614" y="87064"/>
                  </a:cubicBezTo>
                  <a:cubicBezTo>
                    <a:pt x="44995" y="86719"/>
                    <a:pt x="45149" y="86278"/>
                    <a:pt x="44971" y="86076"/>
                  </a:cubicBezTo>
                  <a:cubicBezTo>
                    <a:pt x="44906" y="86007"/>
                    <a:pt x="44811" y="85974"/>
                    <a:pt x="44699" y="85974"/>
                  </a:cubicBezTo>
                  <a:close/>
                  <a:moveTo>
                    <a:pt x="45701" y="85965"/>
                  </a:moveTo>
                  <a:cubicBezTo>
                    <a:pt x="45591" y="85965"/>
                    <a:pt x="45499" y="85996"/>
                    <a:pt x="45435" y="86064"/>
                  </a:cubicBezTo>
                  <a:cubicBezTo>
                    <a:pt x="45257" y="86278"/>
                    <a:pt x="45423" y="86719"/>
                    <a:pt x="45804" y="87064"/>
                  </a:cubicBezTo>
                  <a:cubicBezTo>
                    <a:pt x="46056" y="87292"/>
                    <a:pt x="46338" y="87416"/>
                    <a:pt x="46556" y="87416"/>
                  </a:cubicBezTo>
                  <a:cubicBezTo>
                    <a:pt x="46668" y="87416"/>
                    <a:pt x="46763" y="87383"/>
                    <a:pt x="46828" y="87314"/>
                  </a:cubicBezTo>
                  <a:cubicBezTo>
                    <a:pt x="47007" y="87112"/>
                    <a:pt x="46852" y="86659"/>
                    <a:pt x="46471" y="86314"/>
                  </a:cubicBezTo>
                  <a:cubicBezTo>
                    <a:pt x="46209" y="86092"/>
                    <a:pt x="45921" y="85965"/>
                    <a:pt x="45701" y="85965"/>
                  </a:cubicBezTo>
                  <a:close/>
                  <a:moveTo>
                    <a:pt x="29764" y="87456"/>
                  </a:moveTo>
                  <a:cubicBezTo>
                    <a:pt x="29737" y="87456"/>
                    <a:pt x="29710" y="87460"/>
                    <a:pt x="29683" y="87469"/>
                  </a:cubicBezTo>
                  <a:cubicBezTo>
                    <a:pt x="29421" y="87540"/>
                    <a:pt x="29314" y="87993"/>
                    <a:pt x="29457" y="88493"/>
                  </a:cubicBezTo>
                  <a:cubicBezTo>
                    <a:pt x="29576" y="88938"/>
                    <a:pt x="29864" y="89264"/>
                    <a:pt x="30112" y="89264"/>
                  </a:cubicBezTo>
                  <a:cubicBezTo>
                    <a:pt x="30137" y="89264"/>
                    <a:pt x="30160" y="89261"/>
                    <a:pt x="30183" y="89255"/>
                  </a:cubicBezTo>
                  <a:cubicBezTo>
                    <a:pt x="30445" y="89183"/>
                    <a:pt x="30552" y="88719"/>
                    <a:pt x="30410" y="88231"/>
                  </a:cubicBezTo>
                  <a:cubicBezTo>
                    <a:pt x="30292" y="87781"/>
                    <a:pt x="30010" y="87456"/>
                    <a:pt x="29764" y="87456"/>
                  </a:cubicBezTo>
                  <a:close/>
                  <a:moveTo>
                    <a:pt x="60642" y="87456"/>
                  </a:moveTo>
                  <a:cubicBezTo>
                    <a:pt x="60396" y="87456"/>
                    <a:pt x="60114" y="87781"/>
                    <a:pt x="59997" y="88231"/>
                  </a:cubicBezTo>
                  <a:cubicBezTo>
                    <a:pt x="59854" y="88719"/>
                    <a:pt x="59961" y="89183"/>
                    <a:pt x="60223" y="89255"/>
                  </a:cubicBezTo>
                  <a:cubicBezTo>
                    <a:pt x="60247" y="89261"/>
                    <a:pt x="60271" y="89264"/>
                    <a:pt x="60296" y="89264"/>
                  </a:cubicBezTo>
                  <a:cubicBezTo>
                    <a:pt x="60544" y="89264"/>
                    <a:pt x="60830" y="88947"/>
                    <a:pt x="60949" y="88493"/>
                  </a:cubicBezTo>
                  <a:cubicBezTo>
                    <a:pt x="61092" y="87993"/>
                    <a:pt x="60985" y="87540"/>
                    <a:pt x="60723" y="87469"/>
                  </a:cubicBezTo>
                  <a:cubicBezTo>
                    <a:pt x="60697" y="87460"/>
                    <a:pt x="60670" y="87456"/>
                    <a:pt x="60642" y="87456"/>
                  </a:cubicBezTo>
                  <a:close/>
                  <a:moveTo>
                    <a:pt x="41032" y="89259"/>
                  </a:moveTo>
                  <a:cubicBezTo>
                    <a:pt x="40591" y="89259"/>
                    <a:pt x="40230" y="89427"/>
                    <a:pt x="40208" y="89671"/>
                  </a:cubicBezTo>
                  <a:cubicBezTo>
                    <a:pt x="40185" y="89945"/>
                    <a:pt x="40577" y="90207"/>
                    <a:pt x="41089" y="90267"/>
                  </a:cubicBezTo>
                  <a:cubicBezTo>
                    <a:pt x="41145" y="90272"/>
                    <a:pt x="41200" y="90274"/>
                    <a:pt x="41253" y="90274"/>
                  </a:cubicBezTo>
                  <a:cubicBezTo>
                    <a:pt x="41690" y="90274"/>
                    <a:pt x="42034" y="90106"/>
                    <a:pt x="42066" y="89862"/>
                  </a:cubicBezTo>
                  <a:cubicBezTo>
                    <a:pt x="42090" y="89588"/>
                    <a:pt x="41709" y="89326"/>
                    <a:pt x="41197" y="89267"/>
                  </a:cubicBezTo>
                  <a:cubicBezTo>
                    <a:pt x="41141" y="89261"/>
                    <a:pt x="41086" y="89259"/>
                    <a:pt x="41032" y="89259"/>
                  </a:cubicBezTo>
                  <a:close/>
                  <a:moveTo>
                    <a:pt x="49385" y="89259"/>
                  </a:moveTo>
                  <a:cubicBezTo>
                    <a:pt x="49332" y="89259"/>
                    <a:pt x="49277" y="89261"/>
                    <a:pt x="49221" y="89267"/>
                  </a:cubicBezTo>
                  <a:cubicBezTo>
                    <a:pt x="48709" y="89326"/>
                    <a:pt x="48317" y="89588"/>
                    <a:pt x="48352" y="89862"/>
                  </a:cubicBezTo>
                  <a:cubicBezTo>
                    <a:pt x="48373" y="90106"/>
                    <a:pt x="48726" y="90274"/>
                    <a:pt x="49165" y="90274"/>
                  </a:cubicBezTo>
                  <a:cubicBezTo>
                    <a:pt x="49218" y="90274"/>
                    <a:pt x="49273" y="90272"/>
                    <a:pt x="49329" y="90267"/>
                  </a:cubicBezTo>
                  <a:cubicBezTo>
                    <a:pt x="49841" y="90219"/>
                    <a:pt x="50233" y="89945"/>
                    <a:pt x="50198" y="89671"/>
                  </a:cubicBezTo>
                  <a:cubicBezTo>
                    <a:pt x="50176" y="89427"/>
                    <a:pt x="49824" y="89259"/>
                    <a:pt x="49385" y="892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8"/>
            <p:cNvSpPr/>
            <p:nvPr/>
          </p:nvSpPr>
          <p:spPr>
            <a:xfrm>
              <a:off x="5622754" y="1603622"/>
              <a:ext cx="2496553" cy="2491820"/>
            </a:xfrm>
            <a:custGeom>
              <a:avLst/>
              <a:gdLst/>
              <a:ahLst/>
              <a:cxnLst/>
              <a:rect l="l" t="t" r="r" b="b"/>
              <a:pathLst>
                <a:path w="90726" h="90554" extrusionOk="0">
                  <a:moveTo>
                    <a:pt x="36052" y="281"/>
                  </a:moveTo>
                  <a:cubicBezTo>
                    <a:pt x="36100" y="281"/>
                    <a:pt x="36148" y="293"/>
                    <a:pt x="36195" y="328"/>
                  </a:cubicBezTo>
                  <a:cubicBezTo>
                    <a:pt x="36314" y="447"/>
                    <a:pt x="36219" y="816"/>
                    <a:pt x="35909" y="1150"/>
                  </a:cubicBezTo>
                  <a:cubicBezTo>
                    <a:pt x="35677" y="1400"/>
                    <a:pt x="35410" y="1523"/>
                    <a:pt x="35242" y="1523"/>
                  </a:cubicBezTo>
                  <a:cubicBezTo>
                    <a:pt x="35186" y="1523"/>
                    <a:pt x="35141" y="1510"/>
                    <a:pt x="35112" y="1483"/>
                  </a:cubicBezTo>
                  <a:cubicBezTo>
                    <a:pt x="34993" y="1364"/>
                    <a:pt x="35076" y="983"/>
                    <a:pt x="35386" y="662"/>
                  </a:cubicBezTo>
                  <a:cubicBezTo>
                    <a:pt x="35528" y="507"/>
                    <a:pt x="35695" y="388"/>
                    <a:pt x="35886" y="316"/>
                  </a:cubicBezTo>
                  <a:cubicBezTo>
                    <a:pt x="35945" y="293"/>
                    <a:pt x="36005" y="281"/>
                    <a:pt x="36052" y="281"/>
                  </a:cubicBezTo>
                  <a:close/>
                  <a:moveTo>
                    <a:pt x="54674" y="281"/>
                  </a:moveTo>
                  <a:cubicBezTo>
                    <a:pt x="54936" y="316"/>
                    <a:pt x="55174" y="459"/>
                    <a:pt x="55340" y="662"/>
                  </a:cubicBezTo>
                  <a:cubicBezTo>
                    <a:pt x="55483" y="804"/>
                    <a:pt x="55590" y="983"/>
                    <a:pt x="55650" y="1174"/>
                  </a:cubicBezTo>
                  <a:cubicBezTo>
                    <a:pt x="55771" y="1350"/>
                    <a:pt x="55624" y="1548"/>
                    <a:pt x="55457" y="1548"/>
                  </a:cubicBezTo>
                  <a:cubicBezTo>
                    <a:pt x="55410" y="1548"/>
                    <a:pt x="55361" y="1532"/>
                    <a:pt x="55317" y="1495"/>
                  </a:cubicBezTo>
                  <a:cubicBezTo>
                    <a:pt x="55126" y="1424"/>
                    <a:pt x="54948" y="1305"/>
                    <a:pt x="54817" y="1150"/>
                  </a:cubicBezTo>
                  <a:cubicBezTo>
                    <a:pt x="54507" y="816"/>
                    <a:pt x="54412" y="447"/>
                    <a:pt x="54531" y="328"/>
                  </a:cubicBezTo>
                  <a:cubicBezTo>
                    <a:pt x="54578" y="293"/>
                    <a:pt x="54626" y="281"/>
                    <a:pt x="54674" y="281"/>
                  </a:cubicBezTo>
                  <a:close/>
                  <a:moveTo>
                    <a:pt x="36020" y="1"/>
                  </a:moveTo>
                  <a:cubicBezTo>
                    <a:pt x="35942" y="1"/>
                    <a:pt x="35863" y="18"/>
                    <a:pt x="35790" y="54"/>
                  </a:cubicBezTo>
                  <a:cubicBezTo>
                    <a:pt x="35552" y="138"/>
                    <a:pt x="35338" y="281"/>
                    <a:pt x="35171" y="471"/>
                  </a:cubicBezTo>
                  <a:cubicBezTo>
                    <a:pt x="34766" y="912"/>
                    <a:pt x="34647" y="1436"/>
                    <a:pt x="34909" y="1686"/>
                  </a:cubicBezTo>
                  <a:cubicBezTo>
                    <a:pt x="35002" y="1766"/>
                    <a:pt x="35116" y="1802"/>
                    <a:pt x="35232" y="1805"/>
                  </a:cubicBezTo>
                  <a:lnTo>
                    <a:pt x="35232" y="1805"/>
                  </a:lnTo>
                  <a:cubicBezTo>
                    <a:pt x="35577" y="1769"/>
                    <a:pt x="35886" y="1602"/>
                    <a:pt x="36112" y="1340"/>
                  </a:cubicBezTo>
                  <a:cubicBezTo>
                    <a:pt x="36517" y="900"/>
                    <a:pt x="36636" y="364"/>
                    <a:pt x="36374" y="126"/>
                  </a:cubicBezTo>
                  <a:cubicBezTo>
                    <a:pt x="36271" y="45"/>
                    <a:pt x="36146" y="1"/>
                    <a:pt x="36020" y="1"/>
                  </a:cubicBezTo>
                  <a:close/>
                  <a:moveTo>
                    <a:pt x="35232" y="1805"/>
                  </a:moveTo>
                  <a:lnTo>
                    <a:pt x="35232" y="1805"/>
                  </a:lnTo>
                  <a:cubicBezTo>
                    <a:pt x="35231" y="1805"/>
                    <a:pt x="35231" y="1805"/>
                    <a:pt x="35231" y="1805"/>
                  </a:cubicBezTo>
                  <a:lnTo>
                    <a:pt x="35243" y="1805"/>
                  </a:lnTo>
                  <a:cubicBezTo>
                    <a:pt x="35239" y="1805"/>
                    <a:pt x="35235" y="1805"/>
                    <a:pt x="35232" y="1805"/>
                  </a:cubicBezTo>
                  <a:close/>
                  <a:moveTo>
                    <a:pt x="54665" y="6"/>
                  </a:moveTo>
                  <a:cubicBezTo>
                    <a:pt x="54538" y="6"/>
                    <a:pt x="54425" y="45"/>
                    <a:pt x="54340" y="126"/>
                  </a:cubicBezTo>
                  <a:cubicBezTo>
                    <a:pt x="54078" y="364"/>
                    <a:pt x="54197" y="900"/>
                    <a:pt x="54614" y="1340"/>
                  </a:cubicBezTo>
                  <a:cubicBezTo>
                    <a:pt x="54781" y="1531"/>
                    <a:pt x="54995" y="1674"/>
                    <a:pt x="55221" y="1757"/>
                  </a:cubicBezTo>
                  <a:cubicBezTo>
                    <a:pt x="55305" y="1781"/>
                    <a:pt x="55400" y="1805"/>
                    <a:pt x="55483" y="1805"/>
                  </a:cubicBezTo>
                  <a:cubicBezTo>
                    <a:pt x="55602" y="1805"/>
                    <a:pt x="55710" y="1769"/>
                    <a:pt x="55805" y="1686"/>
                  </a:cubicBezTo>
                  <a:cubicBezTo>
                    <a:pt x="55948" y="1531"/>
                    <a:pt x="55983" y="1305"/>
                    <a:pt x="55912" y="1102"/>
                  </a:cubicBezTo>
                  <a:cubicBezTo>
                    <a:pt x="55841" y="864"/>
                    <a:pt x="55710" y="650"/>
                    <a:pt x="55531" y="471"/>
                  </a:cubicBezTo>
                  <a:cubicBezTo>
                    <a:pt x="55257" y="173"/>
                    <a:pt x="54930" y="6"/>
                    <a:pt x="54665" y="6"/>
                  </a:cubicBezTo>
                  <a:close/>
                  <a:moveTo>
                    <a:pt x="42125" y="483"/>
                  </a:moveTo>
                  <a:cubicBezTo>
                    <a:pt x="42291" y="483"/>
                    <a:pt x="42529" y="757"/>
                    <a:pt x="42648" y="1162"/>
                  </a:cubicBezTo>
                  <a:cubicBezTo>
                    <a:pt x="42756" y="1590"/>
                    <a:pt x="42660" y="1971"/>
                    <a:pt x="42494" y="2007"/>
                  </a:cubicBezTo>
                  <a:cubicBezTo>
                    <a:pt x="42482" y="2011"/>
                    <a:pt x="42469" y="2013"/>
                    <a:pt x="42455" y="2013"/>
                  </a:cubicBezTo>
                  <a:cubicBezTo>
                    <a:pt x="42390" y="2013"/>
                    <a:pt x="42309" y="1965"/>
                    <a:pt x="42220" y="1876"/>
                  </a:cubicBezTo>
                  <a:cubicBezTo>
                    <a:pt x="42089" y="1721"/>
                    <a:pt x="41994" y="1543"/>
                    <a:pt x="41946" y="1340"/>
                  </a:cubicBezTo>
                  <a:cubicBezTo>
                    <a:pt x="41886" y="1138"/>
                    <a:pt x="41886" y="935"/>
                    <a:pt x="41922" y="733"/>
                  </a:cubicBezTo>
                  <a:cubicBezTo>
                    <a:pt x="41958" y="602"/>
                    <a:pt x="42017" y="507"/>
                    <a:pt x="42089" y="483"/>
                  </a:cubicBezTo>
                  <a:close/>
                  <a:moveTo>
                    <a:pt x="42125" y="207"/>
                  </a:moveTo>
                  <a:cubicBezTo>
                    <a:pt x="42089" y="207"/>
                    <a:pt x="42053" y="211"/>
                    <a:pt x="42017" y="221"/>
                  </a:cubicBezTo>
                  <a:cubicBezTo>
                    <a:pt x="41815" y="293"/>
                    <a:pt x="41672" y="459"/>
                    <a:pt x="41648" y="674"/>
                  </a:cubicBezTo>
                  <a:cubicBezTo>
                    <a:pt x="41553" y="1174"/>
                    <a:pt x="41684" y="1686"/>
                    <a:pt x="42017" y="2078"/>
                  </a:cubicBezTo>
                  <a:cubicBezTo>
                    <a:pt x="42125" y="2209"/>
                    <a:pt x="42291" y="2293"/>
                    <a:pt x="42458" y="2305"/>
                  </a:cubicBezTo>
                  <a:cubicBezTo>
                    <a:pt x="42494" y="2305"/>
                    <a:pt x="42529" y="2293"/>
                    <a:pt x="42565" y="2293"/>
                  </a:cubicBezTo>
                  <a:cubicBezTo>
                    <a:pt x="42910" y="2198"/>
                    <a:pt x="43053" y="1674"/>
                    <a:pt x="42910" y="1090"/>
                  </a:cubicBezTo>
                  <a:cubicBezTo>
                    <a:pt x="42771" y="567"/>
                    <a:pt x="42441" y="207"/>
                    <a:pt x="42125" y="207"/>
                  </a:cubicBezTo>
                  <a:close/>
                  <a:moveTo>
                    <a:pt x="48576" y="2657"/>
                  </a:moveTo>
                  <a:cubicBezTo>
                    <a:pt x="48589" y="2657"/>
                    <a:pt x="48601" y="2658"/>
                    <a:pt x="48613" y="2662"/>
                  </a:cubicBezTo>
                  <a:cubicBezTo>
                    <a:pt x="48697" y="2686"/>
                    <a:pt x="48756" y="2781"/>
                    <a:pt x="48792" y="2912"/>
                  </a:cubicBezTo>
                  <a:cubicBezTo>
                    <a:pt x="48863" y="3317"/>
                    <a:pt x="48756" y="3733"/>
                    <a:pt x="48494" y="4055"/>
                  </a:cubicBezTo>
                  <a:cubicBezTo>
                    <a:pt x="48405" y="4144"/>
                    <a:pt x="48324" y="4192"/>
                    <a:pt x="48259" y="4192"/>
                  </a:cubicBezTo>
                  <a:cubicBezTo>
                    <a:pt x="48245" y="4192"/>
                    <a:pt x="48233" y="4190"/>
                    <a:pt x="48221" y="4186"/>
                  </a:cubicBezTo>
                  <a:cubicBezTo>
                    <a:pt x="48149" y="4174"/>
                    <a:pt x="48078" y="4079"/>
                    <a:pt x="48054" y="3936"/>
                  </a:cubicBezTo>
                  <a:cubicBezTo>
                    <a:pt x="48006" y="3745"/>
                    <a:pt x="48018" y="3531"/>
                    <a:pt x="48078" y="3341"/>
                  </a:cubicBezTo>
                  <a:lnTo>
                    <a:pt x="48066" y="3341"/>
                  </a:lnTo>
                  <a:cubicBezTo>
                    <a:pt x="48176" y="2932"/>
                    <a:pt x="48409" y="2657"/>
                    <a:pt x="48576" y="2657"/>
                  </a:cubicBezTo>
                  <a:close/>
                  <a:moveTo>
                    <a:pt x="48591" y="2374"/>
                  </a:moveTo>
                  <a:cubicBezTo>
                    <a:pt x="48275" y="2374"/>
                    <a:pt x="47943" y="2743"/>
                    <a:pt x="47804" y="3257"/>
                  </a:cubicBezTo>
                  <a:cubicBezTo>
                    <a:pt x="47732" y="3507"/>
                    <a:pt x="47720" y="3757"/>
                    <a:pt x="47780" y="4007"/>
                  </a:cubicBezTo>
                  <a:cubicBezTo>
                    <a:pt x="47804" y="4210"/>
                    <a:pt x="47947" y="4388"/>
                    <a:pt x="48149" y="4460"/>
                  </a:cubicBezTo>
                  <a:cubicBezTo>
                    <a:pt x="48185" y="4472"/>
                    <a:pt x="48221" y="4472"/>
                    <a:pt x="48256" y="4472"/>
                  </a:cubicBezTo>
                  <a:cubicBezTo>
                    <a:pt x="48423" y="4472"/>
                    <a:pt x="48590" y="4388"/>
                    <a:pt x="48697" y="4245"/>
                  </a:cubicBezTo>
                  <a:cubicBezTo>
                    <a:pt x="48863" y="4055"/>
                    <a:pt x="48983" y="3829"/>
                    <a:pt x="49042" y="3591"/>
                  </a:cubicBezTo>
                  <a:cubicBezTo>
                    <a:pt x="49113" y="3352"/>
                    <a:pt x="49113" y="3090"/>
                    <a:pt x="49066" y="2840"/>
                  </a:cubicBezTo>
                  <a:cubicBezTo>
                    <a:pt x="49042" y="2638"/>
                    <a:pt x="48899" y="2459"/>
                    <a:pt x="48697" y="2388"/>
                  </a:cubicBezTo>
                  <a:cubicBezTo>
                    <a:pt x="48662" y="2378"/>
                    <a:pt x="48627" y="2374"/>
                    <a:pt x="48591" y="2374"/>
                  </a:cubicBezTo>
                  <a:close/>
                  <a:moveTo>
                    <a:pt x="32093" y="3617"/>
                  </a:moveTo>
                  <a:cubicBezTo>
                    <a:pt x="32099" y="3617"/>
                    <a:pt x="32105" y="3620"/>
                    <a:pt x="32111" y="3626"/>
                  </a:cubicBezTo>
                  <a:cubicBezTo>
                    <a:pt x="32266" y="3626"/>
                    <a:pt x="32516" y="3888"/>
                    <a:pt x="32623" y="4293"/>
                  </a:cubicBezTo>
                  <a:cubicBezTo>
                    <a:pt x="32730" y="4734"/>
                    <a:pt x="32635" y="5103"/>
                    <a:pt x="32469" y="5150"/>
                  </a:cubicBezTo>
                  <a:cubicBezTo>
                    <a:pt x="32461" y="5151"/>
                    <a:pt x="32454" y="5152"/>
                    <a:pt x="32446" y="5152"/>
                  </a:cubicBezTo>
                  <a:cubicBezTo>
                    <a:pt x="32378" y="5152"/>
                    <a:pt x="32291" y="5105"/>
                    <a:pt x="32195" y="5019"/>
                  </a:cubicBezTo>
                  <a:cubicBezTo>
                    <a:pt x="32064" y="4865"/>
                    <a:pt x="31968" y="4674"/>
                    <a:pt x="31921" y="4472"/>
                  </a:cubicBezTo>
                  <a:cubicBezTo>
                    <a:pt x="31814" y="4043"/>
                    <a:pt x="31909" y="3662"/>
                    <a:pt x="32076" y="3626"/>
                  </a:cubicBezTo>
                  <a:cubicBezTo>
                    <a:pt x="32082" y="3620"/>
                    <a:pt x="32088" y="3617"/>
                    <a:pt x="32093" y="3617"/>
                  </a:cubicBezTo>
                  <a:close/>
                  <a:moveTo>
                    <a:pt x="58638" y="3626"/>
                  </a:moveTo>
                  <a:cubicBezTo>
                    <a:pt x="58805" y="3662"/>
                    <a:pt x="58900" y="4043"/>
                    <a:pt x="58793" y="4484"/>
                  </a:cubicBezTo>
                  <a:cubicBezTo>
                    <a:pt x="58734" y="4674"/>
                    <a:pt x="58638" y="4865"/>
                    <a:pt x="58508" y="5019"/>
                  </a:cubicBezTo>
                  <a:cubicBezTo>
                    <a:pt x="58428" y="5108"/>
                    <a:pt x="58349" y="5156"/>
                    <a:pt x="58277" y="5156"/>
                  </a:cubicBezTo>
                  <a:cubicBezTo>
                    <a:pt x="58262" y="5156"/>
                    <a:pt x="58248" y="5154"/>
                    <a:pt x="58234" y="5150"/>
                  </a:cubicBezTo>
                  <a:cubicBezTo>
                    <a:pt x="58162" y="5126"/>
                    <a:pt x="58103" y="5043"/>
                    <a:pt x="58067" y="4900"/>
                  </a:cubicBezTo>
                  <a:cubicBezTo>
                    <a:pt x="58031" y="4698"/>
                    <a:pt x="58043" y="4495"/>
                    <a:pt x="58091" y="4293"/>
                  </a:cubicBezTo>
                  <a:cubicBezTo>
                    <a:pt x="58138" y="4103"/>
                    <a:pt x="58234" y="3912"/>
                    <a:pt x="58377" y="3757"/>
                  </a:cubicBezTo>
                  <a:cubicBezTo>
                    <a:pt x="58424" y="3686"/>
                    <a:pt x="58519" y="3638"/>
                    <a:pt x="58615" y="3626"/>
                  </a:cubicBezTo>
                  <a:close/>
                  <a:moveTo>
                    <a:pt x="32100" y="3338"/>
                  </a:moveTo>
                  <a:cubicBezTo>
                    <a:pt x="32064" y="3338"/>
                    <a:pt x="32028" y="3343"/>
                    <a:pt x="31992" y="3352"/>
                  </a:cubicBezTo>
                  <a:cubicBezTo>
                    <a:pt x="31647" y="3436"/>
                    <a:pt x="31504" y="3972"/>
                    <a:pt x="31647" y="4543"/>
                  </a:cubicBezTo>
                  <a:cubicBezTo>
                    <a:pt x="31707" y="4793"/>
                    <a:pt x="31826" y="5019"/>
                    <a:pt x="31992" y="5210"/>
                  </a:cubicBezTo>
                  <a:cubicBezTo>
                    <a:pt x="32099" y="5341"/>
                    <a:pt x="32266" y="5424"/>
                    <a:pt x="32445" y="5436"/>
                  </a:cubicBezTo>
                  <a:cubicBezTo>
                    <a:pt x="32480" y="5436"/>
                    <a:pt x="32504" y="5424"/>
                    <a:pt x="32540" y="5412"/>
                  </a:cubicBezTo>
                  <a:cubicBezTo>
                    <a:pt x="32885" y="5329"/>
                    <a:pt x="33040" y="4805"/>
                    <a:pt x="32885" y="4222"/>
                  </a:cubicBezTo>
                  <a:cubicBezTo>
                    <a:pt x="32746" y="3698"/>
                    <a:pt x="32416" y="3338"/>
                    <a:pt x="32100" y="3338"/>
                  </a:cubicBezTo>
                  <a:close/>
                  <a:moveTo>
                    <a:pt x="58623" y="3332"/>
                  </a:moveTo>
                  <a:cubicBezTo>
                    <a:pt x="58444" y="3332"/>
                    <a:pt x="58273" y="3414"/>
                    <a:pt x="58162" y="3555"/>
                  </a:cubicBezTo>
                  <a:cubicBezTo>
                    <a:pt x="57996" y="3745"/>
                    <a:pt x="57888" y="3972"/>
                    <a:pt x="57829" y="4222"/>
                  </a:cubicBezTo>
                  <a:cubicBezTo>
                    <a:pt x="57757" y="4460"/>
                    <a:pt x="57746" y="4710"/>
                    <a:pt x="57793" y="4960"/>
                  </a:cubicBezTo>
                  <a:cubicBezTo>
                    <a:pt x="57817" y="5174"/>
                    <a:pt x="57972" y="5353"/>
                    <a:pt x="58162" y="5412"/>
                  </a:cubicBezTo>
                  <a:cubicBezTo>
                    <a:pt x="58198" y="5424"/>
                    <a:pt x="58234" y="5436"/>
                    <a:pt x="58281" y="5436"/>
                  </a:cubicBezTo>
                  <a:cubicBezTo>
                    <a:pt x="58448" y="5424"/>
                    <a:pt x="58603" y="5341"/>
                    <a:pt x="58722" y="5198"/>
                  </a:cubicBezTo>
                  <a:cubicBezTo>
                    <a:pt x="58877" y="5007"/>
                    <a:pt x="58996" y="4781"/>
                    <a:pt x="59055" y="4543"/>
                  </a:cubicBezTo>
                  <a:cubicBezTo>
                    <a:pt x="59210" y="3960"/>
                    <a:pt x="59067" y="3436"/>
                    <a:pt x="58722" y="3341"/>
                  </a:cubicBezTo>
                  <a:cubicBezTo>
                    <a:pt x="58689" y="3335"/>
                    <a:pt x="58656" y="3332"/>
                    <a:pt x="58623" y="3332"/>
                  </a:cubicBezTo>
                  <a:close/>
                  <a:moveTo>
                    <a:pt x="75045" y="9317"/>
                  </a:moveTo>
                  <a:cubicBezTo>
                    <a:pt x="75081" y="9317"/>
                    <a:pt x="75117" y="9329"/>
                    <a:pt x="75141" y="9341"/>
                  </a:cubicBezTo>
                  <a:cubicBezTo>
                    <a:pt x="75272" y="9437"/>
                    <a:pt x="75236" y="9818"/>
                    <a:pt x="74974" y="10199"/>
                  </a:cubicBezTo>
                  <a:cubicBezTo>
                    <a:pt x="74770" y="10499"/>
                    <a:pt x="74504" y="10665"/>
                    <a:pt x="74334" y="10665"/>
                  </a:cubicBezTo>
                  <a:cubicBezTo>
                    <a:pt x="74296" y="10665"/>
                    <a:pt x="74262" y="10657"/>
                    <a:pt x="74236" y="10639"/>
                  </a:cubicBezTo>
                  <a:cubicBezTo>
                    <a:pt x="74093" y="10544"/>
                    <a:pt x="74140" y="10163"/>
                    <a:pt x="74390" y="9794"/>
                  </a:cubicBezTo>
                  <a:cubicBezTo>
                    <a:pt x="74510" y="9615"/>
                    <a:pt x="74664" y="9484"/>
                    <a:pt x="74843" y="9377"/>
                  </a:cubicBezTo>
                  <a:cubicBezTo>
                    <a:pt x="74902" y="9341"/>
                    <a:pt x="74974" y="9329"/>
                    <a:pt x="75045" y="9317"/>
                  </a:cubicBezTo>
                  <a:close/>
                  <a:moveTo>
                    <a:pt x="15669" y="9317"/>
                  </a:moveTo>
                  <a:cubicBezTo>
                    <a:pt x="15740" y="9329"/>
                    <a:pt x="15800" y="9341"/>
                    <a:pt x="15871" y="9377"/>
                  </a:cubicBezTo>
                  <a:cubicBezTo>
                    <a:pt x="16050" y="9484"/>
                    <a:pt x="16193" y="9627"/>
                    <a:pt x="16312" y="9794"/>
                  </a:cubicBezTo>
                  <a:cubicBezTo>
                    <a:pt x="16431" y="9960"/>
                    <a:pt x="16514" y="10151"/>
                    <a:pt x="16550" y="10353"/>
                  </a:cubicBezTo>
                  <a:cubicBezTo>
                    <a:pt x="16574" y="10460"/>
                    <a:pt x="16550" y="10568"/>
                    <a:pt x="16467" y="10651"/>
                  </a:cubicBezTo>
                  <a:cubicBezTo>
                    <a:pt x="16442" y="10669"/>
                    <a:pt x="16411" y="10677"/>
                    <a:pt x="16374" y="10677"/>
                  </a:cubicBezTo>
                  <a:cubicBezTo>
                    <a:pt x="16211" y="10677"/>
                    <a:pt x="15942" y="10509"/>
                    <a:pt x="15728" y="10199"/>
                  </a:cubicBezTo>
                  <a:cubicBezTo>
                    <a:pt x="15609" y="10032"/>
                    <a:pt x="15526" y="9841"/>
                    <a:pt x="15490" y="9651"/>
                  </a:cubicBezTo>
                  <a:cubicBezTo>
                    <a:pt x="15478" y="9496"/>
                    <a:pt x="15502" y="9389"/>
                    <a:pt x="15574" y="9353"/>
                  </a:cubicBezTo>
                  <a:cubicBezTo>
                    <a:pt x="15597" y="9329"/>
                    <a:pt x="15633" y="9317"/>
                    <a:pt x="15669" y="9317"/>
                  </a:cubicBezTo>
                  <a:close/>
                  <a:moveTo>
                    <a:pt x="51650" y="9258"/>
                  </a:moveTo>
                  <a:cubicBezTo>
                    <a:pt x="51816" y="9258"/>
                    <a:pt x="52066" y="9484"/>
                    <a:pt x="52233" y="9853"/>
                  </a:cubicBezTo>
                  <a:cubicBezTo>
                    <a:pt x="52316" y="10032"/>
                    <a:pt x="52364" y="10234"/>
                    <a:pt x="52364" y="10449"/>
                  </a:cubicBezTo>
                  <a:cubicBezTo>
                    <a:pt x="52352" y="10591"/>
                    <a:pt x="52304" y="10687"/>
                    <a:pt x="52233" y="10722"/>
                  </a:cubicBezTo>
                  <a:cubicBezTo>
                    <a:pt x="52215" y="10731"/>
                    <a:pt x="52194" y="10735"/>
                    <a:pt x="52172" y="10735"/>
                  </a:cubicBezTo>
                  <a:cubicBezTo>
                    <a:pt x="52006" y="10735"/>
                    <a:pt x="51746" y="10508"/>
                    <a:pt x="51578" y="10151"/>
                  </a:cubicBezTo>
                  <a:cubicBezTo>
                    <a:pt x="51495" y="9960"/>
                    <a:pt x="51447" y="9758"/>
                    <a:pt x="51459" y="9556"/>
                  </a:cubicBezTo>
                  <a:cubicBezTo>
                    <a:pt x="51471" y="9401"/>
                    <a:pt x="51507" y="9306"/>
                    <a:pt x="51578" y="9270"/>
                  </a:cubicBezTo>
                  <a:cubicBezTo>
                    <a:pt x="51602" y="9270"/>
                    <a:pt x="51626" y="9258"/>
                    <a:pt x="51650" y="9258"/>
                  </a:cubicBezTo>
                  <a:close/>
                  <a:moveTo>
                    <a:pt x="15708" y="9027"/>
                  </a:moveTo>
                  <a:cubicBezTo>
                    <a:pt x="15400" y="9027"/>
                    <a:pt x="15120" y="9323"/>
                    <a:pt x="15228" y="9675"/>
                  </a:cubicBezTo>
                  <a:cubicBezTo>
                    <a:pt x="15264" y="9925"/>
                    <a:pt x="15359" y="10163"/>
                    <a:pt x="15502" y="10365"/>
                  </a:cubicBezTo>
                  <a:cubicBezTo>
                    <a:pt x="15764" y="10734"/>
                    <a:pt x="16109" y="10949"/>
                    <a:pt x="16383" y="10949"/>
                  </a:cubicBezTo>
                  <a:cubicBezTo>
                    <a:pt x="16478" y="10949"/>
                    <a:pt x="16562" y="10925"/>
                    <a:pt x="16645" y="10877"/>
                  </a:cubicBezTo>
                  <a:cubicBezTo>
                    <a:pt x="16800" y="10734"/>
                    <a:pt x="16883" y="10520"/>
                    <a:pt x="16836" y="10318"/>
                  </a:cubicBezTo>
                  <a:cubicBezTo>
                    <a:pt x="16800" y="10068"/>
                    <a:pt x="16693" y="9829"/>
                    <a:pt x="16550" y="9627"/>
                  </a:cubicBezTo>
                  <a:cubicBezTo>
                    <a:pt x="16407" y="9425"/>
                    <a:pt x="16217" y="9246"/>
                    <a:pt x="16002" y="9127"/>
                  </a:cubicBezTo>
                  <a:cubicBezTo>
                    <a:pt x="15909" y="9057"/>
                    <a:pt x="15807" y="9027"/>
                    <a:pt x="15708" y="9027"/>
                  </a:cubicBezTo>
                  <a:close/>
                  <a:moveTo>
                    <a:pt x="75018" y="9036"/>
                  </a:moveTo>
                  <a:cubicBezTo>
                    <a:pt x="74911" y="9036"/>
                    <a:pt x="74804" y="9066"/>
                    <a:pt x="74712" y="9127"/>
                  </a:cubicBezTo>
                  <a:cubicBezTo>
                    <a:pt x="74498" y="9246"/>
                    <a:pt x="74307" y="9425"/>
                    <a:pt x="74164" y="9627"/>
                  </a:cubicBezTo>
                  <a:cubicBezTo>
                    <a:pt x="73819" y="10115"/>
                    <a:pt x="73771" y="10663"/>
                    <a:pt x="74069" y="10877"/>
                  </a:cubicBezTo>
                  <a:cubicBezTo>
                    <a:pt x="74152" y="10925"/>
                    <a:pt x="74236" y="10949"/>
                    <a:pt x="74331" y="10949"/>
                  </a:cubicBezTo>
                  <a:cubicBezTo>
                    <a:pt x="74617" y="10949"/>
                    <a:pt x="74962" y="10734"/>
                    <a:pt x="75224" y="10365"/>
                  </a:cubicBezTo>
                  <a:cubicBezTo>
                    <a:pt x="75569" y="9865"/>
                    <a:pt x="75605" y="9329"/>
                    <a:pt x="75307" y="9115"/>
                  </a:cubicBezTo>
                  <a:cubicBezTo>
                    <a:pt x="75220" y="9063"/>
                    <a:pt x="75119" y="9036"/>
                    <a:pt x="75018" y="9036"/>
                  </a:cubicBezTo>
                  <a:close/>
                  <a:moveTo>
                    <a:pt x="35909" y="9532"/>
                  </a:moveTo>
                  <a:cubicBezTo>
                    <a:pt x="35921" y="9532"/>
                    <a:pt x="35945" y="9532"/>
                    <a:pt x="35969" y="9544"/>
                  </a:cubicBezTo>
                  <a:cubicBezTo>
                    <a:pt x="36040" y="9567"/>
                    <a:pt x="36088" y="9663"/>
                    <a:pt x="36088" y="9818"/>
                  </a:cubicBezTo>
                  <a:cubicBezTo>
                    <a:pt x="36100" y="10020"/>
                    <a:pt x="36052" y="10222"/>
                    <a:pt x="35969" y="10413"/>
                  </a:cubicBezTo>
                  <a:cubicBezTo>
                    <a:pt x="35802" y="10778"/>
                    <a:pt x="35543" y="10997"/>
                    <a:pt x="35378" y="10997"/>
                  </a:cubicBezTo>
                  <a:cubicBezTo>
                    <a:pt x="35354" y="10997"/>
                    <a:pt x="35333" y="10993"/>
                    <a:pt x="35314" y="10984"/>
                  </a:cubicBezTo>
                  <a:cubicBezTo>
                    <a:pt x="35243" y="10949"/>
                    <a:pt x="35195" y="10853"/>
                    <a:pt x="35183" y="10710"/>
                  </a:cubicBezTo>
                  <a:cubicBezTo>
                    <a:pt x="35183" y="10508"/>
                    <a:pt x="35231" y="10294"/>
                    <a:pt x="35314" y="10115"/>
                  </a:cubicBezTo>
                  <a:cubicBezTo>
                    <a:pt x="35481" y="9746"/>
                    <a:pt x="35743" y="9532"/>
                    <a:pt x="35909" y="9532"/>
                  </a:cubicBezTo>
                  <a:close/>
                  <a:moveTo>
                    <a:pt x="51645" y="8993"/>
                  </a:moveTo>
                  <a:cubicBezTo>
                    <a:pt x="51584" y="8993"/>
                    <a:pt x="51526" y="9005"/>
                    <a:pt x="51471" y="9032"/>
                  </a:cubicBezTo>
                  <a:cubicBezTo>
                    <a:pt x="51280" y="9127"/>
                    <a:pt x="51173" y="9317"/>
                    <a:pt x="51173" y="9532"/>
                  </a:cubicBezTo>
                  <a:cubicBezTo>
                    <a:pt x="51161" y="9782"/>
                    <a:pt x="51221" y="10032"/>
                    <a:pt x="51328" y="10258"/>
                  </a:cubicBezTo>
                  <a:cubicBezTo>
                    <a:pt x="51530" y="10710"/>
                    <a:pt x="51876" y="11008"/>
                    <a:pt x="52173" y="11008"/>
                  </a:cubicBezTo>
                  <a:cubicBezTo>
                    <a:pt x="52233" y="11008"/>
                    <a:pt x="52292" y="10996"/>
                    <a:pt x="52340" y="10972"/>
                  </a:cubicBezTo>
                  <a:cubicBezTo>
                    <a:pt x="52531" y="10877"/>
                    <a:pt x="52650" y="10675"/>
                    <a:pt x="52638" y="10460"/>
                  </a:cubicBezTo>
                  <a:cubicBezTo>
                    <a:pt x="52650" y="10210"/>
                    <a:pt x="52602" y="9960"/>
                    <a:pt x="52495" y="9734"/>
                  </a:cubicBezTo>
                  <a:cubicBezTo>
                    <a:pt x="52287" y="9290"/>
                    <a:pt x="51941" y="8993"/>
                    <a:pt x="51645" y="8993"/>
                  </a:cubicBezTo>
                  <a:close/>
                  <a:moveTo>
                    <a:pt x="35909" y="9247"/>
                  </a:moveTo>
                  <a:cubicBezTo>
                    <a:pt x="35611" y="9247"/>
                    <a:pt x="35261" y="9538"/>
                    <a:pt x="35052" y="9996"/>
                  </a:cubicBezTo>
                  <a:cubicBezTo>
                    <a:pt x="34945" y="10222"/>
                    <a:pt x="34897" y="10472"/>
                    <a:pt x="34909" y="10722"/>
                  </a:cubicBezTo>
                  <a:cubicBezTo>
                    <a:pt x="34897" y="10937"/>
                    <a:pt x="35016" y="11139"/>
                    <a:pt x="35207" y="11234"/>
                  </a:cubicBezTo>
                  <a:cubicBezTo>
                    <a:pt x="35255" y="11258"/>
                    <a:pt x="35314" y="11270"/>
                    <a:pt x="35374" y="11270"/>
                  </a:cubicBezTo>
                  <a:cubicBezTo>
                    <a:pt x="35671" y="11270"/>
                    <a:pt x="36017" y="10984"/>
                    <a:pt x="36231" y="10520"/>
                  </a:cubicBezTo>
                  <a:cubicBezTo>
                    <a:pt x="36338" y="10294"/>
                    <a:pt x="36386" y="10044"/>
                    <a:pt x="36374" y="9794"/>
                  </a:cubicBezTo>
                  <a:cubicBezTo>
                    <a:pt x="36386" y="9579"/>
                    <a:pt x="36267" y="9389"/>
                    <a:pt x="36076" y="9282"/>
                  </a:cubicBezTo>
                  <a:cubicBezTo>
                    <a:pt x="36023" y="9258"/>
                    <a:pt x="35967" y="9247"/>
                    <a:pt x="35909" y="9247"/>
                  </a:cubicBezTo>
                  <a:close/>
                  <a:moveTo>
                    <a:pt x="20015" y="11008"/>
                  </a:moveTo>
                  <a:cubicBezTo>
                    <a:pt x="20110" y="11032"/>
                    <a:pt x="20193" y="11091"/>
                    <a:pt x="20241" y="11187"/>
                  </a:cubicBezTo>
                  <a:cubicBezTo>
                    <a:pt x="20348" y="11353"/>
                    <a:pt x="20419" y="11544"/>
                    <a:pt x="20443" y="11758"/>
                  </a:cubicBezTo>
                  <a:cubicBezTo>
                    <a:pt x="20479" y="11949"/>
                    <a:pt x="20455" y="12163"/>
                    <a:pt x="20396" y="12354"/>
                  </a:cubicBezTo>
                  <a:cubicBezTo>
                    <a:pt x="20348" y="12485"/>
                    <a:pt x="20277" y="12568"/>
                    <a:pt x="20193" y="12580"/>
                  </a:cubicBezTo>
                  <a:cubicBezTo>
                    <a:pt x="20187" y="12581"/>
                    <a:pt x="20181" y="12581"/>
                    <a:pt x="20175" y="12581"/>
                  </a:cubicBezTo>
                  <a:cubicBezTo>
                    <a:pt x="20106" y="12581"/>
                    <a:pt x="20020" y="12522"/>
                    <a:pt x="19943" y="12413"/>
                  </a:cubicBezTo>
                  <a:cubicBezTo>
                    <a:pt x="19717" y="12068"/>
                    <a:pt x="19669" y="11639"/>
                    <a:pt x="19788" y="11246"/>
                  </a:cubicBezTo>
                  <a:cubicBezTo>
                    <a:pt x="19848" y="11103"/>
                    <a:pt x="19919" y="11032"/>
                    <a:pt x="19991" y="11020"/>
                  </a:cubicBezTo>
                  <a:lnTo>
                    <a:pt x="20015" y="11020"/>
                  </a:lnTo>
                  <a:lnTo>
                    <a:pt x="20015" y="11008"/>
                  </a:lnTo>
                  <a:close/>
                  <a:moveTo>
                    <a:pt x="70723" y="11020"/>
                  </a:moveTo>
                  <a:cubicBezTo>
                    <a:pt x="70795" y="11032"/>
                    <a:pt x="70866" y="11115"/>
                    <a:pt x="70926" y="11246"/>
                  </a:cubicBezTo>
                  <a:cubicBezTo>
                    <a:pt x="71045" y="11639"/>
                    <a:pt x="70985" y="12068"/>
                    <a:pt x="70771" y="12425"/>
                  </a:cubicBezTo>
                  <a:cubicBezTo>
                    <a:pt x="70694" y="12524"/>
                    <a:pt x="70606" y="12593"/>
                    <a:pt x="70537" y="12593"/>
                  </a:cubicBezTo>
                  <a:cubicBezTo>
                    <a:pt x="70531" y="12593"/>
                    <a:pt x="70526" y="12593"/>
                    <a:pt x="70521" y="12592"/>
                  </a:cubicBezTo>
                  <a:cubicBezTo>
                    <a:pt x="70438" y="12580"/>
                    <a:pt x="70366" y="12496"/>
                    <a:pt x="70319" y="12365"/>
                  </a:cubicBezTo>
                  <a:cubicBezTo>
                    <a:pt x="70199" y="11973"/>
                    <a:pt x="70247" y="11544"/>
                    <a:pt x="70473" y="11187"/>
                  </a:cubicBezTo>
                  <a:cubicBezTo>
                    <a:pt x="70521" y="11103"/>
                    <a:pt x="70604" y="11032"/>
                    <a:pt x="70700" y="11020"/>
                  </a:cubicBezTo>
                  <a:close/>
                  <a:moveTo>
                    <a:pt x="20027" y="10733"/>
                  </a:moveTo>
                  <a:cubicBezTo>
                    <a:pt x="19803" y="10733"/>
                    <a:pt x="19580" y="10879"/>
                    <a:pt x="19526" y="11151"/>
                  </a:cubicBezTo>
                  <a:cubicBezTo>
                    <a:pt x="19372" y="11627"/>
                    <a:pt x="19443" y="12151"/>
                    <a:pt x="19717" y="12580"/>
                  </a:cubicBezTo>
                  <a:cubicBezTo>
                    <a:pt x="19812" y="12746"/>
                    <a:pt x="19991" y="12854"/>
                    <a:pt x="20181" y="12866"/>
                  </a:cubicBezTo>
                  <a:lnTo>
                    <a:pt x="20193" y="12854"/>
                  </a:lnTo>
                  <a:cubicBezTo>
                    <a:pt x="20205" y="12866"/>
                    <a:pt x="20217" y="12866"/>
                    <a:pt x="20241" y="12866"/>
                  </a:cubicBezTo>
                  <a:cubicBezTo>
                    <a:pt x="20443" y="12818"/>
                    <a:pt x="20610" y="12663"/>
                    <a:pt x="20658" y="12461"/>
                  </a:cubicBezTo>
                  <a:cubicBezTo>
                    <a:pt x="20812" y="11973"/>
                    <a:pt x="20741" y="11449"/>
                    <a:pt x="20479" y="11020"/>
                  </a:cubicBezTo>
                  <a:cubicBezTo>
                    <a:pt x="20384" y="10825"/>
                    <a:pt x="20205" y="10733"/>
                    <a:pt x="20027" y="10733"/>
                  </a:cubicBezTo>
                  <a:close/>
                  <a:moveTo>
                    <a:pt x="70727" y="10745"/>
                  </a:moveTo>
                  <a:cubicBezTo>
                    <a:pt x="70525" y="10745"/>
                    <a:pt x="70338" y="10850"/>
                    <a:pt x="70247" y="11020"/>
                  </a:cubicBezTo>
                  <a:cubicBezTo>
                    <a:pt x="70104" y="11234"/>
                    <a:pt x="70009" y="11472"/>
                    <a:pt x="69985" y="11723"/>
                  </a:cubicBezTo>
                  <a:cubicBezTo>
                    <a:pt x="69949" y="11973"/>
                    <a:pt x="69973" y="12223"/>
                    <a:pt x="70057" y="12461"/>
                  </a:cubicBezTo>
                  <a:cubicBezTo>
                    <a:pt x="70104" y="12663"/>
                    <a:pt x="70271" y="12830"/>
                    <a:pt x="70473" y="12866"/>
                  </a:cubicBezTo>
                  <a:lnTo>
                    <a:pt x="70533" y="12866"/>
                  </a:lnTo>
                  <a:lnTo>
                    <a:pt x="70533" y="12854"/>
                  </a:lnTo>
                  <a:cubicBezTo>
                    <a:pt x="70711" y="12854"/>
                    <a:pt x="70890" y="12746"/>
                    <a:pt x="70997" y="12592"/>
                  </a:cubicBezTo>
                  <a:cubicBezTo>
                    <a:pt x="71140" y="12377"/>
                    <a:pt x="71223" y="12139"/>
                    <a:pt x="71247" y="11889"/>
                  </a:cubicBezTo>
                  <a:cubicBezTo>
                    <a:pt x="71283" y="11639"/>
                    <a:pt x="71271" y="11389"/>
                    <a:pt x="71188" y="11151"/>
                  </a:cubicBezTo>
                  <a:cubicBezTo>
                    <a:pt x="71128" y="10949"/>
                    <a:pt x="70961" y="10782"/>
                    <a:pt x="70759" y="10746"/>
                  </a:cubicBezTo>
                  <a:cubicBezTo>
                    <a:pt x="70748" y="10746"/>
                    <a:pt x="70737" y="10745"/>
                    <a:pt x="70727" y="10745"/>
                  </a:cubicBezTo>
                  <a:close/>
                  <a:moveTo>
                    <a:pt x="45184" y="11651"/>
                  </a:moveTo>
                  <a:cubicBezTo>
                    <a:pt x="45220" y="11651"/>
                    <a:pt x="45268" y="11663"/>
                    <a:pt x="45303" y="11687"/>
                  </a:cubicBezTo>
                  <a:cubicBezTo>
                    <a:pt x="45423" y="11794"/>
                    <a:pt x="45339" y="12175"/>
                    <a:pt x="45042" y="12520"/>
                  </a:cubicBezTo>
                  <a:cubicBezTo>
                    <a:pt x="44911" y="12675"/>
                    <a:pt x="44744" y="12794"/>
                    <a:pt x="44553" y="12877"/>
                  </a:cubicBezTo>
                  <a:cubicBezTo>
                    <a:pt x="44512" y="12901"/>
                    <a:pt x="44461" y="12913"/>
                    <a:pt x="44409" y="12913"/>
                  </a:cubicBezTo>
                  <a:cubicBezTo>
                    <a:pt x="44357" y="12913"/>
                    <a:pt x="44303" y="12901"/>
                    <a:pt x="44256" y="12877"/>
                  </a:cubicBezTo>
                  <a:cubicBezTo>
                    <a:pt x="44137" y="12770"/>
                    <a:pt x="44220" y="12389"/>
                    <a:pt x="44518" y="12044"/>
                  </a:cubicBezTo>
                  <a:cubicBezTo>
                    <a:pt x="44744" y="11782"/>
                    <a:pt x="45006" y="11651"/>
                    <a:pt x="45184" y="11651"/>
                  </a:cubicBezTo>
                  <a:close/>
                  <a:moveTo>
                    <a:pt x="45190" y="11372"/>
                  </a:moveTo>
                  <a:cubicBezTo>
                    <a:pt x="44917" y="11372"/>
                    <a:pt x="44578" y="11549"/>
                    <a:pt x="44303" y="11865"/>
                  </a:cubicBezTo>
                  <a:cubicBezTo>
                    <a:pt x="43910" y="12318"/>
                    <a:pt x="43815" y="12854"/>
                    <a:pt x="44077" y="13092"/>
                  </a:cubicBezTo>
                  <a:cubicBezTo>
                    <a:pt x="44172" y="13163"/>
                    <a:pt x="44280" y="13199"/>
                    <a:pt x="44387" y="13199"/>
                  </a:cubicBezTo>
                  <a:cubicBezTo>
                    <a:pt x="44482" y="13199"/>
                    <a:pt x="44589" y="13175"/>
                    <a:pt x="44672" y="13139"/>
                  </a:cubicBezTo>
                  <a:cubicBezTo>
                    <a:pt x="44911" y="13044"/>
                    <a:pt x="45113" y="12889"/>
                    <a:pt x="45268" y="12699"/>
                  </a:cubicBezTo>
                  <a:cubicBezTo>
                    <a:pt x="45673" y="12246"/>
                    <a:pt x="45768" y="11711"/>
                    <a:pt x="45494" y="11472"/>
                  </a:cubicBezTo>
                  <a:cubicBezTo>
                    <a:pt x="45412" y="11405"/>
                    <a:pt x="45307" y="11372"/>
                    <a:pt x="45190" y="11372"/>
                  </a:cubicBezTo>
                  <a:close/>
                  <a:moveTo>
                    <a:pt x="29147" y="12437"/>
                  </a:moveTo>
                  <a:lnTo>
                    <a:pt x="29135" y="12449"/>
                  </a:lnTo>
                  <a:cubicBezTo>
                    <a:pt x="29147" y="12446"/>
                    <a:pt x="29159" y="12444"/>
                    <a:pt x="29172" y="12444"/>
                  </a:cubicBezTo>
                  <a:cubicBezTo>
                    <a:pt x="29211" y="12444"/>
                    <a:pt x="29251" y="12458"/>
                    <a:pt x="29278" y="12485"/>
                  </a:cubicBezTo>
                  <a:cubicBezTo>
                    <a:pt x="29397" y="12604"/>
                    <a:pt x="29301" y="12973"/>
                    <a:pt x="28992" y="13306"/>
                  </a:cubicBezTo>
                  <a:cubicBezTo>
                    <a:pt x="28761" y="13555"/>
                    <a:pt x="28496" y="13684"/>
                    <a:pt x="28328" y="13684"/>
                  </a:cubicBezTo>
                  <a:cubicBezTo>
                    <a:pt x="28271" y="13684"/>
                    <a:pt x="28224" y="13670"/>
                    <a:pt x="28194" y="13639"/>
                  </a:cubicBezTo>
                  <a:cubicBezTo>
                    <a:pt x="28075" y="13520"/>
                    <a:pt x="28158" y="13151"/>
                    <a:pt x="28480" y="12818"/>
                  </a:cubicBezTo>
                  <a:cubicBezTo>
                    <a:pt x="28611" y="12663"/>
                    <a:pt x="28778" y="12544"/>
                    <a:pt x="28968" y="12473"/>
                  </a:cubicBezTo>
                  <a:cubicBezTo>
                    <a:pt x="29028" y="12461"/>
                    <a:pt x="29087" y="12449"/>
                    <a:pt x="29147" y="12437"/>
                  </a:cubicBezTo>
                  <a:close/>
                  <a:moveTo>
                    <a:pt x="61553" y="12446"/>
                  </a:moveTo>
                  <a:cubicBezTo>
                    <a:pt x="61562" y="12446"/>
                    <a:pt x="61571" y="12447"/>
                    <a:pt x="61579" y="12449"/>
                  </a:cubicBezTo>
                  <a:cubicBezTo>
                    <a:pt x="61841" y="12473"/>
                    <a:pt x="62079" y="12615"/>
                    <a:pt x="62258" y="12818"/>
                  </a:cubicBezTo>
                  <a:cubicBezTo>
                    <a:pt x="62401" y="12961"/>
                    <a:pt x="62508" y="13139"/>
                    <a:pt x="62568" y="13342"/>
                  </a:cubicBezTo>
                  <a:cubicBezTo>
                    <a:pt x="62688" y="13509"/>
                    <a:pt x="62542" y="13704"/>
                    <a:pt x="62375" y="13704"/>
                  </a:cubicBezTo>
                  <a:cubicBezTo>
                    <a:pt x="62328" y="13704"/>
                    <a:pt x="62279" y="13688"/>
                    <a:pt x="62234" y="13651"/>
                  </a:cubicBezTo>
                  <a:cubicBezTo>
                    <a:pt x="62044" y="13580"/>
                    <a:pt x="61865" y="13461"/>
                    <a:pt x="61734" y="13306"/>
                  </a:cubicBezTo>
                  <a:cubicBezTo>
                    <a:pt x="61425" y="12973"/>
                    <a:pt x="61329" y="12604"/>
                    <a:pt x="61448" y="12485"/>
                  </a:cubicBezTo>
                  <a:cubicBezTo>
                    <a:pt x="61478" y="12465"/>
                    <a:pt x="61515" y="12446"/>
                    <a:pt x="61553" y="12446"/>
                  </a:cubicBezTo>
                  <a:close/>
                  <a:moveTo>
                    <a:pt x="25718" y="12996"/>
                  </a:moveTo>
                  <a:cubicBezTo>
                    <a:pt x="26087" y="12996"/>
                    <a:pt x="26373" y="13116"/>
                    <a:pt x="26384" y="13282"/>
                  </a:cubicBezTo>
                  <a:cubicBezTo>
                    <a:pt x="26396" y="13449"/>
                    <a:pt x="26075" y="13675"/>
                    <a:pt x="25634" y="13711"/>
                  </a:cubicBezTo>
                  <a:cubicBezTo>
                    <a:pt x="25578" y="13717"/>
                    <a:pt x="25523" y="13720"/>
                    <a:pt x="25470" y="13720"/>
                  </a:cubicBezTo>
                  <a:cubicBezTo>
                    <a:pt x="25098" y="13720"/>
                    <a:pt x="24823" y="13583"/>
                    <a:pt x="24813" y="13437"/>
                  </a:cubicBezTo>
                  <a:cubicBezTo>
                    <a:pt x="24801" y="13270"/>
                    <a:pt x="25122" y="13044"/>
                    <a:pt x="25563" y="13008"/>
                  </a:cubicBezTo>
                  <a:cubicBezTo>
                    <a:pt x="25611" y="12996"/>
                    <a:pt x="25670" y="12996"/>
                    <a:pt x="25718" y="12996"/>
                  </a:cubicBezTo>
                  <a:close/>
                  <a:moveTo>
                    <a:pt x="65008" y="12996"/>
                  </a:moveTo>
                  <a:cubicBezTo>
                    <a:pt x="65056" y="12996"/>
                    <a:pt x="65104" y="12996"/>
                    <a:pt x="65139" y="13008"/>
                  </a:cubicBezTo>
                  <a:cubicBezTo>
                    <a:pt x="65604" y="13044"/>
                    <a:pt x="65913" y="13270"/>
                    <a:pt x="65901" y="13437"/>
                  </a:cubicBezTo>
                  <a:cubicBezTo>
                    <a:pt x="65889" y="13508"/>
                    <a:pt x="65806" y="13592"/>
                    <a:pt x="65675" y="13651"/>
                  </a:cubicBezTo>
                  <a:cubicBezTo>
                    <a:pt x="65516" y="13701"/>
                    <a:pt x="65349" y="13726"/>
                    <a:pt x="65181" y="13726"/>
                  </a:cubicBezTo>
                  <a:cubicBezTo>
                    <a:pt x="65147" y="13726"/>
                    <a:pt x="65113" y="13725"/>
                    <a:pt x="65080" y="13723"/>
                  </a:cubicBezTo>
                  <a:cubicBezTo>
                    <a:pt x="64627" y="13675"/>
                    <a:pt x="64318" y="13461"/>
                    <a:pt x="64330" y="13282"/>
                  </a:cubicBezTo>
                  <a:cubicBezTo>
                    <a:pt x="64342" y="13211"/>
                    <a:pt x="64413" y="13127"/>
                    <a:pt x="64544" y="13080"/>
                  </a:cubicBezTo>
                  <a:cubicBezTo>
                    <a:pt x="64699" y="13020"/>
                    <a:pt x="64842" y="12996"/>
                    <a:pt x="65008" y="12996"/>
                  </a:cubicBezTo>
                  <a:close/>
                  <a:moveTo>
                    <a:pt x="61582" y="12163"/>
                  </a:moveTo>
                  <a:cubicBezTo>
                    <a:pt x="61455" y="12163"/>
                    <a:pt x="61343" y="12201"/>
                    <a:pt x="61258" y="12282"/>
                  </a:cubicBezTo>
                  <a:cubicBezTo>
                    <a:pt x="60996" y="12532"/>
                    <a:pt x="61115" y="13056"/>
                    <a:pt x="61520" y="13497"/>
                  </a:cubicBezTo>
                  <a:cubicBezTo>
                    <a:pt x="61698" y="13687"/>
                    <a:pt x="61901" y="13830"/>
                    <a:pt x="62139" y="13913"/>
                  </a:cubicBezTo>
                  <a:cubicBezTo>
                    <a:pt x="62220" y="13948"/>
                    <a:pt x="62302" y="13960"/>
                    <a:pt x="62394" y="13961"/>
                  </a:cubicBezTo>
                  <a:lnTo>
                    <a:pt x="62394" y="13961"/>
                  </a:lnTo>
                  <a:cubicBezTo>
                    <a:pt x="62511" y="13960"/>
                    <a:pt x="62628" y="13924"/>
                    <a:pt x="62710" y="13842"/>
                  </a:cubicBezTo>
                  <a:cubicBezTo>
                    <a:pt x="62865" y="13687"/>
                    <a:pt x="62901" y="13461"/>
                    <a:pt x="62829" y="13270"/>
                  </a:cubicBezTo>
                  <a:cubicBezTo>
                    <a:pt x="62758" y="13020"/>
                    <a:pt x="62627" y="12806"/>
                    <a:pt x="62448" y="12627"/>
                  </a:cubicBezTo>
                  <a:cubicBezTo>
                    <a:pt x="62175" y="12330"/>
                    <a:pt x="61847" y="12163"/>
                    <a:pt x="61582" y="12163"/>
                  </a:cubicBezTo>
                  <a:close/>
                  <a:moveTo>
                    <a:pt x="29114" y="12157"/>
                  </a:moveTo>
                  <a:cubicBezTo>
                    <a:pt x="29036" y="12157"/>
                    <a:pt x="28958" y="12174"/>
                    <a:pt x="28885" y="12211"/>
                  </a:cubicBezTo>
                  <a:cubicBezTo>
                    <a:pt x="28647" y="12294"/>
                    <a:pt x="28432" y="12437"/>
                    <a:pt x="28266" y="12627"/>
                  </a:cubicBezTo>
                  <a:cubicBezTo>
                    <a:pt x="27849" y="13068"/>
                    <a:pt x="27742" y="13592"/>
                    <a:pt x="28004" y="13842"/>
                  </a:cubicBezTo>
                  <a:cubicBezTo>
                    <a:pt x="28087" y="13925"/>
                    <a:pt x="28206" y="13961"/>
                    <a:pt x="28325" y="13961"/>
                  </a:cubicBezTo>
                  <a:cubicBezTo>
                    <a:pt x="28659" y="13925"/>
                    <a:pt x="28980" y="13758"/>
                    <a:pt x="29206" y="13497"/>
                  </a:cubicBezTo>
                  <a:cubicBezTo>
                    <a:pt x="29611" y="13056"/>
                    <a:pt x="29730" y="12520"/>
                    <a:pt x="29468" y="12282"/>
                  </a:cubicBezTo>
                  <a:cubicBezTo>
                    <a:pt x="29365" y="12201"/>
                    <a:pt x="29240" y="12157"/>
                    <a:pt x="29114" y="12157"/>
                  </a:cubicBezTo>
                  <a:close/>
                  <a:moveTo>
                    <a:pt x="62394" y="13961"/>
                  </a:moveTo>
                  <a:cubicBezTo>
                    <a:pt x="62392" y="13961"/>
                    <a:pt x="62391" y="13961"/>
                    <a:pt x="62389" y="13961"/>
                  </a:cubicBezTo>
                  <a:lnTo>
                    <a:pt x="62401" y="13961"/>
                  </a:lnTo>
                  <a:cubicBezTo>
                    <a:pt x="62399" y="13961"/>
                    <a:pt x="62396" y="13961"/>
                    <a:pt x="62394" y="13961"/>
                  </a:cubicBezTo>
                  <a:close/>
                  <a:moveTo>
                    <a:pt x="25720" y="12714"/>
                  </a:moveTo>
                  <a:cubicBezTo>
                    <a:pt x="25661" y="12714"/>
                    <a:pt x="25601" y="12716"/>
                    <a:pt x="25539" y="12723"/>
                  </a:cubicBezTo>
                  <a:cubicBezTo>
                    <a:pt x="24944" y="12782"/>
                    <a:pt x="24503" y="13104"/>
                    <a:pt x="24539" y="13461"/>
                  </a:cubicBezTo>
                  <a:cubicBezTo>
                    <a:pt x="24563" y="13782"/>
                    <a:pt x="24968" y="14009"/>
                    <a:pt x="25480" y="14009"/>
                  </a:cubicBezTo>
                  <a:cubicBezTo>
                    <a:pt x="25539" y="14009"/>
                    <a:pt x="25599" y="13997"/>
                    <a:pt x="25658" y="13997"/>
                  </a:cubicBezTo>
                  <a:cubicBezTo>
                    <a:pt x="26253" y="13937"/>
                    <a:pt x="26694" y="13616"/>
                    <a:pt x="26670" y="13258"/>
                  </a:cubicBezTo>
                  <a:cubicBezTo>
                    <a:pt x="26638" y="12938"/>
                    <a:pt x="26233" y="12714"/>
                    <a:pt x="25720" y="12714"/>
                  </a:cubicBezTo>
                  <a:close/>
                  <a:moveTo>
                    <a:pt x="64984" y="12709"/>
                  </a:moveTo>
                  <a:cubicBezTo>
                    <a:pt x="64798" y="12709"/>
                    <a:pt x="64614" y="12747"/>
                    <a:pt x="64437" y="12818"/>
                  </a:cubicBezTo>
                  <a:cubicBezTo>
                    <a:pt x="64234" y="12877"/>
                    <a:pt x="64080" y="13044"/>
                    <a:pt x="64056" y="13258"/>
                  </a:cubicBezTo>
                  <a:cubicBezTo>
                    <a:pt x="64020" y="13616"/>
                    <a:pt x="64461" y="13937"/>
                    <a:pt x="65056" y="13997"/>
                  </a:cubicBezTo>
                  <a:cubicBezTo>
                    <a:pt x="65115" y="14009"/>
                    <a:pt x="65175" y="14009"/>
                    <a:pt x="65235" y="14009"/>
                  </a:cubicBezTo>
                  <a:cubicBezTo>
                    <a:pt x="65425" y="14009"/>
                    <a:pt x="65616" y="13973"/>
                    <a:pt x="65794" y="13901"/>
                  </a:cubicBezTo>
                  <a:cubicBezTo>
                    <a:pt x="65997" y="13842"/>
                    <a:pt x="66151" y="13663"/>
                    <a:pt x="66187" y="13461"/>
                  </a:cubicBezTo>
                  <a:cubicBezTo>
                    <a:pt x="66223" y="13104"/>
                    <a:pt x="65770" y="12770"/>
                    <a:pt x="65175" y="12723"/>
                  </a:cubicBezTo>
                  <a:cubicBezTo>
                    <a:pt x="65111" y="12714"/>
                    <a:pt x="65047" y="12709"/>
                    <a:pt x="64984" y="12709"/>
                  </a:cubicBezTo>
                  <a:close/>
                  <a:moveTo>
                    <a:pt x="51480" y="13196"/>
                  </a:moveTo>
                  <a:cubicBezTo>
                    <a:pt x="51489" y="13196"/>
                    <a:pt x="51498" y="13197"/>
                    <a:pt x="51507" y="13199"/>
                  </a:cubicBezTo>
                  <a:cubicBezTo>
                    <a:pt x="51769" y="13235"/>
                    <a:pt x="52007" y="13366"/>
                    <a:pt x="52173" y="13568"/>
                  </a:cubicBezTo>
                  <a:cubicBezTo>
                    <a:pt x="52483" y="13901"/>
                    <a:pt x="52578" y="14270"/>
                    <a:pt x="52447" y="14389"/>
                  </a:cubicBezTo>
                  <a:cubicBezTo>
                    <a:pt x="52400" y="14416"/>
                    <a:pt x="52342" y="14432"/>
                    <a:pt x="52284" y="14432"/>
                  </a:cubicBezTo>
                  <a:cubicBezTo>
                    <a:pt x="52238" y="14432"/>
                    <a:pt x="52191" y="14422"/>
                    <a:pt x="52150" y="14401"/>
                  </a:cubicBezTo>
                  <a:cubicBezTo>
                    <a:pt x="51959" y="14330"/>
                    <a:pt x="51792" y="14211"/>
                    <a:pt x="51650" y="14056"/>
                  </a:cubicBezTo>
                  <a:cubicBezTo>
                    <a:pt x="51340" y="13723"/>
                    <a:pt x="51257" y="13354"/>
                    <a:pt x="51376" y="13235"/>
                  </a:cubicBezTo>
                  <a:cubicBezTo>
                    <a:pt x="51405" y="13215"/>
                    <a:pt x="51442" y="13196"/>
                    <a:pt x="51480" y="13196"/>
                  </a:cubicBezTo>
                  <a:close/>
                  <a:moveTo>
                    <a:pt x="39187" y="13170"/>
                  </a:moveTo>
                  <a:cubicBezTo>
                    <a:pt x="39355" y="13170"/>
                    <a:pt x="39495" y="13365"/>
                    <a:pt x="39374" y="13532"/>
                  </a:cubicBezTo>
                  <a:cubicBezTo>
                    <a:pt x="39315" y="13735"/>
                    <a:pt x="39207" y="13913"/>
                    <a:pt x="39065" y="14056"/>
                  </a:cubicBezTo>
                  <a:cubicBezTo>
                    <a:pt x="38934" y="14211"/>
                    <a:pt x="38755" y="14330"/>
                    <a:pt x="38565" y="14401"/>
                  </a:cubicBezTo>
                  <a:cubicBezTo>
                    <a:pt x="38520" y="14424"/>
                    <a:pt x="38472" y="14436"/>
                    <a:pt x="38424" y="14436"/>
                  </a:cubicBezTo>
                  <a:cubicBezTo>
                    <a:pt x="38371" y="14436"/>
                    <a:pt x="38317" y="14421"/>
                    <a:pt x="38267" y="14389"/>
                  </a:cubicBezTo>
                  <a:cubicBezTo>
                    <a:pt x="38148" y="14270"/>
                    <a:pt x="38243" y="13901"/>
                    <a:pt x="38553" y="13568"/>
                  </a:cubicBezTo>
                  <a:lnTo>
                    <a:pt x="38541" y="13568"/>
                  </a:lnTo>
                  <a:cubicBezTo>
                    <a:pt x="38684" y="13413"/>
                    <a:pt x="38850" y="13294"/>
                    <a:pt x="39041" y="13223"/>
                  </a:cubicBezTo>
                  <a:cubicBezTo>
                    <a:pt x="39088" y="13186"/>
                    <a:pt x="39139" y="13170"/>
                    <a:pt x="39187" y="13170"/>
                  </a:cubicBezTo>
                  <a:close/>
                  <a:moveTo>
                    <a:pt x="39204" y="12895"/>
                  </a:moveTo>
                  <a:cubicBezTo>
                    <a:pt x="39123" y="12895"/>
                    <a:pt x="39039" y="12915"/>
                    <a:pt x="38957" y="12961"/>
                  </a:cubicBezTo>
                  <a:cubicBezTo>
                    <a:pt x="38719" y="13044"/>
                    <a:pt x="38517" y="13187"/>
                    <a:pt x="38338" y="13377"/>
                  </a:cubicBezTo>
                  <a:cubicBezTo>
                    <a:pt x="37934" y="13818"/>
                    <a:pt x="37814" y="14342"/>
                    <a:pt x="38076" y="14592"/>
                  </a:cubicBezTo>
                  <a:cubicBezTo>
                    <a:pt x="38160" y="14675"/>
                    <a:pt x="38279" y="14711"/>
                    <a:pt x="38398" y="14711"/>
                  </a:cubicBezTo>
                  <a:cubicBezTo>
                    <a:pt x="38493" y="14711"/>
                    <a:pt x="38576" y="14699"/>
                    <a:pt x="38660" y="14663"/>
                  </a:cubicBezTo>
                  <a:cubicBezTo>
                    <a:pt x="39136" y="14485"/>
                    <a:pt x="39493" y="14092"/>
                    <a:pt x="39648" y="13604"/>
                  </a:cubicBezTo>
                  <a:cubicBezTo>
                    <a:pt x="39821" y="13257"/>
                    <a:pt x="39543" y="12895"/>
                    <a:pt x="39204" y="12895"/>
                  </a:cubicBezTo>
                  <a:close/>
                  <a:moveTo>
                    <a:pt x="51509" y="12918"/>
                  </a:moveTo>
                  <a:cubicBezTo>
                    <a:pt x="51382" y="12918"/>
                    <a:pt x="51270" y="12955"/>
                    <a:pt x="51185" y="13032"/>
                  </a:cubicBezTo>
                  <a:cubicBezTo>
                    <a:pt x="50923" y="13270"/>
                    <a:pt x="51042" y="13806"/>
                    <a:pt x="51447" y="14247"/>
                  </a:cubicBezTo>
                  <a:cubicBezTo>
                    <a:pt x="51614" y="14437"/>
                    <a:pt x="51828" y="14580"/>
                    <a:pt x="52066" y="14663"/>
                  </a:cubicBezTo>
                  <a:cubicBezTo>
                    <a:pt x="52150" y="14699"/>
                    <a:pt x="52233" y="14711"/>
                    <a:pt x="52328" y="14711"/>
                  </a:cubicBezTo>
                  <a:cubicBezTo>
                    <a:pt x="52435" y="14711"/>
                    <a:pt x="52554" y="14675"/>
                    <a:pt x="52638" y="14592"/>
                  </a:cubicBezTo>
                  <a:cubicBezTo>
                    <a:pt x="52900" y="14342"/>
                    <a:pt x="52781" y="13818"/>
                    <a:pt x="52376" y="13377"/>
                  </a:cubicBezTo>
                  <a:cubicBezTo>
                    <a:pt x="52102" y="13080"/>
                    <a:pt x="51774" y="12918"/>
                    <a:pt x="51509" y="12918"/>
                  </a:cubicBezTo>
                  <a:close/>
                  <a:moveTo>
                    <a:pt x="11002" y="14223"/>
                  </a:moveTo>
                  <a:cubicBezTo>
                    <a:pt x="11418" y="14247"/>
                    <a:pt x="11799" y="14449"/>
                    <a:pt x="12049" y="14782"/>
                  </a:cubicBezTo>
                  <a:cubicBezTo>
                    <a:pt x="12121" y="14866"/>
                    <a:pt x="12145" y="14985"/>
                    <a:pt x="12109" y="15080"/>
                  </a:cubicBezTo>
                  <a:cubicBezTo>
                    <a:pt x="12073" y="15151"/>
                    <a:pt x="11978" y="15187"/>
                    <a:pt x="11823" y="15187"/>
                  </a:cubicBezTo>
                  <a:cubicBezTo>
                    <a:pt x="11621" y="15175"/>
                    <a:pt x="11418" y="15128"/>
                    <a:pt x="11252" y="15021"/>
                  </a:cubicBezTo>
                  <a:cubicBezTo>
                    <a:pt x="11061" y="14925"/>
                    <a:pt x="10906" y="14794"/>
                    <a:pt x="10787" y="14628"/>
                  </a:cubicBezTo>
                  <a:cubicBezTo>
                    <a:pt x="10716" y="14544"/>
                    <a:pt x="10692" y="14437"/>
                    <a:pt x="10716" y="14330"/>
                  </a:cubicBezTo>
                  <a:cubicBezTo>
                    <a:pt x="10752" y="14259"/>
                    <a:pt x="10859" y="14223"/>
                    <a:pt x="11002" y="14223"/>
                  </a:cubicBezTo>
                  <a:close/>
                  <a:moveTo>
                    <a:pt x="79760" y="14221"/>
                  </a:moveTo>
                  <a:cubicBezTo>
                    <a:pt x="79843" y="14221"/>
                    <a:pt x="79924" y="14257"/>
                    <a:pt x="79986" y="14330"/>
                  </a:cubicBezTo>
                  <a:cubicBezTo>
                    <a:pt x="80070" y="14473"/>
                    <a:pt x="79855" y="14806"/>
                    <a:pt x="79463" y="15021"/>
                  </a:cubicBezTo>
                  <a:cubicBezTo>
                    <a:pt x="79250" y="15136"/>
                    <a:pt x="79034" y="15190"/>
                    <a:pt x="78869" y="15190"/>
                  </a:cubicBezTo>
                  <a:cubicBezTo>
                    <a:pt x="78729" y="15190"/>
                    <a:pt x="78626" y="15151"/>
                    <a:pt x="78593" y="15080"/>
                  </a:cubicBezTo>
                  <a:cubicBezTo>
                    <a:pt x="78522" y="14937"/>
                    <a:pt x="78724" y="14604"/>
                    <a:pt x="79117" y="14389"/>
                  </a:cubicBezTo>
                  <a:cubicBezTo>
                    <a:pt x="79296" y="14282"/>
                    <a:pt x="79510" y="14235"/>
                    <a:pt x="79713" y="14223"/>
                  </a:cubicBezTo>
                  <a:lnTo>
                    <a:pt x="79724" y="14223"/>
                  </a:lnTo>
                  <a:cubicBezTo>
                    <a:pt x="79736" y="14221"/>
                    <a:pt x="79748" y="14221"/>
                    <a:pt x="79760" y="14221"/>
                  </a:cubicBezTo>
                  <a:close/>
                  <a:moveTo>
                    <a:pt x="79710" y="13942"/>
                  </a:moveTo>
                  <a:cubicBezTo>
                    <a:pt x="79494" y="13942"/>
                    <a:pt x="79239" y="14011"/>
                    <a:pt x="78986" y="14151"/>
                  </a:cubicBezTo>
                  <a:cubicBezTo>
                    <a:pt x="78462" y="14437"/>
                    <a:pt x="78189" y="14901"/>
                    <a:pt x="78355" y="15223"/>
                  </a:cubicBezTo>
                  <a:cubicBezTo>
                    <a:pt x="78468" y="15380"/>
                    <a:pt x="78654" y="15474"/>
                    <a:pt x="78845" y="15474"/>
                  </a:cubicBezTo>
                  <a:cubicBezTo>
                    <a:pt x="78856" y="15474"/>
                    <a:pt x="78868" y="15474"/>
                    <a:pt x="78879" y="15473"/>
                  </a:cubicBezTo>
                  <a:lnTo>
                    <a:pt x="78891" y="15473"/>
                  </a:lnTo>
                  <a:cubicBezTo>
                    <a:pt x="79141" y="15461"/>
                    <a:pt x="79379" y="15390"/>
                    <a:pt x="79605" y="15271"/>
                  </a:cubicBezTo>
                  <a:cubicBezTo>
                    <a:pt x="80129" y="14985"/>
                    <a:pt x="80403" y="14509"/>
                    <a:pt x="80236" y="14199"/>
                  </a:cubicBezTo>
                  <a:cubicBezTo>
                    <a:pt x="80148" y="14029"/>
                    <a:pt x="79954" y="13942"/>
                    <a:pt x="79710" y="13942"/>
                  </a:cubicBezTo>
                  <a:close/>
                  <a:moveTo>
                    <a:pt x="10968" y="13936"/>
                  </a:moveTo>
                  <a:cubicBezTo>
                    <a:pt x="10776" y="13936"/>
                    <a:pt x="10579" y="14030"/>
                    <a:pt x="10478" y="14199"/>
                  </a:cubicBezTo>
                  <a:cubicBezTo>
                    <a:pt x="10382" y="14389"/>
                    <a:pt x="10418" y="14616"/>
                    <a:pt x="10549" y="14782"/>
                  </a:cubicBezTo>
                  <a:cubicBezTo>
                    <a:pt x="10847" y="15187"/>
                    <a:pt x="11311" y="15437"/>
                    <a:pt x="11823" y="15473"/>
                  </a:cubicBezTo>
                  <a:lnTo>
                    <a:pt x="11835" y="15473"/>
                  </a:lnTo>
                  <a:cubicBezTo>
                    <a:pt x="11866" y="15479"/>
                    <a:pt x="11896" y="15481"/>
                    <a:pt x="11926" y="15481"/>
                  </a:cubicBezTo>
                  <a:cubicBezTo>
                    <a:pt x="12338" y="15481"/>
                    <a:pt x="12587" y="14962"/>
                    <a:pt x="12276" y="14640"/>
                  </a:cubicBezTo>
                  <a:cubicBezTo>
                    <a:pt x="11978" y="14223"/>
                    <a:pt x="11514" y="13973"/>
                    <a:pt x="11002" y="13937"/>
                  </a:cubicBezTo>
                  <a:cubicBezTo>
                    <a:pt x="10990" y="13936"/>
                    <a:pt x="10979" y="13936"/>
                    <a:pt x="10968" y="13936"/>
                  </a:cubicBezTo>
                  <a:close/>
                  <a:moveTo>
                    <a:pt x="32945" y="16509"/>
                  </a:moveTo>
                  <a:cubicBezTo>
                    <a:pt x="33159" y="16509"/>
                    <a:pt x="33362" y="16556"/>
                    <a:pt x="33540" y="16664"/>
                  </a:cubicBezTo>
                  <a:cubicBezTo>
                    <a:pt x="33945" y="16854"/>
                    <a:pt x="34159" y="17176"/>
                    <a:pt x="34088" y="17330"/>
                  </a:cubicBezTo>
                  <a:cubicBezTo>
                    <a:pt x="34053" y="17405"/>
                    <a:pt x="33944" y="17447"/>
                    <a:pt x="33794" y="17447"/>
                  </a:cubicBezTo>
                  <a:cubicBezTo>
                    <a:pt x="33634" y="17447"/>
                    <a:pt x="33428" y="17399"/>
                    <a:pt x="33219" y="17295"/>
                  </a:cubicBezTo>
                  <a:lnTo>
                    <a:pt x="33219" y="17307"/>
                  </a:lnTo>
                  <a:cubicBezTo>
                    <a:pt x="33040" y="17211"/>
                    <a:pt x="32873" y="17080"/>
                    <a:pt x="32742" y="16926"/>
                  </a:cubicBezTo>
                  <a:cubicBezTo>
                    <a:pt x="32671" y="16842"/>
                    <a:pt x="32647" y="16735"/>
                    <a:pt x="32671" y="16628"/>
                  </a:cubicBezTo>
                  <a:cubicBezTo>
                    <a:pt x="32707" y="16556"/>
                    <a:pt x="32802" y="16509"/>
                    <a:pt x="32945" y="16509"/>
                  </a:cubicBezTo>
                  <a:close/>
                  <a:moveTo>
                    <a:pt x="57769" y="16509"/>
                  </a:moveTo>
                  <a:cubicBezTo>
                    <a:pt x="57912" y="16509"/>
                    <a:pt x="58007" y="16556"/>
                    <a:pt x="58043" y="16616"/>
                  </a:cubicBezTo>
                  <a:cubicBezTo>
                    <a:pt x="58079" y="16723"/>
                    <a:pt x="58043" y="16842"/>
                    <a:pt x="57972" y="16914"/>
                  </a:cubicBezTo>
                  <a:cubicBezTo>
                    <a:pt x="57841" y="17080"/>
                    <a:pt x="57686" y="17211"/>
                    <a:pt x="57495" y="17295"/>
                  </a:cubicBezTo>
                  <a:cubicBezTo>
                    <a:pt x="57317" y="17390"/>
                    <a:pt x="57114" y="17449"/>
                    <a:pt x="56912" y="17449"/>
                  </a:cubicBezTo>
                  <a:cubicBezTo>
                    <a:pt x="56769" y="17449"/>
                    <a:pt x="56662" y="17402"/>
                    <a:pt x="56626" y="17330"/>
                  </a:cubicBezTo>
                  <a:cubicBezTo>
                    <a:pt x="56555" y="17176"/>
                    <a:pt x="56769" y="16866"/>
                    <a:pt x="57174" y="16664"/>
                  </a:cubicBezTo>
                  <a:cubicBezTo>
                    <a:pt x="57353" y="16568"/>
                    <a:pt x="57543" y="16521"/>
                    <a:pt x="57746" y="16509"/>
                  </a:cubicBezTo>
                  <a:close/>
                  <a:moveTo>
                    <a:pt x="70354" y="16342"/>
                  </a:moveTo>
                  <a:cubicBezTo>
                    <a:pt x="70426" y="16342"/>
                    <a:pt x="70485" y="16366"/>
                    <a:pt x="70545" y="16390"/>
                  </a:cubicBezTo>
                  <a:cubicBezTo>
                    <a:pt x="70914" y="16568"/>
                    <a:pt x="71200" y="16890"/>
                    <a:pt x="71307" y="17283"/>
                  </a:cubicBezTo>
                  <a:cubicBezTo>
                    <a:pt x="71354" y="17390"/>
                    <a:pt x="71331" y="17497"/>
                    <a:pt x="71271" y="17580"/>
                  </a:cubicBezTo>
                  <a:cubicBezTo>
                    <a:pt x="71241" y="17605"/>
                    <a:pt x="71200" y="17617"/>
                    <a:pt x="71150" y="17617"/>
                  </a:cubicBezTo>
                  <a:cubicBezTo>
                    <a:pt x="70981" y="17617"/>
                    <a:pt x="70715" y="17478"/>
                    <a:pt x="70485" y="17211"/>
                  </a:cubicBezTo>
                  <a:cubicBezTo>
                    <a:pt x="70342" y="17068"/>
                    <a:pt x="70247" y="16878"/>
                    <a:pt x="70199" y="16687"/>
                  </a:cubicBezTo>
                  <a:cubicBezTo>
                    <a:pt x="70152" y="16580"/>
                    <a:pt x="70176" y="16473"/>
                    <a:pt x="70235" y="16390"/>
                  </a:cubicBezTo>
                  <a:cubicBezTo>
                    <a:pt x="70262" y="16363"/>
                    <a:pt x="70295" y="16350"/>
                    <a:pt x="70331" y="16350"/>
                  </a:cubicBezTo>
                  <a:cubicBezTo>
                    <a:pt x="70342" y="16350"/>
                    <a:pt x="70354" y="16351"/>
                    <a:pt x="70366" y="16354"/>
                  </a:cubicBezTo>
                  <a:lnTo>
                    <a:pt x="70354" y="16342"/>
                  </a:lnTo>
                  <a:close/>
                  <a:moveTo>
                    <a:pt x="20360" y="16342"/>
                  </a:moveTo>
                  <a:cubicBezTo>
                    <a:pt x="20396" y="16342"/>
                    <a:pt x="20443" y="16354"/>
                    <a:pt x="20479" y="16390"/>
                  </a:cubicBezTo>
                  <a:cubicBezTo>
                    <a:pt x="20538" y="16473"/>
                    <a:pt x="20550" y="16580"/>
                    <a:pt x="20515" y="16687"/>
                  </a:cubicBezTo>
                  <a:cubicBezTo>
                    <a:pt x="20467" y="16878"/>
                    <a:pt x="20372" y="17068"/>
                    <a:pt x="20229" y="17223"/>
                  </a:cubicBezTo>
                  <a:cubicBezTo>
                    <a:pt x="20010" y="17478"/>
                    <a:pt x="19743" y="17622"/>
                    <a:pt x="19571" y="17622"/>
                  </a:cubicBezTo>
                  <a:cubicBezTo>
                    <a:pt x="19518" y="17622"/>
                    <a:pt x="19474" y="17608"/>
                    <a:pt x="19443" y="17580"/>
                  </a:cubicBezTo>
                  <a:cubicBezTo>
                    <a:pt x="19312" y="17473"/>
                    <a:pt x="19395" y="17092"/>
                    <a:pt x="19693" y="16747"/>
                  </a:cubicBezTo>
                  <a:cubicBezTo>
                    <a:pt x="19812" y="16592"/>
                    <a:pt x="19979" y="16473"/>
                    <a:pt x="20169" y="16390"/>
                  </a:cubicBezTo>
                  <a:cubicBezTo>
                    <a:pt x="20229" y="16366"/>
                    <a:pt x="20288" y="16354"/>
                    <a:pt x="20348" y="16354"/>
                  </a:cubicBezTo>
                  <a:lnTo>
                    <a:pt x="20360" y="16342"/>
                  </a:lnTo>
                  <a:close/>
                  <a:moveTo>
                    <a:pt x="32865" y="16229"/>
                  </a:moveTo>
                  <a:cubicBezTo>
                    <a:pt x="32437" y="16229"/>
                    <a:pt x="32190" y="16766"/>
                    <a:pt x="32516" y="17080"/>
                  </a:cubicBezTo>
                  <a:cubicBezTo>
                    <a:pt x="32671" y="17283"/>
                    <a:pt x="32873" y="17437"/>
                    <a:pt x="33100" y="17557"/>
                  </a:cubicBezTo>
                  <a:cubicBezTo>
                    <a:pt x="33302" y="17664"/>
                    <a:pt x="33540" y="17723"/>
                    <a:pt x="33778" y="17723"/>
                  </a:cubicBezTo>
                  <a:cubicBezTo>
                    <a:pt x="34040" y="17723"/>
                    <a:pt x="34243" y="17640"/>
                    <a:pt x="34338" y="17449"/>
                  </a:cubicBezTo>
                  <a:cubicBezTo>
                    <a:pt x="34493" y="17128"/>
                    <a:pt x="34207" y="16675"/>
                    <a:pt x="33659" y="16402"/>
                  </a:cubicBezTo>
                  <a:cubicBezTo>
                    <a:pt x="33445" y="16294"/>
                    <a:pt x="33195" y="16235"/>
                    <a:pt x="32945" y="16235"/>
                  </a:cubicBezTo>
                  <a:cubicBezTo>
                    <a:pt x="32918" y="16231"/>
                    <a:pt x="32891" y="16229"/>
                    <a:pt x="32865" y="16229"/>
                  </a:cubicBezTo>
                  <a:close/>
                  <a:moveTo>
                    <a:pt x="57860" y="16229"/>
                  </a:moveTo>
                  <a:cubicBezTo>
                    <a:pt x="57835" y="16229"/>
                    <a:pt x="57808" y="16231"/>
                    <a:pt x="57781" y="16235"/>
                  </a:cubicBezTo>
                  <a:cubicBezTo>
                    <a:pt x="57519" y="16235"/>
                    <a:pt x="57281" y="16294"/>
                    <a:pt x="57055" y="16414"/>
                  </a:cubicBezTo>
                  <a:cubicBezTo>
                    <a:pt x="56519" y="16675"/>
                    <a:pt x="56222" y="17140"/>
                    <a:pt x="56376" y="17461"/>
                  </a:cubicBezTo>
                  <a:cubicBezTo>
                    <a:pt x="56473" y="17623"/>
                    <a:pt x="56649" y="17727"/>
                    <a:pt x="56841" y="17727"/>
                  </a:cubicBezTo>
                  <a:cubicBezTo>
                    <a:pt x="56860" y="17727"/>
                    <a:pt x="56880" y="17725"/>
                    <a:pt x="56900" y="17723"/>
                  </a:cubicBezTo>
                  <a:lnTo>
                    <a:pt x="56936" y="17723"/>
                  </a:lnTo>
                  <a:cubicBezTo>
                    <a:pt x="57174" y="17723"/>
                    <a:pt x="57412" y="17664"/>
                    <a:pt x="57626" y="17557"/>
                  </a:cubicBezTo>
                  <a:cubicBezTo>
                    <a:pt x="57853" y="17449"/>
                    <a:pt x="58043" y="17295"/>
                    <a:pt x="58198" y="17092"/>
                  </a:cubicBezTo>
                  <a:cubicBezTo>
                    <a:pt x="58524" y="16767"/>
                    <a:pt x="58288" y="16229"/>
                    <a:pt x="57860" y="16229"/>
                  </a:cubicBezTo>
                  <a:close/>
                  <a:moveTo>
                    <a:pt x="20341" y="16048"/>
                  </a:moveTo>
                  <a:cubicBezTo>
                    <a:pt x="20253" y="16048"/>
                    <a:pt x="20162" y="16072"/>
                    <a:pt x="20074" y="16128"/>
                  </a:cubicBezTo>
                  <a:cubicBezTo>
                    <a:pt x="19836" y="16223"/>
                    <a:pt x="19634" y="16378"/>
                    <a:pt x="19479" y="16568"/>
                  </a:cubicBezTo>
                  <a:cubicBezTo>
                    <a:pt x="19086" y="17021"/>
                    <a:pt x="18991" y="17568"/>
                    <a:pt x="19265" y="17795"/>
                  </a:cubicBezTo>
                  <a:cubicBezTo>
                    <a:pt x="19348" y="17866"/>
                    <a:pt x="19455" y="17902"/>
                    <a:pt x="19562" y="17902"/>
                  </a:cubicBezTo>
                  <a:lnTo>
                    <a:pt x="19574" y="17890"/>
                  </a:lnTo>
                  <a:cubicBezTo>
                    <a:pt x="19836" y="17890"/>
                    <a:pt x="20181" y="17711"/>
                    <a:pt x="20443" y="17402"/>
                  </a:cubicBezTo>
                  <a:cubicBezTo>
                    <a:pt x="20610" y="17211"/>
                    <a:pt x="20729" y="16985"/>
                    <a:pt x="20800" y="16747"/>
                  </a:cubicBezTo>
                  <a:cubicBezTo>
                    <a:pt x="20941" y="16390"/>
                    <a:pt x="20667" y="16048"/>
                    <a:pt x="20341" y="16048"/>
                  </a:cubicBezTo>
                  <a:close/>
                  <a:moveTo>
                    <a:pt x="70378" y="16048"/>
                  </a:moveTo>
                  <a:cubicBezTo>
                    <a:pt x="70055" y="16048"/>
                    <a:pt x="69775" y="16390"/>
                    <a:pt x="69926" y="16747"/>
                  </a:cubicBezTo>
                  <a:cubicBezTo>
                    <a:pt x="69985" y="16985"/>
                    <a:pt x="70104" y="17211"/>
                    <a:pt x="70271" y="17402"/>
                  </a:cubicBezTo>
                  <a:cubicBezTo>
                    <a:pt x="70545" y="17723"/>
                    <a:pt x="70878" y="17902"/>
                    <a:pt x="71152" y="17902"/>
                  </a:cubicBezTo>
                  <a:lnTo>
                    <a:pt x="71140" y="17890"/>
                  </a:lnTo>
                  <a:lnTo>
                    <a:pt x="71140" y="17890"/>
                  </a:lnTo>
                  <a:cubicBezTo>
                    <a:pt x="71155" y="17891"/>
                    <a:pt x="71170" y="17892"/>
                    <a:pt x="71185" y="17892"/>
                  </a:cubicBezTo>
                  <a:cubicBezTo>
                    <a:pt x="71286" y="17892"/>
                    <a:pt x="71377" y="17857"/>
                    <a:pt x="71450" y="17795"/>
                  </a:cubicBezTo>
                  <a:cubicBezTo>
                    <a:pt x="71604" y="17652"/>
                    <a:pt x="71652" y="17426"/>
                    <a:pt x="71592" y="17223"/>
                  </a:cubicBezTo>
                  <a:cubicBezTo>
                    <a:pt x="71450" y="16735"/>
                    <a:pt x="71104" y="16330"/>
                    <a:pt x="70640" y="16128"/>
                  </a:cubicBezTo>
                  <a:cubicBezTo>
                    <a:pt x="70554" y="16072"/>
                    <a:pt x="70465" y="16048"/>
                    <a:pt x="70378" y="16048"/>
                  </a:cubicBezTo>
                  <a:close/>
                  <a:moveTo>
                    <a:pt x="46387" y="16533"/>
                  </a:moveTo>
                  <a:cubicBezTo>
                    <a:pt x="46554" y="16533"/>
                    <a:pt x="46756" y="16842"/>
                    <a:pt x="46780" y="17295"/>
                  </a:cubicBezTo>
                  <a:cubicBezTo>
                    <a:pt x="46816" y="17747"/>
                    <a:pt x="46661" y="18104"/>
                    <a:pt x="46482" y="18104"/>
                  </a:cubicBezTo>
                  <a:cubicBezTo>
                    <a:pt x="46316" y="18104"/>
                    <a:pt x="46101" y="17795"/>
                    <a:pt x="46077" y="17342"/>
                  </a:cubicBezTo>
                  <a:cubicBezTo>
                    <a:pt x="46042" y="16890"/>
                    <a:pt x="46196" y="16533"/>
                    <a:pt x="46375" y="16533"/>
                  </a:cubicBezTo>
                  <a:close/>
                  <a:moveTo>
                    <a:pt x="46378" y="16246"/>
                  </a:moveTo>
                  <a:cubicBezTo>
                    <a:pt x="46369" y="16246"/>
                    <a:pt x="46360" y="16246"/>
                    <a:pt x="46351" y="16247"/>
                  </a:cubicBezTo>
                  <a:cubicBezTo>
                    <a:pt x="45994" y="16271"/>
                    <a:pt x="45744" y="16783"/>
                    <a:pt x="45792" y="17366"/>
                  </a:cubicBezTo>
                  <a:cubicBezTo>
                    <a:pt x="45827" y="17938"/>
                    <a:pt x="46125" y="18378"/>
                    <a:pt x="46470" y="18378"/>
                  </a:cubicBezTo>
                  <a:lnTo>
                    <a:pt x="46506" y="18378"/>
                  </a:lnTo>
                  <a:cubicBezTo>
                    <a:pt x="46863" y="18354"/>
                    <a:pt x="47101" y="17866"/>
                    <a:pt x="47066" y="17271"/>
                  </a:cubicBezTo>
                  <a:cubicBezTo>
                    <a:pt x="47019" y="16691"/>
                    <a:pt x="46724" y="16246"/>
                    <a:pt x="46378" y="16246"/>
                  </a:cubicBezTo>
                  <a:close/>
                  <a:moveTo>
                    <a:pt x="68806" y="18497"/>
                  </a:moveTo>
                  <a:lnTo>
                    <a:pt x="68806" y="18509"/>
                  </a:lnTo>
                  <a:cubicBezTo>
                    <a:pt x="68973" y="18509"/>
                    <a:pt x="69187" y="18783"/>
                    <a:pt x="69247" y="19235"/>
                  </a:cubicBezTo>
                  <a:cubicBezTo>
                    <a:pt x="69295" y="19688"/>
                    <a:pt x="69152" y="20045"/>
                    <a:pt x="68985" y="20069"/>
                  </a:cubicBezTo>
                  <a:cubicBezTo>
                    <a:pt x="68902" y="20069"/>
                    <a:pt x="68818" y="20009"/>
                    <a:pt x="68735" y="19890"/>
                  </a:cubicBezTo>
                  <a:cubicBezTo>
                    <a:pt x="68616" y="19723"/>
                    <a:pt x="68556" y="19521"/>
                    <a:pt x="68533" y="19319"/>
                  </a:cubicBezTo>
                  <a:cubicBezTo>
                    <a:pt x="68485" y="18878"/>
                    <a:pt x="68628" y="18521"/>
                    <a:pt x="68795" y="18497"/>
                  </a:cubicBezTo>
                  <a:close/>
                  <a:moveTo>
                    <a:pt x="21920" y="18497"/>
                  </a:moveTo>
                  <a:cubicBezTo>
                    <a:pt x="22086" y="18521"/>
                    <a:pt x="22229" y="18878"/>
                    <a:pt x="22182" y="19319"/>
                  </a:cubicBezTo>
                  <a:cubicBezTo>
                    <a:pt x="22123" y="19763"/>
                    <a:pt x="21904" y="20069"/>
                    <a:pt x="21738" y="20069"/>
                  </a:cubicBezTo>
                  <a:cubicBezTo>
                    <a:pt x="21735" y="20069"/>
                    <a:pt x="21732" y="20069"/>
                    <a:pt x="21729" y="20069"/>
                  </a:cubicBezTo>
                  <a:cubicBezTo>
                    <a:pt x="21562" y="20045"/>
                    <a:pt x="21420" y="19688"/>
                    <a:pt x="21467" y="19235"/>
                  </a:cubicBezTo>
                  <a:cubicBezTo>
                    <a:pt x="21491" y="19033"/>
                    <a:pt x="21551" y="18842"/>
                    <a:pt x="21670" y="18664"/>
                  </a:cubicBezTo>
                  <a:cubicBezTo>
                    <a:pt x="21717" y="18580"/>
                    <a:pt x="21801" y="18509"/>
                    <a:pt x="21908" y="18497"/>
                  </a:cubicBezTo>
                  <a:close/>
                  <a:moveTo>
                    <a:pt x="21926" y="18222"/>
                  </a:moveTo>
                  <a:cubicBezTo>
                    <a:pt x="21724" y="18222"/>
                    <a:pt x="21546" y="18339"/>
                    <a:pt x="21443" y="18509"/>
                  </a:cubicBezTo>
                  <a:cubicBezTo>
                    <a:pt x="21300" y="18723"/>
                    <a:pt x="21217" y="18961"/>
                    <a:pt x="21193" y="19212"/>
                  </a:cubicBezTo>
                  <a:cubicBezTo>
                    <a:pt x="21122" y="19807"/>
                    <a:pt x="21348" y="20307"/>
                    <a:pt x="21705" y="20343"/>
                  </a:cubicBezTo>
                  <a:lnTo>
                    <a:pt x="21753" y="20343"/>
                  </a:lnTo>
                  <a:cubicBezTo>
                    <a:pt x="22086" y="20343"/>
                    <a:pt x="22396" y="19926"/>
                    <a:pt x="22467" y="19366"/>
                  </a:cubicBezTo>
                  <a:cubicBezTo>
                    <a:pt x="22539" y="18759"/>
                    <a:pt x="22313" y="18259"/>
                    <a:pt x="21955" y="18223"/>
                  </a:cubicBezTo>
                  <a:cubicBezTo>
                    <a:pt x="21945" y="18223"/>
                    <a:pt x="21936" y="18222"/>
                    <a:pt x="21926" y="18222"/>
                  </a:cubicBezTo>
                  <a:close/>
                  <a:moveTo>
                    <a:pt x="68812" y="18220"/>
                  </a:moveTo>
                  <a:cubicBezTo>
                    <a:pt x="68794" y="18220"/>
                    <a:pt x="68777" y="18221"/>
                    <a:pt x="68759" y="18223"/>
                  </a:cubicBezTo>
                  <a:cubicBezTo>
                    <a:pt x="68402" y="18259"/>
                    <a:pt x="68175" y="18759"/>
                    <a:pt x="68247" y="19354"/>
                  </a:cubicBezTo>
                  <a:cubicBezTo>
                    <a:pt x="68271" y="19604"/>
                    <a:pt x="68354" y="19843"/>
                    <a:pt x="68497" y="20057"/>
                  </a:cubicBezTo>
                  <a:cubicBezTo>
                    <a:pt x="68592" y="20224"/>
                    <a:pt x="68771" y="20331"/>
                    <a:pt x="68961" y="20343"/>
                  </a:cubicBezTo>
                  <a:lnTo>
                    <a:pt x="69009" y="20343"/>
                  </a:lnTo>
                  <a:cubicBezTo>
                    <a:pt x="69366" y="20307"/>
                    <a:pt x="69592" y="19807"/>
                    <a:pt x="69521" y="19212"/>
                  </a:cubicBezTo>
                  <a:cubicBezTo>
                    <a:pt x="69453" y="18646"/>
                    <a:pt x="69148" y="18220"/>
                    <a:pt x="68812" y="18220"/>
                  </a:cubicBezTo>
                  <a:close/>
                  <a:moveTo>
                    <a:pt x="37255" y="19247"/>
                  </a:moveTo>
                  <a:cubicBezTo>
                    <a:pt x="37279" y="19247"/>
                    <a:pt x="37314" y="19259"/>
                    <a:pt x="37338" y="19271"/>
                  </a:cubicBezTo>
                  <a:cubicBezTo>
                    <a:pt x="37410" y="19342"/>
                    <a:pt x="37445" y="19450"/>
                    <a:pt x="37422" y="19557"/>
                  </a:cubicBezTo>
                  <a:cubicBezTo>
                    <a:pt x="37410" y="19759"/>
                    <a:pt x="37338" y="19962"/>
                    <a:pt x="37231" y="20128"/>
                  </a:cubicBezTo>
                  <a:cubicBezTo>
                    <a:pt x="37124" y="20307"/>
                    <a:pt x="36981" y="20450"/>
                    <a:pt x="36802" y="20569"/>
                  </a:cubicBezTo>
                  <a:cubicBezTo>
                    <a:pt x="36746" y="20609"/>
                    <a:pt x="36678" y="20633"/>
                    <a:pt x="36607" y="20633"/>
                  </a:cubicBezTo>
                  <a:cubicBezTo>
                    <a:pt x="36573" y="20633"/>
                    <a:pt x="36539" y="20628"/>
                    <a:pt x="36505" y="20616"/>
                  </a:cubicBezTo>
                  <a:cubicBezTo>
                    <a:pt x="36362" y="20521"/>
                    <a:pt x="36374" y="20140"/>
                    <a:pt x="36612" y="19759"/>
                  </a:cubicBezTo>
                  <a:cubicBezTo>
                    <a:pt x="36719" y="19581"/>
                    <a:pt x="36862" y="19426"/>
                    <a:pt x="37041" y="19319"/>
                  </a:cubicBezTo>
                  <a:cubicBezTo>
                    <a:pt x="37100" y="19271"/>
                    <a:pt x="37172" y="19247"/>
                    <a:pt x="37255" y="19247"/>
                  </a:cubicBezTo>
                  <a:close/>
                  <a:moveTo>
                    <a:pt x="53459" y="19247"/>
                  </a:moveTo>
                  <a:cubicBezTo>
                    <a:pt x="53543" y="19247"/>
                    <a:pt x="53614" y="19271"/>
                    <a:pt x="53674" y="19319"/>
                  </a:cubicBezTo>
                  <a:cubicBezTo>
                    <a:pt x="53852" y="19426"/>
                    <a:pt x="53995" y="19581"/>
                    <a:pt x="54102" y="19747"/>
                  </a:cubicBezTo>
                  <a:cubicBezTo>
                    <a:pt x="54340" y="20140"/>
                    <a:pt x="54352" y="20521"/>
                    <a:pt x="54209" y="20616"/>
                  </a:cubicBezTo>
                  <a:cubicBezTo>
                    <a:pt x="54187" y="20629"/>
                    <a:pt x="54160" y="20636"/>
                    <a:pt x="54129" y="20636"/>
                  </a:cubicBezTo>
                  <a:cubicBezTo>
                    <a:pt x="53961" y="20636"/>
                    <a:pt x="53684" y="20450"/>
                    <a:pt x="53483" y="20128"/>
                  </a:cubicBezTo>
                  <a:cubicBezTo>
                    <a:pt x="53376" y="19962"/>
                    <a:pt x="53304" y="19759"/>
                    <a:pt x="53281" y="19557"/>
                  </a:cubicBezTo>
                  <a:cubicBezTo>
                    <a:pt x="53281" y="19414"/>
                    <a:pt x="53316" y="19307"/>
                    <a:pt x="53376" y="19271"/>
                  </a:cubicBezTo>
                  <a:cubicBezTo>
                    <a:pt x="53400" y="19259"/>
                    <a:pt x="53435" y="19247"/>
                    <a:pt x="53459" y="19247"/>
                  </a:cubicBezTo>
                  <a:close/>
                  <a:moveTo>
                    <a:pt x="53492" y="18955"/>
                  </a:moveTo>
                  <a:cubicBezTo>
                    <a:pt x="53194" y="18955"/>
                    <a:pt x="52920" y="19233"/>
                    <a:pt x="53007" y="19581"/>
                  </a:cubicBezTo>
                  <a:cubicBezTo>
                    <a:pt x="53031" y="19831"/>
                    <a:pt x="53114" y="20069"/>
                    <a:pt x="53245" y="20283"/>
                  </a:cubicBezTo>
                  <a:cubicBezTo>
                    <a:pt x="53495" y="20676"/>
                    <a:pt x="53840" y="20914"/>
                    <a:pt x="54126" y="20914"/>
                  </a:cubicBezTo>
                  <a:cubicBezTo>
                    <a:pt x="54209" y="20914"/>
                    <a:pt x="54281" y="20902"/>
                    <a:pt x="54352" y="20855"/>
                  </a:cubicBezTo>
                  <a:cubicBezTo>
                    <a:pt x="54662" y="20676"/>
                    <a:pt x="54650" y="20128"/>
                    <a:pt x="54340" y="19616"/>
                  </a:cubicBezTo>
                  <a:cubicBezTo>
                    <a:pt x="54209" y="19390"/>
                    <a:pt x="54031" y="19212"/>
                    <a:pt x="53816" y="19081"/>
                  </a:cubicBezTo>
                  <a:cubicBezTo>
                    <a:pt x="53717" y="18994"/>
                    <a:pt x="53603" y="18955"/>
                    <a:pt x="53492" y="18955"/>
                  </a:cubicBezTo>
                  <a:close/>
                  <a:moveTo>
                    <a:pt x="37208" y="18961"/>
                  </a:moveTo>
                  <a:cubicBezTo>
                    <a:pt x="37098" y="18961"/>
                    <a:pt x="36985" y="18997"/>
                    <a:pt x="36886" y="19081"/>
                  </a:cubicBezTo>
                  <a:cubicBezTo>
                    <a:pt x="36671" y="19212"/>
                    <a:pt x="36493" y="19402"/>
                    <a:pt x="36374" y="19616"/>
                  </a:cubicBezTo>
                  <a:cubicBezTo>
                    <a:pt x="36052" y="20128"/>
                    <a:pt x="36052" y="20676"/>
                    <a:pt x="36350" y="20855"/>
                  </a:cubicBezTo>
                  <a:cubicBezTo>
                    <a:pt x="36421" y="20902"/>
                    <a:pt x="36505" y="20926"/>
                    <a:pt x="36588" y="20926"/>
                  </a:cubicBezTo>
                  <a:cubicBezTo>
                    <a:pt x="36719" y="20914"/>
                    <a:pt x="36838" y="20878"/>
                    <a:pt x="36945" y="20819"/>
                  </a:cubicBezTo>
                  <a:cubicBezTo>
                    <a:pt x="37362" y="20533"/>
                    <a:pt x="37648" y="20081"/>
                    <a:pt x="37695" y="19581"/>
                  </a:cubicBezTo>
                  <a:cubicBezTo>
                    <a:pt x="37782" y="19232"/>
                    <a:pt x="37507" y="18961"/>
                    <a:pt x="37208" y="18961"/>
                  </a:cubicBezTo>
                  <a:close/>
                  <a:moveTo>
                    <a:pt x="62246" y="20116"/>
                  </a:moveTo>
                  <a:cubicBezTo>
                    <a:pt x="62318" y="20140"/>
                    <a:pt x="62389" y="20224"/>
                    <a:pt x="62413" y="20366"/>
                  </a:cubicBezTo>
                  <a:cubicBezTo>
                    <a:pt x="62484" y="20771"/>
                    <a:pt x="62377" y="21188"/>
                    <a:pt x="62115" y="21509"/>
                  </a:cubicBezTo>
                  <a:cubicBezTo>
                    <a:pt x="62036" y="21598"/>
                    <a:pt x="61957" y="21646"/>
                    <a:pt x="61884" y="21646"/>
                  </a:cubicBezTo>
                  <a:cubicBezTo>
                    <a:pt x="61870" y="21646"/>
                    <a:pt x="61855" y="21644"/>
                    <a:pt x="61841" y="21640"/>
                  </a:cubicBezTo>
                  <a:cubicBezTo>
                    <a:pt x="61675" y="21605"/>
                    <a:pt x="61579" y="21224"/>
                    <a:pt x="61698" y="20783"/>
                  </a:cubicBezTo>
                  <a:cubicBezTo>
                    <a:pt x="61806" y="20378"/>
                    <a:pt x="62044" y="20116"/>
                    <a:pt x="62210" y="20116"/>
                  </a:cubicBezTo>
                  <a:close/>
                  <a:moveTo>
                    <a:pt x="8561" y="20355"/>
                  </a:moveTo>
                  <a:cubicBezTo>
                    <a:pt x="8716" y="20355"/>
                    <a:pt x="8954" y="20628"/>
                    <a:pt x="9073" y="21045"/>
                  </a:cubicBezTo>
                  <a:cubicBezTo>
                    <a:pt x="9168" y="21486"/>
                    <a:pt x="9061" y="21855"/>
                    <a:pt x="8906" y="21890"/>
                  </a:cubicBezTo>
                  <a:cubicBezTo>
                    <a:pt x="8894" y="21894"/>
                    <a:pt x="8881" y="21896"/>
                    <a:pt x="8868" y="21896"/>
                  </a:cubicBezTo>
                  <a:cubicBezTo>
                    <a:pt x="8795" y="21896"/>
                    <a:pt x="8713" y="21839"/>
                    <a:pt x="8632" y="21748"/>
                  </a:cubicBezTo>
                  <a:cubicBezTo>
                    <a:pt x="8501" y="21593"/>
                    <a:pt x="8418" y="21402"/>
                    <a:pt x="8370" y="21212"/>
                  </a:cubicBezTo>
                  <a:cubicBezTo>
                    <a:pt x="8263" y="20771"/>
                    <a:pt x="8370" y="20390"/>
                    <a:pt x="8537" y="20355"/>
                  </a:cubicBezTo>
                  <a:close/>
                  <a:moveTo>
                    <a:pt x="62212" y="19828"/>
                  </a:moveTo>
                  <a:cubicBezTo>
                    <a:pt x="61895" y="19828"/>
                    <a:pt x="61564" y="20198"/>
                    <a:pt x="61425" y="20712"/>
                  </a:cubicBezTo>
                  <a:cubicBezTo>
                    <a:pt x="61270" y="21295"/>
                    <a:pt x="61425" y="21819"/>
                    <a:pt x="61770" y="21914"/>
                  </a:cubicBezTo>
                  <a:cubicBezTo>
                    <a:pt x="61806" y="21926"/>
                    <a:pt x="61841" y="21926"/>
                    <a:pt x="61877" y="21926"/>
                  </a:cubicBezTo>
                  <a:cubicBezTo>
                    <a:pt x="62044" y="21914"/>
                    <a:pt x="62210" y="21831"/>
                    <a:pt x="62318" y="21700"/>
                  </a:cubicBezTo>
                  <a:cubicBezTo>
                    <a:pt x="62484" y="21509"/>
                    <a:pt x="62603" y="21283"/>
                    <a:pt x="62663" y="21045"/>
                  </a:cubicBezTo>
                  <a:cubicBezTo>
                    <a:pt x="62734" y="20807"/>
                    <a:pt x="62746" y="20545"/>
                    <a:pt x="62699" y="20307"/>
                  </a:cubicBezTo>
                  <a:cubicBezTo>
                    <a:pt x="62663" y="20093"/>
                    <a:pt x="62520" y="19914"/>
                    <a:pt x="62318" y="19843"/>
                  </a:cubicBezTo>
                  <a:cubicBezTo>
                    <a:pt x="62283" y="19833"/>
                    <a:pt x="62247" y="19828"/>
                    <a:pt x="62212" y="19828"/>
                  </a:cubicBezTo>
                  <a:close/>
                  <a:moveTo>
                    <a:pt x="49991" y="20599"/>
                  </a:moveTo>
                  <a:cubicBezTo>
                    <a:pt x="50005" y="20599"/>
                    <a:pt x="50018" y="20601"/>
                    <a:pt x="50030" y="20605"/>
                  </a:cubicBezTo>
                  <a:cubicBezTo>
                    <a:pt x="50209" y="20640"/>
                    <a:pt x="50304" y="21021"/>
                    <a:pt x="50185" y="21462"/>
                  </a:cubicBezTo>
                  <a:cubicBezTo>
                    <a:pt x="50075" y="21859"/>
                    <a:pt x="49841" y="22134"/>
                    <a:pt x="49675" y="22134"/>
                  </a:cubicBezTo>
                  <a:cubicBezTo>
                    <a:pt x="49662" y="22134"/>
                    <a:pt x="49650" y="22132"/>
                    <a:pt x="49637" y="22129"/>
                  </a:cubicBezTo>
                  <a:cubicBezTo>
                    <a:pt x="49471" y="22081"/>
                    <a:pt x="49375" y="21712"/>
                    <a:pt x="49483" y="21271"/>
                  </a:cubicBezTo>
                  <a:cubicBezTo>
                    <a:pt x="49593" y="20864"/>
                    <a:pt x="49825" y="20599"/>
                    <a:pt x="49991" y="20599"/>
                  </a:cubicBezTo>
                  <a:close/>
                  <a:moveTo>
                    <a:pt x="8559" y="20070"/>
                  </a:moveTo>
                  <a:cubicBezTo>
                    <a:pt x="8528" y="20070"/>
                    <a:pt x="8497" y="20073"/>
                    <a:pt x="8466" y="20081"/>
                  </a:cubicBezTo>
                  <a:cubicBezTo>
                    <a:pt x="8120" y="20164"/>
                    <a:pt x="7954" y="20688"/>
                    <a:pt x="8096" y="21271"/>
                  </a:cubicBezTo>
                  <a:cubicBezTo>
                    <a:pt x="8144" y="21521"/>
                    <a:pt x="8263" y="21748"/>
                    <a:pt x="8418" y="21938"/>
                  </a:cubicBezTo>
                  <a:cubicBezTo>
                    <a:pt x="8525" y="22081"/>
                    <a:pt x="8692" y="22164"/>
                    <a:pt x="8870" y="22176"/>
                  </a:cubicBezTo>
                  <a:cubicBezTo>
                    <a:pt x="8894" y="22176"/>
                    <a:pt x="8930" y="22176"/>
                    <a:pt x="8966" y="22164"/>
                  </a:cubicBezTo>
                  <a:cubicBezTo>
                    <a:pt x="9311" y="22081"/>
                    <a:pt x="9478" y="21557"/>
                    <a:pt x="9335" y="20974"/>
                  </a:cubicBezTo>
                  <a:cubicBezTo>
                    <a:pt x="9205" y="20443"/>
                    <a:pt x="8877" y="20070"/>
                    <a:pt x="8559" y="20070"/>
                  </a:cubicBezTo>
                  <a:close/>
                  <a:moveTo>
                    <a:pt x="50005" y="20316"/>
                  </a:moveTo>
                  <a:cubicBezTo>
                    <a:pt x="49688" y="20316"/>
                    <a:pt x="49349" y="20677"/>
                    <a:pt x="49221" y="21200"/>
                  </a:cubicBezTo>
                  <a:cubicBezTo>
                    <a:pt x="49066" y="21783"/>
                    <a:pt x="49209" y="22307"/>
                    <a:pt x="49554" y="22402"/>
                  </a:cubicBezTo>
                  <a:cubicBezTo>
                    <a:pt x="49590" y="22402"/>
                    <a:pt x="49625" y="22414"/>
                    <a:pt x="49661" y="22414"/>
                  </a:cubicBezTo>
                  <a:lnTo>
                    <a:pt x="49661" y="22402"/>
                  </a:lnTo>
                  <a:cubicBezTo>
                    <a:pt x="49971" y="22402"/>
                    <a:pt x="50304" y="22045"/>
                    <a:pt x="50447" y="21533"/>
                  </a:cubicBezTo>
                  <a:cubicBezTo>
                    <a:pt x="50602" y="20950"/>
                    <a:pt x="50459" y="20426"/>
                    <a:pt x="50114" y="20331"/>
                  </a:cubicBezTo>
                  <a:cubicBezTo>
                    <a:pt x="50078" y="20321"/>
                    <a:pt x="50042" y="20316"/>
                    <a:pt x="50005" y="20316"/>
                  </a:cubicBezTo>
                  <a:close/>
                  <a:moveTo>
                    <a:pt x="47578" y="21152"/>
                  </a:moveTo>
                  <a:cubicBezTo>
                    <a:pt x="47744" y="21152"/>
                    <a:pt x="48018" y="21295"/>
                    <a:pt x="48244" y="21569"/>
                  </a:cubicBezTo>
                  <a:cubicBezTo>
                    <a:pt x="48387" y="21724"/>
                    <a:pt x="48482" y="21902"/>
                    <a:pt x="48542" y="22105"/>
                  </a:cubicBezTo>
                  <a:cubicBezTo>
                    <a:pt x="48578" y="22200"/>
                    <a:pt x="48554" y="22307"/>
                    <a:pt x="48494" y="22402"/>
                  </a:cubicBezTo>
                  <a:cubicBezTo>
                    <a:pt x="48465" y="22427"/>
                    <a:pt x="48423" y="22439"/>
                    <a:pt x="48373" y="22439"/>
                  </a:cubicBezTo>
                  <a:cubicBezTo>
                    <a:pt x="48204" y="22439"/>
                    <a:pt x="47938" y="22300"/>
                    <a:pt x="47709" y="22033"/>
                  </a:cubicBezTo>
                  <a:cubicBezTo>
                    <a:pt x="47566" y="21879"/>
                    <a:pt x="47470" y="21700"/>
                    <a:pt x="47423" y="21498"/>
                  </a:cubicBezTo>
                  <a:cubicBezTo>
                    <a:pt x="47387" y="21402"/>
                    <a:pt x="47399" y="21283"/>
                    <a:pt x="47459" y="21200"/>
                  </a:cubicBezTo>
                  <a:cubicBezTo>
                    <a:pt x="47494" y="21176"/>
                    <a:pt x="47542" y="21164"/>
                    <a:pt x="47589" y="21164"/>
                  </a:cubicBezTo>
                  <a:lnTo>
                    <a:pt x="47578" y="21152"/>
                  </a:lnTo>
                  <a:close/>
                  <a:moveTo>
                    <a:pt x="47581" y="20885"/>
                  </a:moveTo>
                  <a:cubicBezTo>
                    <a:pt x="47466" y="20885"/>
                    <a:pt x="47362" y="20918"/>
                    <a:pt x="47280" y="20986"/>
                  </a:cubicBezTo>
                  <a:cubicBezTo>
                    <a:pt x="47125" y="21140"/>
                    <a:pt x="47078" y="21355"/>
                    <a:pt x="47149" y="21557"/>
                  </a:cubicBezTo>
                  <a:cubicBezTo>
                    <a:pt x="47208" y="21807"/>
                    <a:pt x="47328" y="22033"/>
                    <a:pt x="47494" y="22212"/>
                  </a:cubicBezTo>
                  <a:cubicBezTo>
                    <a:pt x="47766" y="22531"/>
                    <a:pt x="48097" y="22709"/>
                    <a:pt x="48369" y="22712"/>
                  </a:cubicBezTo>
                  <a:lnTo>
                    <a:pt x="48369" y="22712"/>
                  </a:lnTo>
                  <a:cubicBezTo>
                    <a:pt x="48486" y="22711"/>
                    <a:pt x="48591" y="22675"/>
                    <a:pt x="48673" y="22617"/>
                  </a:cubicBezTo>
                  <a:cubicBezTo>
                    <a:pt x="48828" y="22462"/>
                    <a:pt x="48875" y="22236"/>
                    <a:pt x="48804" y="22045"/>
                  </a:cubicBezTo>
                  <a:cubicBezTo>
                    <a:pt x="48744" y="21795"/>
                    <a:pt x="48625" y="21569"/>
                    <a:pt x="48459" y="21378"/>
                  </a:cubicBezTo>
                  <a:cubicBezTo>
                    <a:pt x="48184" y="21062"/>
                    <a:pt x="47850" y="20885"/>
                    <a:pt x="47581" y="20885"/>
                  </a:cubicBezTo>
                  <a:close/>
                  <a:moveTo>
                    <a:pt x="48369" y="22712"/>
                  </a:moveTo>
                  <a:cubicBezTo>
                    <a:pt x="48367" y="22712"/>
                    <a:pt x="48365" y="22712"/>
                    <a:pt x="48363" y="22712"/>
                  </a:cubicBezTo>
                  <a:lnTo>
                    <a:pt x="48375" y="22712"/>
                  </a:lnTo>
                  <a:cubicBezTo>
                    <a:pt x="48373" y="22712"/>
                    <a:pt x="48371" y="22712"/>
                    <a:pt x="48369" y="22712"/>
                  </a:cubicBezTo>
                  <a:close/>
                  <a:moveTo>
                    <a:pt x="83568" y="21492"/>
                  </a:moveTo>
                  <a:cubicBezTo>
                    <a:pt x="83581" y="21492"/>
                    <a:pt x="83594" y="21494"/>
                    <a:pt x="83606" y="21498"/>
                  </a:cubicBezTo>
                  <a:cubicBezTo>
                    <a:pt x="83677" y="21509"/>
                    <a:pt x="83737" y="21605"/>
                    <a:pt x="83784" y="21736"/>
                  </a:cubicBezTo>
                  <a:cubicBezTo>
                    <a:pt x="83820" y="21938"/>
                    <a:pt x="83820" y="22152"/>
                    <a:pt x="83773" y="22343"/>
                  </a:cubicBezTo>
                  <a:cubicBezTo>
                    <a:pt x="83671" y="22759"/>
                    <a:pt x="83433" y="23036"/>
                    <a:pt x="83266" y="23036"/>
                  </a:cubicBezTo>
                  <a:cubicBezTo>
                    <a:pt x="83256" y="23036"/>
                    <a:pt x="83246" y="23035"/>
                    <a:pt x="83237" y="23033"/>
                  </a:cubicBezTo>
                  <a:cubicBezTo>
                    <a:pt x="83070" y="22998"/>
                    <a:pt x="82963" y="22629"/>
                    <a:pt x="83070" y="22176"/>
                  </a:cubicBezTo>
                  <a:cubicBezTo>
                    <a:pt x="83169" y="21768"/>
                    <a:pt x="83402" y="21492"/>
                    <a:pt x="83568" y="21492"/>
                  </a:cubicBezTo>
                  <a:close/>
                  <a:moveTo>
                    <a:pt x="83572" y="21213"/>
                  </a:moveTo>
                  <a:cubicBezTo>
                    <a:pt x="83254" y="21213"/>
                    <a:pt x="82926" y="21586"/>
                    <a:pt x="82796" y="22117"/>
                  </a:cubicBezTo>
                  <a:cubicBezTo>
                    <a:pt x="82653" y="22700"/>
                    <a:pt x="82820" y="23224"/>
                    <a:pt x="83165" y="23307"/>
                  </a:cubicBezTo>
                  <a:cubicBezTo>
                    <a:pt x="83201" y="23307"/>
                    <a:pt x="83237" y="23319"/>
                    <a:pt x="83261" y="23319"/>
                  </a:cubicBezTo>
                  <a:lnTo>
                    <a:pt x="83273" y="23319"/>
                  </a:lnTo>
                  <a:cubicBezTo>
                    <a:pt x="83594" y="23319"/>
                    <a:pt x="83915" y="22938"/>
                    <a:pt x="84035" y="22414"/>
                  </a:cubicBezTo>
                  <a:cubicBezTo>
                    <a:pt x="84106" y="22164"/>
                    <a:pt x="84106" y="21914"/>
                    <a:pt x="84046" y="21664"/>
                  </a:cubicBezTo>
                  <a:cubicBezTo>
                    <a:pt x="84011" y="21462"/>
                    <a:pt x="83868" y="21283"/>
                    <a:pt x="83665" y="21224"/>
                  </a:cubicBezTo>
                  <a:cubicBezTo>
                    <a:pt x="83634" y="21216"/>
                    <a:pt x="83603" y="21213"/>
                    <a:pt x="83572" y="21213"/>
                  </a:cubicBezTo>
                  <a:close/>
                  <a:moveTo>
                    <a:pt x="81606" y="23283"/>
                  </a:moveTo>
                  <a:cubicBezTo>
                    <a:pt x="81713" y="23295"/>
                    <a:pt x="81808" y="23367"/>
                    <a:pt x="81856" y="23462"/>
                  </a:cubicBezTo>
                  <a:cubicBezTo>
                    <a:pt x="81963" y="23629"/>
                    <a:pt x="82034" y="23831"/>
                    <a:pt x="82058" y="24034"/>
                  </a:cubicBezTo>
                  <a:cubicBezTo>
                    <a:pt x="82082" y="24236"/>
                    <a:pt x="82058" y="24438"/>
                    <a:pt x="81999" y="24629"/>
                  </a:cubicBezTo>
                  <a:cubicBezTo>
                    <a:pt x="81939" y="24760"/>
                    <a:pt x="81868" y="24843"/>
                    <a:pt x="81784" y="24855"/>
                  </a:cubicBezTo>
                  <a:cubicBezTo>
                    <a:pt x="81713" y="24855"/>
                    <a:pt x="81618" y="24796"/>
                    <a:pt x="81534" y="24676"/>
                  </a:cubicBezTo>
                  <a:cubicBezTo>
                    <a:pt x="81427" y="24510"/>
                    <a:pt x="81356" y="24307"/>
                    <a:pt x="81344" y="24105"/>
                  </a:cubicBezTo>
                  <a:cubicBezTo>
                    <a:pt x="81284" y="23664"/>
                    <a:pt x="81439" y="23307"/>
                    <a:pt x="81606" y="23283"/>
                  </a:cubicBezTo>
                  <a:close/>
                  <a:moveTo>
                    <a:pt x="9120" y="23283"/>
                  </a:moveTo>
                  <a:cubicBezTo>
                    <a:pt x="9287" y="23307"/>
                    <a:pt x="9430" y="23664"/>
                    <a:pt x="9382" y="24105"/>
                  </a:cubicBezTo>
                  <a:cubicBezTo>
                    <a:pt x="9359" y="24307"/>
                    <a:pt x="9287" y="24510"/>
                    <a:pt x="9180" y="24676"/>
                  </a:cubicBezTo>
                  <a:cubicBezTo>
                    <a:pt x="9103" y="24787"/>
                    <a:pt x="9025" y="24856"/>
                    <a:pt x="8948" y="24856"/>
                  </a:cubicBezTo>
                  <a:cubicBezTo>
                    <a:pt x="8942" y="24856"/>
                    <a:pt x="8936" y="24856"/>
                    <a:pt x="8930" y="24855"/>
                  </a:cubicBezTo>
                  <a:cubicBezTo>
                    <a:pt x="8858" y="24843"/>
                    <a:pt x="8775" y="24760"/>
                    <a:pt x="8727" y="24629"/>
                  </a:cubicBezTo>
                  <a:cubicBezTo>
                    <a:pt x="8597" y="24236"/>
                    <a:pt x="8656" y="23807"/>
                    <a:pt x="8870" y="23450"/>
                  </a:cubicBezTo>
                  <a:cubicBezTo>
                    <a:pt x="8918" y="23367"/>
                    <a:pt x="9001" y="23295"/>
                    <a:pt x="9108" y="23283"/>
                  </a:cubicBezTo>
                  <a:close/>
                  <a:moveTo>
                    <a:pt x="38017" y="24057"/>
                  </a:moveTo>
                  <a:cubicBezTo>
                    <a:pt x="38219" y="24057"/>
                    <a:pt x="38410" y="24117"/>
                    <a:pt x="38588" y="24200"/>
                  </a:cubicBezTo>
                  <a:cubicBezTo>
                    <a:pt x="38779" y="24295"/>
                    <a:pt x="38934" y="24426"/>
                    <a:pt x="39065" y="24581"/>
                  </a:cubicBezTo>
                  <a:cubicBezTo>
                    <a:pt x="39136" y="24700"/>
                    <a:pt x="39172" y="24819"/>
                    <a:pt x="39136" y="24879"/>
                  </a:cubicBezTo>
                  <a:cubicBezTo>
                    <a:pt x="39100" y="24950"/>
                    <a:pt x="39005" y="24998"/>
                    <a:pt x="38862" y="24998"/>
                  </a:cubicBezTo>
                  <a:cubicBezTo>
                    <a:pt x="38660" y="24998"/>
                    <a:pt x="38445" y="24950"/>
                    <a:pt x="38267" y="24855"/>
                  </a:cubicBezTo>
                  <a:cubicBezTo>
                    <a:pt x="38076" y="24760"/>
                    <a:pt x="37922" y="24629"/>
                    <a:pt x="37791" y="24474"/>
                  </a:cubicBezTo>
                  <a:cubicBezTo>
                    <a:pt x="37719" y="24391"/>
                    <a:pt x="37683" y="24272"/>
                    <a:pt x="37719" y="24176"/>
                  </a:cubicBezTo>
                  <a:cubicBezTo>
                    <a:pt x="37755" y="24105"/>
                    <a:pt x="37850" y="24057"/>
                    <a:pt x="37993" y="24057"/>
                  </a:cubicBezTo>
                  <a:close/>
                  <a:moveTo>
                    <a:pt x="52721" y="24057"/>
                  </a:moveTo>
                  <a:cubicBezTo>
                    <a:pt x="52864" y="24057"/>
                    <a:pt x="52971" y="24105"/>
                    <a:pt x="52995" y="24176"/>
                  </a:cubicBezTo>
                  <a:cubicBezTo>
                    <a:pt x="53031" y="24284"/>
                    <a:pt x="52995" y="24391"/>
                    <a:pt x="52923" y="24474"/>
                  </a:cubicBezTo>
                  <a:cubicBezTo>
                    <a:pt x="52662" y="24796"/>
                    <a:pt x="52281" y="24986"/>
                    <a:pt x="51864" y="24998"/>
                  </a:cubicBezTo>
                  <a:cubicBezTo>
                    <a:pt x="51721" y="24998"/>
                    <a:pt x="51614" y="24950"/>
                    <a:pt x="51590" y="24879"/>
                  </a:cubicBezTo>
                  <a:cubicBezTo>
                    <a:pt x="51554" y="24772"/>
                    <a:pt x="51578" y="24665"/>
                    <a:pt x="51661" y="24581"/>
                  </a:cubicBezTo>
                  <a:cubicBezTo>
                    <a:pt x="51780" y="24426"/>
                    <a:pt x="51947" y="24295"/>
                    <a:pt x="52138" y="24200"/>
                  </a:cubicBezTo>
                  <a:cubicBezTo>
                    <a:pt x="52304" y="24117"/>
                    <a:pt x="52495" y="24057"/>
                    <a:pt x="52697" y="24057"/>
                  </a:cubicBezTo>
                  <a:close/>
                  <a:moveTo>
                    <a:pt x="9156" y="22998"/>
                  </a:moveTo>
                  <a:cubicBezTo>
                    <a:pt x="8942" y="22998"/>
                    <a:pt x="8751" y="23105"/>
                    <a:pt x="8644" y="23283"/>
                  </a:cubicBezTo>
                  <a:cubicBezTo>
                    <a:pt x="8501" y="23498"/>
                    <a:pt x="8418" y="23736"/>
                    <a:pt x="8394" y="23986"/>
                  </a:cubicBezTo>
                  <a:cubicBezTo>
                    <a:pt x="8358" y="24236"/>
                    <a:pt x="8382" y="24498"/>
                    <a:pt x="8477" y="24736"/>
                  </a:cubicBezTo>
                  <a:cubicBezTo>
                    <a:pt x="8525" y="24938"/>
                    <a:pt x="8692" y="25093"/>
                    <a:pt x="8906" y="25129"/>
                  </a:cubicBezTo>
                  <a:lnTo>
                    <a:pt x="8954" y="25129"/>
                  </a:lnTo>
                  <a:cubicBezTo>
                    <a:pt x="9144" y="25117"/>
                    <a:pt x="9323" y="25010"/>
                    <a:pt x="9418" y="24843"/>
                  </a:cubicBezTo>
                  <a:cubicBezTo>
                    <a:pt x="9549" y="24629"/>
                    <a:pt x="9632" y="24391"/>
                    <a:pt x="9668" y="24141"/>
                  </a:cubicBezTo>
                  <a:cubicBezTo>
                    <a:pt x="9740" y="23545"/>
                    <a:pt x="9513" y="23045"/>
                    <a:pt x="9156" y="22998"/>
                  </a:cubicBezTo>
                  <a:close/>
                  <a:moveTo>
                    <a:pt x="81598" y="22997"/>
                  </a:moveTo>
                  <a:cubicBezTo>
                    <a:pt x="81589" y="22997"/>
                    <a:pt x="81579" y="22997"/>
                    <a:pt x="81570" y="22998"/>
                  </a:cubicBezTo>
                  <a:cubicBezTo>
                    <a:pt x="81201" y="23033"/>
                    <a:pt x="80987" y="23545"/>
                    <a:pt x="81058" y="24141"/>
                  </a:cubicBezTo>
                  <a:cubicBezTo>
                    <a:pt x="81082" y="24379"/>
                    <a:pt x="81165" y="24629"/>
                    <a:pt x="81308" y="24831"/>
                  </a:cubicBezTo>
                  <a:cubicBezTo>
                    <a:pt x="81391" y="25010"/>
                    <a:pt x="81570" y="25117"/>
                    <a:pt x="81772" y="25129"/>
                  </a:cubicBezTo>
                  <a:lnTo>
                    <a:pt x="81820" y="25129"/>
                  </a:lnTo>
                  <a:cubicBezTo>
                    <a:pt x="82022" y="25081"/>
                    <a:pt x="82189" y="24927"/>
                    <a:pt x="82249" y="24724"/>
                  </a:cubicBezTo>
                  <a:cubicBezTo>
                    <a:pt x="82403" y="24248"/>
                    <a:pt x="82344" y="23712"/>
                    <a:pt x="82082" y="23283"/>
                  </a:cubicBezTo>
                  <a:cubicBezTo>
                    <a:pt x="81980" y="23113"/>
                    <a:pt x="81791" y="22997"/>
                    <a:pt x="81598" y="22997"/>
                  </a:cubicBezTo>
                  <a:close/>
                  <a:moveTo>
                    <a:pt x="56853" y="23903"/>
                  </a:moveTo>
                  <a:cubicBezTo>
                    <a:pt x="56912" y="23903"/>
                    <a:pt x="56972" y="23914"/>
                    <a:pt x="57019" y="23938"/>
                  </a:cubicBezTo>
                  <a:cubicBezTo>
                    <a:pt x="57222" y="24010"/>
                    <a:pt x="57388" y="24129"/>
                    <a:pt x="57519" y="24284"/>
                  </a:cubicBezTo>
                  <a:cubicBezTo>
                    <a:pt x="57829" y="24605"/>
                    <a:pt x="57924" y="24986"/>
                    <a:pt x="57805" y="25105"/>
                  </a:cubicBezTo>
                  <a:cubicBezTo>
                    <a:pt x="57774" y="25131"/>
                    <a:pt x="57729" y="25143"/>
                    <a:pt x="57674" y="25143"/>
                  </a:cubicBezTo>
                  <a:cubicBezTo>
                    <a:pt x="57500" y="25143"/>
                    <a:pt x="57231" y="25016"/>
                    <a:pt x="56995" y="24772"/>
                  </a:cubicBezTo>
                  <a:cubicBezTo>
                    <a:pt x="56698" y="24438"/>
                    <a:pt x="56603" y="24057"/>
                    <a:pt x="56722" y="23950"/>
                  </a:cubicBezTo>
                  <a:cubicBezTo>
                    <a:pt x="56757" y="23914"/>
                    <a:pt x="56805" y="23903"/>
                    <a:pt x="56853" y="23903"/>
                  </a:cubicBezTo>
                  <a:close/>
                  <a:moveTo>
                    <a:pt x="37912" y="23766"/>
                  </a:moveTo>
                  <a:cubicBezTo>
                    <a:pt x="37474" y="23766"/>
                    <a:pt x="37239" y="24303"/>
                    <a:pt x="37564" y="24629"/>
                  </a:cubicBezTo>
                  <a:cubicBezTo>
                    <a:pt x="37719" y="24831"/>
                    <a:pt x="37910" y="24986"/>
                    <a:pt x="38136" y="25093"/>
                  </a:cubicBezTo>
                  <a:cubicBezTo>
                    <a:pt x="38350" y="25200"/>
                    <a:pt x="38588" y="25260"/>
                    <a:pt x="38826" y="25272"/>
                  </a:cubicBezTo>
                  <a:lnTo>
                    <a:pt x="38862" y="25272"/>
                  </a:lnTo>
                  <a:cubicBezTo>
                    <a:pt x="38889" y="25276"/>
                    <a:pt x="38916" y="25278"/>
                    <a:pt x="38941" y="25278"/>
                  </a:cubicBezTo>
                  <a:cubicBezTo>
                    <a:pt x="39370" y="25278"/>
                    <a:pt x="39617" y="24740"/>
                    <a:pt x="39291" y="24415"/>
                  </a:cubicBezTo>
                  <a:cubicBezTo>
                    <a:pt x="39136" y="24224"/>
                    <a:pt x="38934" y="24057"/>
                    <a:pt x="38707" y="23950"/>
                  </a:cubicBezTo>
                  <a:cubicBezTo>
                    <a:pt x="38481" y="23831"/>
                    <a:pt x="38243" y="23772"/>
                    <a:pt x="37993" y="23772"/>
                  </a:cubicBezTo>
                  <a:cubicBezTo>
                    <a:pt x="37965" y="23768"/>
                    <a:pt x="37938" y="23766"/>
                    <a:pt x="37912" y="23766"/>
                  </a:cubicBezTo>
                  <a:close/>
                  <a:moveTo>
                    <a:pt x="52764" y="23771"/>
                  </a:moveTo>
                  <a:cubicBezTo>
                    <a:pt x="52753" y="23771"/>
                    <a:pt x="52743" y="23771"/>
                    <a:pt x="52733" y="23772"/>
                  </a:cubicBezTo>
                  <a:cubicBezTo>
                    <a:pt x="52221" y="23784"/>
                    <a:pt x="51745" y="24022"/>
                    <a:pt x="51435" y="24415"/>
                  </a:cubicBezTo>
                  <a:cubicBezTo>
                    <a:pt x="51110" y="24740"/>
                    <a:pt x="51345" y="25278"/>
                    <a:pt x="51773" y="25278"/>
                  </a:cubicBezTo>
                  <a:cubicBezTo>
                    <a:pt x="51798" y="25278"/>
                    <a:pt x="51825" y="25276"/>
                    <a:pt x="51852" y="25272"/>
                  </a:cubicBezTo>
                  <a:lnTo>
                    <a:pt x="51888" y="25272"/>
                  </a:lnTo>
                  <a:cubicBezTo>
                    <a:pt x="52126" y="25260"/>
                    <a:pt x="52364" y="25200"/>
                    <a:pt x="52578" y="25093"/>
                  </a:cubicBezTo>
                  <a:cubicBezTo>
                    <a:pt x="52804" y="24986"/>
                    <a:pt x="52995" y="24831"/>
                    <a:pt x="53150" y="24629"/>
                  </a:cubicBezTo>
                  <a:cubicBezTo>
                    <a:pt x="53293" y="24474"/>
                    <a:pt x="53328" y="24248"/>
                    <a:pt x="53245" y="24045"/>
                  </a:cubicBezTo>
                  <a:cubicBezTo>
                    <a:pt x="53143" y="23876"/>
                    <a:pt x="52956" y="23771"/>
                    <a:pt x="52764" y="23771"/>
                  </a:cubicBezTo>
                  <a:close/>
                  <a:moveTo>
                    <a:pt x="56887" y="23617"/>
                  </a:moveTo>
                  <a:cubicBezTo>
                    <a:pt x="56760" y="23617"/>
                    <a:pt x="56634" y="23659"/>
                    <a:pt x="56531" y="23748"/>
                  </a:cubicBezTo>
                  <a:cubicBezTo>
                    <a:pt x="56269" y="23986"/>
                    <a:pt x="56388" y="24522"/>
                    <a:pt x="56793" y="24962"/>
                  </a:cubicBezTo>
                  <a:cubicBezTo>
                    <a:pt x="57019" y="25224"/>
                    <a:pt x="57329" y="25391"/>
                    <a:pt x="57674" y="25427"/>
                  </a:cubicBezTo>
                  <a:cubicBezTo>
                    <a:pt x="57793" y="25427"/>
                    <a:pt x="57900" y="25379"/>
                    <a:pt x="57996" y="25308"/>
                  </a:cubicBezTo>
                  <a:cubicBezTo>
                    <a:pt x="58257" y="25057"/>
                    <a:pt x="58138" y="24522"/>
                    <a:pt x="57734" y="24093"/>
                  </a:cubicBezTo>
                  <a:cubicBezTo>
                    <a:pt x="57567" y="23903"/>
                    <a:pt x="57353" y="23760"/>
                    <a:pt x="57114" y="23664"/>
                  </a:cubicBezTo>
                  <a:cubicBezTo>
                    <a:pt x="57042" y="23633"/>
                    <a:pt x="56964" y="23617"/>
                    <a:pt x="56887" y="23617"/>
                  </a:cubicBezTo>
                  <a:close/>
                  <a:moveTo>
                    <a:pt x="26599" y="23974"/>
                  </a:moveTo>
                  <a:cubicBezTo>
                    <a:pt x="26670" y="24010"/>
                    <a:pt x="26718" y="24105"/>
                    <a:pt x="26730" y="24260"/>
                  </a:cubicBezTo>
                  <a:cubicBezTo>
                    <a:pt x="26730" y="24462"/>
                    <a:pt x="26682" y="24665"/>
                    <a:pt x="26599" y="24855"/>
                  </a:cubicBezTo>
                  <a:cubicBezTo>
                    <a:pt x="26431" y="25212"/>
                    <a:pt x="26170" y="25439"/>
                    <a:pt x="26005" y="25439"/>
                  </a:cubicBezTo>
                  <a:cubicBezTo>
                    <a:pt x="25983" y="25439"/>
                    <a:pt x="25962" y="25435"/>
                    <a:pt x="25944" y="25427"/>
                  </a:cubicBezTo>
                  <a:cubicBezTo>
                    <a:pt x="25872" y="25391"/>
                    <a:pt x="25837" y="25296"/>
                    <a:pt x="25825" y="25153"/>
                  </a:cubicBezTo>
                  <a:cubicBezTo>
                    <a:pt x="25813" y="24938"/>
                    <a:pt x="25861" y="24736"/>
                    <a:pt x="25944" y="24557"/>
                  </a:cubicBezTo>
                  <a:cubicBezTo>
                    <a:pt x="26111" y="24188"/>
                    <a:pt x="26373" y="23974"/>
                    <a:pt x="26539" y="23974"/>
                  </a:cubicBezTo>
                  <a:close/>
                  <a:moveTo>
                    <a:pt x="64175" y="23962"/>
                  </a:moveTo>
                  <a:lnTo>
                    <a:pt x="64175" y="23974"/>
                  </a:lnTo>
                  <a:cubicBezTo>
                    <a:pt x="64342" y="23974"/>
                    <a:pt x="64604" y="24188"/>
                    <a:pt x="64770" y="24557"/>
                  </a:cubicBezTo>
                  <a:cubicBezTo>
                    <a:pt x="64854" y="24736"/>
                    <a:pt x="64901" y="24938"/>
                    <a:pt x="64889" y="25153"/>
                  </a:cubicBezTo>
                  <a:cubicBezTo>
                    <a:pt x="64877" y="25296"/>
                    <a:pt x="64830" y="25391"/>
                    <a:pt x="64758" y="25427"/>
                  </a:cubicBezTo>
                  <a:cubicBezTo>
                    <a:pt x="64740" y="25435"/>
                    <a:pt x="64719" y="25439"/>
                    <a:pt x="64697" y="25439"/>
                  </a:cubicBezTo>
                  <a:cubicBezTo>
                    <a:pt x="64532" y="25439"/>
                    <a:pt x="64273" y="25212"/>
                    <a:pt x="64115" y="24855"/>
                  </a:cubicBezTo>
                  <a:cubicBezTo>
                    <a:pt x="64020" y="24665"/>
                    <a:pt x="63984" y="24462"/>
                    <a:pt x="63984" y="24260"/>
                  </a:cubicBezTo>
                  <a:cubicBezTo>
                    <a:pt x="63996" y="24117"/>
                    <a:pt x="64044" y="24010"/>
                    <a:pt x="64115" y="23974"/>
                  </a:cubicBezTo>
                  <a:cubicBezTo>
                    <a:pt x="64139" y="23974"/>
                    <a:pt x="64151" y="23962"/>
                    <a:pt x="64175" y="23962"/>
                  </a:cubicBezTo>
                  <a:close/>
                  <a:moveTo>
                    <a:pt x="26538" y="23689"/>
                  </a:moveTo>
                  <a:cubicBezTo>
                    <a:pt x="26242" y="23689"/>
                    <a:pt x="25893" y="23981"/>
                    <a:pt x="25694" y="24438"/>
                  </a:cubicBezTo>
                  <a:cubicBezTo>
                    <a:pt x="25587" y="24665"/>
                    <a:pt x="25527" y="24915"/>
                    <a:pt x="25539" y="25165"/>
                  </a:cubicBezTo>
                  <a:cubicBezTo>
                    <a:pt x="25539" y="25379"/>
                    <a:pt x="25646" y="25581"/>
                    <a:pt x="25837" y="25677"/>
                  </a:cubicBezTo>
                  <a:cubicBezTo>
                    <a:pt x="25894" y="25700"/>
                    <a:pt x="25952" y="25712"/>
                    <a:pt x="26009" y="25712"/>
                  </a:cubicBezTo>
                  <a:lnTo>
                    <a:pt x="26009" y="25712"/>
                  </a:lnTo>
                  <a:cubicBezTo>
                    <a:pt x="26306" y="25708"/>
                    <a:pt x="26660" y="25412"/>
                    <a:pt x="26861" y="24962"/>
                  </a:cubicBezTo>
                  <a:cubicBezTo>
                    <a:pt x="26968" y="24736"/>
                    <a:pt x="27015" y="24486"/>
                    <a:pt x="27004" y="24236"/>
                  </a:cubicBezTo>
                  <a:cubicBezTo>
                    <a:pt x="27015" y="24022"/>
                    <a:pt x="26896" y="23819"/>
                    <a:pt x="26706" y="23724"/>
                  </a:cubicBezTo>
                  <a:cubicBezTo>
                    <a:pt x="26653" y="23701"/>
                    <a:pt x="26597" y="23689"/>
                    <a:pt x="26538" y="23689"/>
                  </a:cubicBezTo>
                  <a:close/>
                  <a:moveTo>
                    <a:pt x="26009" y="25712"/>
                  </a:moveTo>
                  <a:lnTo>
                    <a:pt x="26009" y="25712"/>
                  </a:lnTo>
                  <a:cubicBezTo>
                    <a:pt x="26007" y="25712"/>
                    <a:pt x="26005" y="25712"/>
                    <a:pt x="26003" y="25712"/>
                  </a:cubicBezTo>
                  <a:lnTo>
                    <a:pt x="26015" y="25712"/>
                  </a:lnTo>
                  <a:cubicBezTo>
                    <a:pt x="26013" y="25712"/>
                    <a:pt x="26011" y="25712"/>
                    <a:pt x="26009" y="25712"/>
                  </a:cubicBezTo>
                  <a:close/>
                  <a:moveTo>
                    <a:pt x="64182" y="23697"/>
                  </a:moveTo>
                  <a:cubicBezTo>
                    <a:pt x="64122" y="23697"/>
                    <a:pt x="64063" y="23709"/>
                    <a:pt x="64008" y="23736"/>
                  </a:cubicBezTo>
                  <a:cubicBezTo>
                    <a:pt x="63818" y="23831"/>
                    <a:pt x="63699" y="24034"/>
                    <a:pt x="63711" y="24236"/>
                  </a:cubicBezTo>
                  <a:cubicBezTo>
                    <a:pt x="63699" y="24498"/>
                    <a:pt x="63746" y="24736"/>
                    <a:pt x="63853" y="24962"/>
                  </a:cubicBezTo>
                  <a:cubicBezTo>
                    <a:pt x="64068" y="25415"/>
                    <a:pt x="64413" y="25712"/>
                    <a:pt x="64711" y="25712"/>
                  </a:cubicBezTo>
                  <a:cubicBezTo>
                    <a:pt x="64770" y="25712"/>
                    <a:pt x="64818" y="25700"/>
                    <a:pt x="64877" y="25677"/>
                  </a:cubicBezTo>
                  <a:cubicBezTo>
                    <a:pt x="65068" y="25581"/>
                    <a:pt x="65187" y="25391"/>
                    <a:pt x="65175" y="25177"/>
                  </a:cubicBezTo>
                  <a:cubicBezTo>
                    <a:pt x="65187" y="24927"/>
                    <a:pt x="65139" y="24676"/>
                    <a:pt x="65032" y="24438"/>
                  </a:cubicBezTo>
                  <a:cubicBezTo>
                    <a:pt x="64825" y="23994"/>
                    <a:pt x="64478" y="23697"/>
                    <a:pt x="64182" y="23697"/>
                  </a:cubicBezTo>
                  <a:close/>
                  <a:moveTo>
                    <a:pt x="45125" y="26093"/>
                  </a:moveTo>
                  <a:cubicBezTo>
                    <a:pt x="45280" y="26093"/>
                    <a:pt x="45411" y="26141"/>
                    <a:pt x="45446" y="26224"/>
                  </a:cubicBezTo>
                  <a:cubicBezTo>
                    <a:pt x="45482" y="26296"/>
                    <a:pt x="45446" y="26403"/>
                    <a:pt x="45363" y="26522"/>
                  </a:cubicBezTo>
                  <a:cubicBezTo>
                    <a:pt x="45244" y="26677"/>
                    <a:pt x="45077" y="26808"/>
                    <a:pt x="44899" y="26891"/>
                  </a:cubicBezTo>
                  <a:cubicBezTo>
                    <a:pt x="44708" y="26986"/>
                    <a:pt x="44506" y="27046"/>
                    <a:pt x="44303" y="27046"/>
                  </a:cubicBezTo>
                  <a:cubicBezTo>
                    <a:pt x="44160" y="27034"/>
                    <a:pt x="44053" y="26998"/>
                    <a:pt x="44018" y="26927"/>
                  </a:cubicBezTo>
                  <a:cubicBezTo>
                    <a:pt x="43946" y="26772"/>
                    <a:pt x="44160" y="26451"/>
                    <a:pt x="44565" y="26260"/>
                  </a:cubicBezTo>
                  <a:cubicBezTo>
                    <a:pt x="44744" y="26165"/>
                    <a:pt x="44934" y="26117"/>
                    <a:pt x="45137" y="26105"/>
                  </a:cubicBezTo>
                  <a:lnTo>
                    <a:pt x="45125" y="26093"/>
                  </a:lnTo>
                  <a:close/>
                  <a:moveTo>
                    <a:pt x="34088" y="25927"/>
                  </a:moveTo>
                  <a:cubicBezTo>
                    <a:pt x="34135" y="25927"/>
                    <a:pt x="34183" y="25939"/>
                    <a:pt x="34219" y="25974"/>
                  </a:cubicBezTo>
                  <a:cubicBezTo>
                    <a:pt x="34338" y="26093"/>
                    <a:pt x="34254" y="26462"/>
                    <a:pt x="33945" y="26796"/>
                  </a:cubicBezTo>
                  <a:cubicBezTo>
                    <a:pt x="33802" y="26951"/>
                    <a:pt x="33635" y="27070"/>
                    <a:pt x="33445" y="27141"/>
                  </a:cubicBezTo>
                  <a:cubicBezTo>
                    <a:pt x="33397" y="27178"/>
                    <a:pt x="33347" y="27194"/>
                    <a:pt x="33299" y="27194"/>
                  </a:cubicBezTo>
                  <a:cubicBezTo>
                    <a:pt x="33130" y="27194"/>
                    <a:pt x="32991" y="26998"/>
                    <a:pt x="33111" y="26832"/>
                  </a:cubicBezTo>
                  <a:cubicBezTo>
                    <a:pt x="33171" y="26629"/>
                    <a:pt x="33278" y="26451"/>
                    <a:pt x="33421" y="26308"/>
                  </a:cubicBezTo>
                  <a:cubicBezTo>
                    <a:pt x="33552" y="26153"/>
                    <a:pt x="33731" y="26034"/>
                    <a:pt x="33921" y="25962"/>
                  </a:cubicBezTo>
                  <a:cubicBezTo>
                    <a:pt x="33969" y="25939"/>
                    <a:pt x="34028" y="25927"/>
                    <a:pt x="34088" y="25927"/>
                  </a:cubicBezTo>
                  <a:close/>
                  <a:moveTo>
                    <a:pt x="3453" y="25796"/>
                  </a:moveTo>
                  <a:cubicBezTo>
                    <a:pt x="3465" y="25796"/>
                    <a:pt x="3477" y="25796"/>
                    <a:pt x="3501" y="25808"/>
                  </a:cubicBezTo>
                  <a:cubicBezTo>
                    <a:pt x="3655" y="25855"/>
                    <a:pt x="3715" y="26248"/>
                    <a:pt x="3560" y="26665"/>
                  </a:cubicBezTo>
                  <a:cubicBezTo>
                    <a:pt x="3489" y="26855"/>
                    <a:pt x="3382" y="27034"/>
                    <a:pt x="3227" y="27177"/>
                  </a:cubicBezTo>
                  <a:cubicBezTo>
                    <a:pt x="3164" y="27250"/>
                    <a:pt x="3074" y="27286"/>
                    <a:pt x="2981" y="27286"/>
                  </a:cubicBezTo>
                  <a:cubicBezTo>
                    <a:pt x="2968" y="27286"/>
                    <a:pt x="2954" y="27285"/>
                    <a:pt x="2941" y="27284"/>
                  </a:cubicBezTo>
                  <a:cubicBezTo>
                    <a:pt x="2870" y="27260"/>
                    <a:pt x="2810" y="27165"/>
                    <a:pt x="2798" y="27010"/>
                  </a:cubicBezTo>
                  <a:cubicBezTo>
                    <a:pt x="2774" y="26820"/>
                    <a:pt x="2810" y="26605"/>
                    <a:pt x="2882" y="26415"/>
                  </a:cubicBezTo>
                  <a:cubicBezTo>
                    <a:pt x="3024" y="26034"/>
                    <a:pt x="3274" y="25796"/>
                    <a:pt x="3441" y="25796"/>
                  </a:cubicBezTo>
                  <a:close/>
                  <a:moveTo>
                    <a:pt x="87261" y="25796"/>
                  </a:moveTo>
                  <a:cubicBezTo>
                    <a:pt x="87356" y="25808"/>
                    <a:pt x="87440" y="25843"/>
                    <a:pt x="87499" y="25915"/>
                  </a:cubicBezTo>
                  <a:cubicBezTo>
                    <a:pt x="87797" y="26200"/>
                    <a:pt x="87940" y="26605"/>
                    <a:pt x="87916" y="27022"/>
                  </a:cubicBezTo>
                  <a:cubicBezTo>
                    <a:pt x="87892" y="27165"/>
                    <a:pt x="87845" y="27260"/>
                    <a:pt x="87773" y="27284"/>
                  </a:cubicBezTo>
                  <a:cubicBezTo>
                    <a:pt x="87757" y="27290"/>
                    <a:pt x="87739" y="27293"/>
                    <a:pt x="87721" y="27293"/>
                  </a:cubicBezTo>
                  <a:cubicBezTo>
                    <a:pt x="87551" y="27293"/>
                    <a:pt x="87304" y="27052"/>
                    <a:pt x="87154" y="26677"/>
                  </a:cubicBezTo>
                  <a:cubicBezTo>
                    <a:pt x="86999" y="26248"/>
                    <a:pt x="87059" y="25867"/>
                    <a:pt x="87213" y="25808"/>
                  </a:cubicBezTo>
                  <a:cubicBezTo>
                    <a:pt x="87225" y="25796"/>
                    <a:pt x="87249" y="25796"/>
                    <a:pt x="87261" y="25796"/>
                  </a:cubicBezTo>
                  <a:close/>
                  <a:moveTo>
                    <a:pt x="45125" y="25836"/>
                  </a:moveTo>
                  <a:cubicBezTo>
                    <a:pt x="44918" y="25836"/>
                    <a:pt x="44677" y="25894"/>
                    <a:pt x="44434" y="26010"/>
                  </a:cubicBezTo>
                  <a:cubicBezTo>
                    <a:pt x="43899" y="26272"/>
                    <a:pt x="43601" y="26724"/>
                    <a:pt x="43768" y="27046"/>
                  </a:cubicBezTo>
                  <a:cubicBezTo>
                    <a:pt x="43869" y="27226"/>
                    <a:pt x="44055" y="27321"/>
                    <a:pt x="44256" y="27321"/>
                  </a:cubicBezTo>
                  <a:cubicBezTo>
                    <a:pt x="44268" y="27321"/>
                    <a:pt x="44279" y="27320"/>
                    <a:pt x="44291" y="27320"/>
                  </a:cubicBezTo>
                  <a:lnTo>
                    <a:pt x="44327" y="27320"/>
                  </a:lnTo>
                  <a:lnTo>
                    <a:pt x="44315" y="27308"/>
                  </a:lnTo>
                  <a:cubicBezTo>
                    <a:pt x="44553" y="27308"/>
                    <a:pt x="44792" y="27260"/>
                    <a:pt x="45006" y="27153"/>
                  </a:cubicBezTo>
                  <a:cubicBezTo>
                    <a:pt x="45232" y="27046"/>
                    <a:pt x="45434" y="26879"/>
                    <a:pt x="45589" y="26689"/>
                  </a:cubicBezTo>
                  <a:cubicBezTo>
                    <a:pt x="45720" y="26522"/>
                    <a:pt x="45756" y="26296"/>
                    <a:pt x="45684" y="26105"/>
                  </a:cubicBezTo>
                  <a:cubicBezTo>
                    <a:pt x="45592" y="25926"/>
                    <a:pt x="45385" y="25836"/>
                    <a:pt x="45125" y="25836"/>
                  </a:cubicBezTo>
                  <a:close/>
                  <a:moveTo>
                    <a:pt x="34056" y="25647"/>
                  </a:moveTo>
                  <a:cubicBezTo>
                    <a:pt x="33977" y="25647"/>
                    <a:pt x="33899" y="25664"/>
                    <a:pt x="33826" y="25700"/>
                  </a:cubicBezTo>
                  <a:cubicBezTo>
                    <a:pt x="33588" y="25784"/>
                    <a:pt x="33385" y="25927"/>
                    <a:pt x="33219" y="26117"/>
                  </a:cubicBezTo>
                  <a:cubicBezTo>
                    <a:pt x="33040" y="26296"/>
                    <a:pt x="32909" y="26510"/>
                    <a:pt x="32838" y="26760"/>
                  </a:cubicBezTo>
                  <a:cubicBezTo>
                    <a:pt x="32766" y="26951"/>
                    <a:pt x="32802" y="27177"/>
                    <a:pt x="32945" y="27332"/>
                  </a:cubicBezTo>
                  <a:cubicBezTo>
                    <a:pt x="33040" y="27415"/>
                    <a:pt x="33147" y="27451"/>
                    <a:pt x="33278" y="27451"/>
                  </a:cubicBezTo>
                  <a:cubicBezTo>
                    <a:pt x="33362" y="27451"/>
                    <a:pt x="33445" y="27439"/>
                    <a:pt x="33528" y="27403"/>
                  </a:cubicBezTo>
                  <a:cubicBezTo>
                    <a:pt x="33766" y="27320"/>
                    <a:pt x="33981" y="27177"/>
                    <a:pt x="34147" y="26986"/>
                  </a:cubicBezTo>
                  <a:cubicBezTo>
                    <a:pt x="34564" y="26546"/>
                    <a:pt x="34671" y="26010"/>
                    <a:pt x="34409" y="25772"/>
                  </a:cubicBezTo>
                  <a:cubicBezTo>
                    <a:pt x="34307" y="25691"/>
                    <a:pt x="34181" y="25647"/>
                    <a:pt x="34056" y="25647"/>
                  </a:cubicBezTo>
                  <a:close/>
                  <a:moveTo>
                    <a:pt x="3448" y="25518"/>
                  </a:moveTo>
                  <a:cubicBezTo>
                    <a:pt x="3144" y="25518"/>
                    <a:pt x="2803" y="25840"/>
                    <a:pt x="2620" y="26320"/>
                  </a:cubicBezTo>
                  <a:cubicBezTo>
                    <a:pt x="2536" y="26558"/>
                    <a:pt x="2501" y="26808"/>
                    <a:pt x="2524" y="27058"/>
                  </a:cubicBezTo>
                  <a:cubicBezTo>
                    <a:pt x="2524" y="27272"/>
                    <a:pt x="2655" y="27463"/>
                    <a:pt x="2846" y="27546"/>
                  </a:cubicBezTo>
                  <a:cubicBezTo>
                    <a:pt x="2881" y="27563"/>
                    <a:pt x="2916" y="27574"/>
                    <a:pt x="2955" y="27574"/>
                  </a:cubicBezTo>
                  <a:cubicBezTo>
                    <a:pt x="2970" y="27574"/>
                    <a:pt x="2985" y="27573"/>
                    <a:pt x="3001" y="27570"/>
                  </a:cubicBezTo>
                  <a:lnTo>
                    <a:pt x="3001" y="27582"/>
                  </a:lnTo>
                  <a:cubicBezTo>
                    <a:pt x="3155" y="27570"/>
                    <a:pt x="3298" y="27498"/>
                    <a:pt x="3417" y="27391"/>
                  </a:cubicBezTo>
                  <a:cubicBezTo>
                    <a:pt x="3596" y="27224"/>
                    <a:pt x="3739" y="27010"/>
                    <a:pt x="3822" y="26772"/>
                  </a:cubicBezTo>
                  <a:cubicBezTo>
                    <a:pt x="4025" y="26212"/>
                    <a:pt x="3929" y="25665"/>
                    <a:pt x="3596" y="25546"/>
                  </a:cubicBezTo>
                  <a:cubicBezTo>
                    <a:pt x="3548" y="25527"/>
                    <a:pt x="3498" y="25518"/>
                    <a:pt x="3448" y="25518"/>
                  </a:cubicBezTo>
                  <a:close/>
                  <a:moveTo>
                    <a:pt x="87264" y="25525"/>
                  </a:moveTo>
                  <a:cubicBezTo>
                    <a:pt x="87215" y="25525"/>
                    <a:pt x="87166" y="25531"/>
                    <a:pt x="87118" y="25546"/>
                  </a:cubicBezTo>
                  <a:cubicBezTo>
                    <a:pt x="86785" y="25677"/>
                    <a:pt x="86690" y="26212"/>
                    <a:pt x="86892" y="26772"/>
                  </a:cubicBezTo>
                  <a:cubicBezTo>
                    <a:pt x="87071" y="27260"/>
                    <a:pt x="87416" y="27582"/>
                    <a:pt x="87725" y="27582"/>
                  </a:cubicBezTo>
                  <a:cubicBezTo>
                    <a:pt x="87773" y="27582"/>
                    <a:pt x="87821" y="27570"/>
                    <a:pt x="87868" y="27558"/>
                  </a:cubicBezTo>
                  <a:cubicBezTo>
                    <a:pt x="88059" y="27463"/>
                    <a:pt x="88178" y="27272"/>
                    <a:pt x="88190" y="27070"/>
                  </a:cubicBezTo>
                  <a:cubicBezTo>
                    <a:pt x="88237" y="26558"/>
                    <a:pt x="88047" y="26058"/>
                    <a:pt x="87690" y="25712"/>
                  </a:cubicBezTo>
                  <a:cubicBezTo>
                    <a:pt x="87572" y="25594"/>
                    <a:pt x="87419" y="25525"/>
                    <a:pt x="87264" y="25525"/>
                  </a:cubicBezTo>
                  <a:close/>
                  <a:moveTo>
                    <a:pt x="17133" y="26308"/>
                  </a:moveTo>
                  <a:cubicBezTo>
                    <a:pt x="17229" y="26320"/>
                    <a:pt x="17312" y="26367"/>
                    <a:pt x="17371" y="26439"/>
                  </a:cubicBezTo>
                  <a:cubicBezTo>
                    <a:pt x="17502" y="26593"/>
                    <a:pt x="17598" y="26772"/>
                    <a:pt x="17645" y="26974"/>
                  </a:cubicBezTo>
                  <a:cubicBezTo>
                    <a:pt x="17764" y="27415"/>
                    <a:pt x="17657" y="27784"/>
                    <a:pt x="17502" y="27832"/>
                  </a:cubicBezTo>
                  <a:cubicBezTo>
                    <a:pt x="17492" y="27833"/>
                    <a:pt x="17482" y="27834"/>
                    <a:pt x="17472" y="27834"/>
                  </a:cubicBezTo>
                  <a:cubicBezTo>
                    <a:pt x="17396" y="27834"/>
                    <a:pt x="17312" y="27795"/>
                    <a:pt x="17229" y="27701"/>
                  </a:cubicBezTo>
                  <a:cubicBezTo>
                    <a:pt x="17098" y="27546"/>
                    <a:pt x="17002" y="27355"/>
                    <a:pt x="16955" y="27165"/>
                  </a:cubicBezTo>
                  <a:cubicBezTo>
                    <a:pt x="16836" y="26724"/>
                    <a:pt x="16931" y="26343"/>
                    <a:pt x="17098" y="26308"/>
                  </a:cubicBezTo>
                  <a:close/>
                  <a:moveTo>
                    <a:pt x="73617" y="26308"/>
                  </a:moveTo>
                  <a:cubicBezTo>
                    <a:pt x="73783" y="26355"/>
                    <a:pt x="73878" y="26736"/>
                    <a:pt x="73759" y="27165"/>
                  </a:cubicBezTo>
                  <a:cubicBezTo>
                    <a:pt x="73659" y="27580"/>
                    <a:pt x="73410" y="27847"/>
                    <a:pt x="73242" y="27847"/>
                  </a:cubicBezTo>
                  <a:cubicBezTo>
                    <a:pt x="73232" y="27847"/>
                    <a:pt x="73221" y="27846"/>
                    <a:pt x="73212" y="27844"/>
                  </a:cubicBezTo>
                  <a:cubicBezTo>
                    <a:pt x="73045" y="27796"/>
                    <a:pt x="72950" y="27427"/>
                    <a:pt x="73069" y="26986"/>
                  </a:cubicBezTo>
                  <a:cubicBezTo>
                    <a:pt x="73116" y="26784"/>
                    <a:pt x="73212" y="26605"/>
                    <a:pt x="73343" y="26451"/>
                  </a:cubicBezTo>
                  <a:cubicBezTo>
                    <a:pt x="73402" y="26367"/>
                    <a:pt x="73486" y="26320"/>
                    <a:pt x="73581" y="26308"/>
                  </a:cubicBezTo>
                  <a:close/>
                  <a:moveTo>
                    <a:pt x="17140" y="26032"/>
                  </a:moveTo>
                  <a:cubicBezTo>
                    <a:pt x="17102" y="26032"/>
                    <a:pt x="17064" y="26037"/>
                    <a:pt x="17026" y="26046"/>
                  </a:cubicBezTo>
                  <a:cubicBezTo>
                    <a:pt x="16681" y="26129"/>
                    <a:pt x="16526" y="26653"/>
                    <a:pt x="16681" y="27236"/>
                  </a:cubicBezTo>
                  <a:cubicBezTo>
                    <a:pt x="16740" y="27474"/>
                    <a:pt x="16859" y="27701"/>
                    <a:pt x="17026" y="27891"/>
                  </a:cubicBezTo>
                  <a:cubicBezTo>
                    <a:pt x="17133" y="28022"/>
                    <a:pt x="17300" y="28105"/>
                    <a:pt x="17467" y="28117"/>
                  </a:cubicBezTo>
                  <a:cubicBezTo>
                    <a:pt x="17502" y="28117"/>
                    <a:pt x="17538" y="28117"/>
                    <a:pt x="17574" y="28105"/>
                  </a:cubicBezTo>
                  <a:cubicBezTo>
                    <a:pt x="17919" y="28022"/>
                    <a:pt x="18062" y="27498"/>
                    <a:pt x="17919" y="26915"/>
                  </a:cubicBezTo>
                  <a:cubicBezTo>
                    <a:pt x="17848" y="26665"/>
                    <a:pt x="17741" y="26451"/>
                    <a:pt x="17574" y="26260"/>
                  </a:cubicBezTo>
                  <a:cubicBezTo>
                    <a:pt x="17467" y="26115"/>
                    <a:pt x="17306" y="26032"/>
                    <a:pt x="17140" y="26032"/>
                  </a:cubicBezTo>
                  <a:close/>
                  <a:moveTo>
                    <a:pt x="73590" y="26038"/>
                  </a:moveTo>
                  <a:cubicBezTo>
                    <a:pt x="73413" y="26038"/>
                    <a:pt x="73251" y="26119"/>
                    <a:pt x="73140" y="26260"/>
                  </a:cubicBezTo>
                  <a:cubicBezTo>
                    <a:pt x="72974" y="26451"/>
                    <a:pt x="72855" y="26677"/>
                    <a:pt x="72795" y="26927"/>
                  </a:cubicBezTo>
                  <a:cubicBezTo>
                    <a:pt x="72640" y="27498"/>
                    <a:pt x="72795" y="28022"/>
                    <a:pt x="73140" y="28117"/>
                  </a:cubicBezTo>
                  <a:cubicBezTo>
                    <a:pt x="73176" y="28117"/>
                    <a:pt x="73212" y="28129"/>
                    <a:pt x="73247" y="28129"/>
                  </a:cubicBezTo>
                  <a:lnTo>
                    <a:pt x="73247" y="28117"/>
                  </a:lnTo>
                  <a:cubicBezTo>
                    <a:pt x="73557" y="28117"/>
                    <a:pt x="73890" y="27760"/>
                    <a:pt x="74033" y="27236"/>
                  </a:cubicBezTo>
                  <a:cubicBezTo>
                    <a:pt x="74188" y="26665"/>
                    <a:pt x="74033" y="26141"/>
                    <a:pt x="73688" y="26046"/>
                  </a:cubicBezTo>
                  <a:cubicBezTo>
                    <a:pt x="73655" y="26040"/>
                    <a:pt x="73622" y="26038"/>
                    <a:pt x="73590" y="26038"/>
                  </a:cubicBezTo>
                  <a:close/>
                  <a:moveTo>
                    <a:pt x="31349" y="26605"/>
                  </a:moveTo>
                  <a:cubicBezTo>
                    <a:pt x="31445" y="26629"/>
                    <a:pt x="31516" y="26677"/>
                    <a:pt x="31576" y="26748"/>
                  </a:cubicBezTo>
                  <a:cubicBezTo>
                    <a:pt x="31707" y="26903"/>
                    <a:pt x="31802" y="27082"/>
                    <a:pt x="31849" y="27284"/>
                  </a:cubicBezTo>
                  <a:cubicBezTo>
                    <a:pt x="31909" y="27474"/>
                    <a:pt x="31921" y="27689"/>
                    <a:pt x="31885" y="27891"/>
                  </a:cubicBezTo>
                  <a:cubicBezTo>
                    <a:pt x="31849" y="28034"/>
                    <a:pt x="31790" y="28117"/>
                    <a:pt x="31707" y="28141"/>
                  </a:cubicBezTo>
                  <a:cubicBezTo>
                    <a:pt x="31699" y="28142"/>
                    <a:pt x="31692" y="28143"/>
                    <a:pt x="31684" y="28143"/>
                  </a:cubicBezTo>
                  <a:cubicBezTo>
                    <a:pt x="31616" y="28143"/>
                    <a:pt x="31529" y="28096"/>
                    <a:pt x="31433" y="28010"/>
                  </a:cubicBezTo>
                  <a:cubicBezTo>
                    <a:pt x="31302" y="27855"/>
                    <a:pt x="31206" y="27665"/>
                    <a:pt x="31159" y="27463"/>
                  </a:cubicBezTo>
                  <a:cubicBezTo>
                    <a:pt x="31052" y="27034"/>
                    <a:pt x="31147" y="26653"/>
                    <a:pt x="31314" y="26617"/>
                  </a:cubicBezTo>
                  <a:cubicBezTo>
                    <a:pt x="31320" y="26611"/>
                    <a:pt x="31326" y="26608"/>
                    <a:pt x="31331" y="26608"/>
                  </a:cubicBezTo>
                  <a:cubicBezTo>
                    <a:pt x="31337" y="26608"/>
                    <a:pt x="31343" y="26611"/>
                    <a:pt x="31349" y="26617"/>
                  </a:cubicBezTo>
                  <a:lnTo>
                    <a:pt x="31349" y="26605"/>
                  </a:lnTo>
                  <a:close/>
                  <a:moveTo>
                    <a:pt x="19550" y="26867"/>
                  </a:moveTo>
                  <a:cubicBezTo>
                    <a:pt x="19586" y="26867"/>
                    <a:pt x="19634" y="26891"/>
                    <a:pt x="19657" y="26915"/>
                  </a:cubicBezTo>
                  <a:cubicBezTo>
                    <a:pt x="19729" y="26998"/>
                    <a:pt x="19741" y="27117"/>
                    <a:pt x="19705" y="27213"/>
                  </a:cubicBezTo>
                  <a:cubicBezTo>
                    <a:pt x="19586" y="27617"/>
                    <a:pt x="19312" y="27939"/>
                    <a:pt x="18931" y="28105"/>
                  </a:cubicBezTo>
                  <a:cubicBezTo>
                    <a:pt x="18884" y="28135"/>
                    <a:pt x="18833" y="28150"/>
                    <a:pt x="18782" y="28150"/>
                  </a:cubicBezTo>
                  <a:cubicBezTo>
                    <a:pt x="18732" y="28150"/>
                    <a:pt x="18681" y="28135"/>
                    <a:pt x="18633" y="28105"/>
                  </a:cubicBezTo>
                  <a:cubicBezTo>
                    <a:pt x="18574" y="28058"/>
                    <a:pt x="18562" y="27951"/>
                    <a:pt x="18586" y="27808"/>
                  </a:cubicBezTo>
                  <a:cubicBezTo>
                    <a:pt x="18645" y="27617"/>
                    <a:pt x="18741" y="27427"/>
                    <a:pt x="18884" y="27284"/>
                  </a:cubicBezTo>
                  <a:cubicBezTo>
                    <a:pt x="19110" y="27010"/>
                    <a:pt x="19372" y="26879"/>
                    <a:pt x="19538" y="26879"/>
                  </a:cubicBezTo>
                  <a:lnTo>
                    <a:pt x="19550" y="26867"/>
                  </a:lnTo>
                  <a:close/>
                  <a:moveTo>
                    <a:pt x="71164" y="26867"/>
                  </a:moveTo>
                  <a:cubicBezTo>
                    <a:pt x="71331" y="26867"/>
                    <a:pt x="71604" y="27010"/>
                    <a:pt x="71831" y="27272"/>
                  </a:cubicBezTo>
                  <a:cubicBezTo>
                    <a:pt x="71973" y="27427"/>
                    <a:pt x="72069" y="27605"/>
                    <a:pt x="72128" y="27808"/>
                  </a:cubicBezTo>
                  <a:cubicBezTo>
                    <a:pt x="72237" y="27980"/>
                    <a:pt x="72090" y="28166"/>
                    <a:pt x="71925" y="28166"/>
                  </a:cubicBezTo>
                  <a:cubicBezTo>
                    <a:pt x="71873" y="28166"/>
                    <a:pt x="71819" y="28148"/>
                    <a:pt x="71771" y="28105"/>
                  </a:cubicBezTo>
                  <a:cubicBezTo>
                    <a:pt x="71402" y="27927"/>
                    <a:pt x="71116" y="27605"/>
                    <a:pt x="71009" y="27213"/>
                  </a:cubicBezTo>
                  <a:cubicBezTo>
                    <a:pt x="70973" y="27070"/>
                    <a:pt x="70985" y="26962"/>
                    <a:pt x="71045" y="26915"/>
                  </a:cubicBezTo>
                  <a:cubicBezTo>
                    <a:pt x="71074" y="26895"/>
                    <a:pt x="71111" y="26876"/>
                    <a:pt x="71150" y="26876"/>
                  </a:cubicBezTo>
                  <a:cubicBezTo>
                    <a:pt x="71158" y="26876"/>
                    <a:pt x="71167" y="26877"/>
                    <a:pt x="71176" y="26879"/>
                  </a:cubicBezTo>
                  <a:lnTo>
                    <a:pt x="71164" y="26867"/>
                  </a:lnTo>
                  <a:close/>
                  <a:moveTo>
                    <a:pt x="71171" y="26595"/>
                  </a:moveTo>
                  <a:cubicBezTo>
                    <a:pt x="71054" y="26595"/>
                    <a:pt x="70949" y="26629"/>
                    <a:pt x="70866" y="26701"/>
                  </a:cubicBezTo>
                  <a:cubicBezTo>
                    <a:pt x="70723" y="26843"/>
                    <a:pt x="70664" y="27070"/>
                    <a:pt x="70735" y="27272"/>
                  </a:cubicBezTo>
                  <a:cubicBezTo>
                    <a:pt x="70795" y="27510"/>
                    <a:pt x="70914" y="27736"/>
                    <a:pt x="71081" y="27927"/>
                  </a:cubicBezTo>
                  <a:cubicBezTo>
                    <a:pt x="71235" y="28117"/>
                    <a:pt x="71438" y="28272"/>
                    <a:pt x="71676" y="28367"/>
                  </a:cubicBezTo>
                  <a:cubicBezTo>
                    <a:pt x="71758" y="28402"/>
                    <a:pt x="71851" y="28426"/>
                    <a:pt x="71955" y="28427"/>
                  </a:cubicBezTo>
                  <a:lnTo>
                    <a:pt x="71955" y="28427"/>
                  </a:lnTo>
                  <a:cubicBezTo>
                    <a:pt x="72072" y="28426"/>
                    <a:pt x="72177" y="28390"/>
                    <a:pt x="72259" y="28320"/>
                  </a:cubicBezTo>
                  <a:cubicBezTo>
                    <a:pt x="72414" y="28165"/>
                    <a:pt x="72462" y="27951"/>
                    <a:pt x="72402" y="27748"/>
                  </a:cubicBezTo>
                  <a:cubicBezTo>
                    <a:pt x="72331" y="27510"/>
                    <a:pt x="72212" y="27284"/>
                    <a:pt x="72045" y="27093"/>
                  </a:cubicBezTo>
                  <a:cubicBezTo>
                    <a:pt x="71779" y="26777"/>
                    <a:pt x="71443" y="26595"/>
                    <a:pt x="71171" y="26595"/>
                  </a:cubicBezTo>
                  <a:close/>
                  <a:moveTo>
                    <a:pt x="19545" y="26595"/>
                  </a:moveTo>
                  <a:cubicBezTo>
                    <a:pt x="19276" y="26595"/>
                    <a:pt x="18944" y="26777"/>
                    <a:pt x="18669" y="27093"/>
                  </a:cubicBezTo>
                  <a:cubicBezTo>
                    <a:pt x="18503" y="27284"/>
                    <a:pt x="18383" y="27510"/>
                    <a:pt x="18324" y="27748"/>
                  </a:cubicBezTo>
                  <a:cubicBezTo>
                    <a:pt x="18252" y="27951"/>
                    <a:pt x="18312" y="28177"/>
                    <a:pt x="18455" y="28320"/>
                  </a:cubicBezTo>
                  <a:cubicBezTo>
                    <a:pt x="18538" y="28391"/>
                    <a:pt x="18645" y="28427"/>
                    <a:pt x="18753" y="28427"/>
                  </a:cubicBezTo>
                  <a:lnTo>
                    <a:pt x="18764" y="28427"/>
                  </a:lnTo>
                  <a:cubicBezTo>
                    <a:pt x="18860" y="28427"/>
                    <a:pt x="18955" y="28403"/>
                    <a:pt x="19050" y="28367"/>
                  </a:cubicBezTo>
                  <a:cubicBezTo>
                    <a:pt x="19503" y="28165"/>
                    <a:pt x="19848" y="27760"/>
                    <a:pt x="19991" y="27272"/>
                  </a:cubicBezTo>
                  <a:cubicBezTo>
                    <a:pt x="20050" y="27070"/>
                    <a:pt x="20003" y="26855"/>
                    <a:pt x="19848" y="26701"/>
                  </a:cubicBezTo>
                  <a:cubicBezTo>
                    <a:pt x="19765" y="26629"/>
                    <a:pt x="19661" y="26595"/>
                    <a:pt x="19545" y="26595"/>
                  </a:cubicBezTo>
                  <a:close/>
                  <a:moveTo>
                    <a:pt x="31328" y="26335"/>
                  </a:moveTo>
                  <a:cubicBezTo>
                    <a:pt x="31296" y="26335"/>
                    <a:pt x="31263" y="26338"/>
                    <a:pt x="31230" y="26343"/>
                  </a:cubicBezTo>
                  <a:cubicBezTo>
                    <a:pt x="30885" y="26439"/>
                    <a:pt x="30742" y="26962"/>
                    <a:pt x="30885" y="27546"/>
                  </a:cubicBezTo>
                  <a:cubicBezTo>
                    <a:pt x="30945" y="27784"/>
                    <a:pt x="31064" y="28010"/>
                    <a:pt x="31230" y="28201"/>
                  </a:cubicBezTo>
                  <a:cubicBezTo>
                    <a:pt x="31337" y="28332"/>
                    <a:pt x="31504" y="28415"/>
                    <a:pt x="31683" y="28427"/>
                  </a:cubicBezTo>
                  <a:cubicBezTo>
                    <a:pt x="31718" y="28427"/>
                    <a:pt x="31754" y="28427"/>
                    <a:pt x="31778" y="28415"/>
                  </a:cubicBezTo>
                  <a:cubicBezTo>
                    <a:pt x="31980" y="28344"/>
                    <a:pt x="32123" y="28165"/>
                    <a:pt x="32147" y="27963"/>
                  </a:cubicBezTo>
                  <a:cubicBezTo>
                    <a:pt x="32207" y="27713"/>
                    <a:pt x="32195" y="27463"/>
                    <a:pt x="32123" y="27213"/>
                  </a:cubicBezTo>
                  <a:cubicBezTo>
                    <a:pt x="32064" y="26974"/>
                    <a:pt x="31945" y="26748"/>
                    <a:pt x="31778" y="26558"/>
                  </a:cubicBezTo>
                  <a:cubicBezTo>
                    <a:pt x="31667" y="26417"/>
                    <a:pt x="31505" y="26335"/>
                    <a:pt x="31328" y="26335"/>
                  </a:cubicBezTo>
                  <a:close/>
                  <a:moveTo>
                    <a:pt x="71955" y="28427"/>
                  </a:moveTo>
                  <a:cubicBezTo>
                    <a:pt x="71953" y="28427"/>
                    <a:pt x="71952" y="28427"/>
                    <a:pt x="71950" y="28427"/>
                  </a:cubicBezTo>
                  <a:lnTo>
                    <a:pt x="71962" y="28427"/>
                  </a:lnTo>
                  <a:cubicBezTo>
                    <a:pt x="71959" y="28427"/>
                    <a:pt x="71957" y="28427"/>
                    <a:pt x="71955" y="28427"/>
                  </a:cubicBezTo>
                  <a:close/>
                  <a:moveTo>
                    <a:pt x="22003" y="31808"/>
                  </a:moveTo>
                  <a:cubicBezTo>
                    <a:pt x="22205" y="31820"/>
                    <a:pt x="22396" y="31868"/>
                    <a:pt x="22574" y="31951"/>
                  </a:cubicBezTo>
                  <a:cubicBezTo>
                    <a:pt x="22753" y="32046"/>
                    <a:pt x="22920" y="32177"/>
                    <a:pt x="23039" y="32332"/>
                  </a:cubicBezTo>
                  <a:cubicBezTo>
                    <a:pt x="23122" y="32416"/>
                    <a:pt x="23146" y="32523"/>
                    <a:pt x="23122" y="32630"/>
                  </a:cubicBezTo>
                  <a:cubicBezTo>
                    <a:pt x="23086" y="32701"/>
                    <a:pt x="22991" y="32749"/>
                    <a:pt x="22836" y="32749"/>
                  </a:cubicBezTo>
                  <a:cubicBezTo>
                    <a:pt x="22634" y="32749"/>
                    <a:pt x="22432" y="32689"/>
                    <a:pt x="22253" y="32594"/>
                  </a:cubicBezTo>
                  <a:cubicBezTo>
                    <a:pt x="21848" y="32404"/>
                    <a:pt x="21634" y="32070"/>
                    <a:pt x="21705" y="31927"/>
                  </a:cubicBezTo>
                  <a:cubicBezTo>
                    <a:pt x="21729" y="31856"/>
                    <a:pt x="21848" y="31808"/>
                    <a:pt x="22003" y="31808"/>
                  </a:cubicBezTo>
                  <a:close/>
                  <a:moveTo>
                    <a:pt x="68711" y="31808"/>
                  </a:moveTo>
                  <a:cubicBezTo>
                    <a:pt x="68866" y="31808"/>
                    <a:pt x="68985" y="31856"/>
                    <a:pt x="69009" y="31927"/>
                  </a:cubicBezTo>
                  <a:cubicBezTo>
                    <a:pt x="69033" y="32023"/>
                    <a:pt x="69009" y="32142"/>
                    <a:pt x="68937" y="32225"/>
                  </a:cubicBezTo>
                  <a:cubicBezTo>
                    <a:pt x="68806" y="32380"/>
                    <a:pt x="68640" y="32511"/>
                    <a:pt x="68461" y="32594"/>
                  </a:cubicBezTo>
                  <a:cubicBezTo>
                    <a:pt x="68283" y="32689"/>
                    <a:pt x="68080" y="32749"/>
                    <a:pt x="67878" y="32749"/>
                  </a:cubicBezTo>
                  <a:cubicBezTo>
                    <a:pt x="67735" y="32737"/>
                    <a:pt x="67628" y="32701"/>
                    <a:pt x="67592" y="32630"/>
                  </a:cubicBezTo>
                  <a:cubicBezTo>
                    <a:pt x="67521" y="32475"/>
                    <a:pt x="67735" y="32165"/>
                    <a:pt x="68140" y="31963"/>
                  </a:cubicBezTo>
                  <a:cubicBezTo>
                    <a:pt x="68318" y="31868"/>
                    <a:pt x="68509" y="31820"/>
                    <a:pt x="68711" y="31808"/>
                  </a:cubicBezTo>
                  <a:close/>
                  <a:moveTo>
                    <a:pt x="29766" y="31356"/>
                  </a:moveTo>
                  <a:lnTo>
                    <a:pt x="29766" y="31368"/>
                  </a:lnTo>
                  <a:cubicBezTo>
                    <a:pt x="29933" y="31368"/>
                    <a:pt x="30183" y="31618"/>
                    <a:pt x="30314" y="32011"/>
                  </a:cubicBezTo>
                  <a:cubicBezTo>
                    <a:pt x="30373" y="32201"/>
                    <a:pt x="30397" y="32404"/>
                    <a:pt x="30373" y="32606"/>
                  </a:cubicBezTo>
                  <a:cubicBezTo>
                    <a:pt x="30337" y="32749"/>
                    <a:pt x="30290" y="32832"/>
                    <a:pt x="30206" y="32868"/>
                  </a:cubicBezTo>
                  <a:cubicBezTo>
                    <a:pt x="30194" y="32872"/>
                    <a:pt x="30181" y="32874"/>
                    <a:pt x="30168" y="32874"/>
                  </a:cubicBezTo>
                  <a:cubicBezTo>
                    <a:pt x="30102" y="32874"/>
                    <a:pt x="30021" y="32828"/>
                    <a:pt x="29933" y="32749"/>
                  </a:cubicBezTo>
                  <a:cubicBezTo>
                    <a:pt x="29659" y="32439"/>
                    <a:pt x="29516" y="32035"/>
                    <a:pt x="29563" y="31618"/>
                  </a:cubicBezTo>
                  <a:cubicBezTo>
                    <a:pt x="29587" y="31487"/>
                    <a:pt x="29647" y="31392"/>
                    <a:pt x="29718" y="31368"/>
                  </a:cubicBezTo>
                  <a:cubicBezTo>
                    <a:pt x="29730" y="31356"/>
                    <a:pt x="29742" y="31356"/>
                    <a:pt x="29766" y="31356"/>
                  </a:cubicBezTo>
                  <a:close/>
                  <a:moveTo>
                    <a:pt x="60984" y="31368"/>
                  </a:moveTo>
                  <a:cubicBezTo>
                    <a:pt x="61151" y="31415"/>
                    <a:pt x="61222" y="31796"/>
                    <a:pt x="61091" y="32237"/>
                  </a:cubicBezTo>
                  <a:cubicBezTo>
                    <a:pt x="61032" y="32427"/>
                    <a:pt x="60924" y="32606"/>
                    <a:pt x="60782" y="32749"/>
                  </a:cubicBezTo>
                  <a:cubicBezTo>
                    <a:pt x="60695" y="32835"/>
                    <a:pt x="60609" y="32875"/>
                    <a:pt x="60548" y="32875"/>
                  </a:cubicBezTo>
                  <a:cubicBezTo>
                    <a:pt x="60533" y="32875"/>
                    <a:pt x="60519" y="32873"/>
                    <a:pt x="60508" y="32868"/>
                  </a:cubicBezTo>
                  <a:cubicBezTo>
                    <a:pt x="60436" y="32844"/>
                    <a:pt x="60377" y="32761"/>
                    <a:pt x="60353" y="32606"/>
                  </a:cubicBezTo>
                  <a:cubicBezTo>
                    <a:pt x="60305" y="32201"/>
                    <a:pt x="60436" y="31796"/>
                    <a:pt x="60722" y="31487"/>
                  </a:cubicBezTo>
                  <a:cubicBezTo>
                    <a:pt x="60782" y="31415"/>
                    <a:pt x="60865" y="31380"/>
                    <a:pt x="60960" y="31368"/>
                  </a:cubicBezTo>
                  <a:close/>
                  <a:moveTo>
                    <a:pt x="68706" y="31539"/>
                  </a:moveTo>
                  <a:cubicBezTo>
                    <a:pt x="68499" y="31539"/>
                    <a:pt x="68258" y="31597"/>
                    <a:pt x="68021" y="31713"/>
                  </a:cubicBezTo>
                  <a:cubicBezTo>
                    <a:pt x="67485" y="31975"/>
                    <a:pt x="67187" y="32439"/>
                    <a:pt x="67342" y="32749"/>
                  </a:cubicBezTo>
                  <a:cubicBezTo>
                    <a:pt x="67439" y="32922"/>
                    <a:pt x="67615" y="33026"/>
                    <a:pt x="67807" y="33026"/>
                  </a:cubicBezTo>
                  <a:cubicBezTo>
                    <a:pt x="67826" y="33026"/>
                    <a:pt x="67846" y="33025"/>
                    <a:pt x="67866" y="33023"/>
                  </a:cubicBezTo>
                  <a:lnTo>
                    <a:pt x="67902" y="33023"/>
                  </a:lnTo>
                  <a:cubicBezTo>
                    <a:pt x="68140" y="33023"/>
                    <a:pt x="68378" y="32963"/>
                    <a:pt x="68580" y="32856"/>
                  </a:cubicBezTo>
                  <a:cubicBezTo>
                    <a:pt x="68806" y="32749"/>
                    <a:pt x="69009" y="32594"/>
                    <a:pt x="69164" y="32392"/>
                  </a:cubicBezTo>
                  <a:cubicBezTo>
                    <a:pt x="69295" y="32225"/>
                    <a:pt x="69342" y="32011"/>
                    <a:pt x="69259" y="31808"/>
                  </a:cubicBezTo>
                  <a:cubicBezTo>
                    <a:pt x="69173" y="31630"/>
                    <a:pt x="68965" y="31539"/>
                    <a:pt x="68706" y="31539"/>
                  </a:cubicBezTo>
                  <a:close/>
                  <a:moveTo>
                    <a:pt x="22012" y="31534"/>
                  </a:moveTo>
                  <a:cubicBezTo>
                    <a:pt x="21749" y="31534"/>
                    <a:pt x="21537" y="31628"/>
                    <a:pt x="21443" y="31808"/>
                  </a:cubicBezTo>
                  <a:cubicBezTo>
                    <a:pt x="21289" y="32118"/>
                    <a:pt x="21586" y="32582"/>
                    <a:pt x="22122" y="32844"/>
                  </a:cubicBezTo>
                  <a:cubicBezTo>
                    <a:pt x="22336" y="32963"/>
                    <a:pt x="22574" y="33023"/>
                    <a:pt x="22813" y="33023"/>
                  </a:cubicBezTo>
                  <a:lnTo>
                    <a:pt x="22848" y="33035"/>
                  </a:lnTo>
                  <a:cubicBezTo>
                    <a:pt x="22872" y="33038"/>
                    <a:pt x="22894" y="33039"/>
                    <a:pt x="22917" y="33039"/>
                  </a:cubicBezTo>
                  <a:cubicBezTo>
                    <a:pt x="23351" y="33039"/>
                    <a:pt x="23593" y="32506"/>
                    <a:pt x="23265" y="32177"/>
                  </a:cubicBezTo>
                  <a:cubicBezTo>
                    <a:pt x="23110" y="31975"/>
                    <a:pt x="22920" y="31820"/>
                    <a:pt x="22694" y="31713"/>
                  </a:cubicBezTo>
                  <a:cubicBezTo>
                    <a:pt x="22458" y="31592"/>
                    <a:pt x="22219" y="31534"/>
                    <a:pt x="22012" y="31534"/>
                  </a:cubicBezTo>
                  <a:close/>
                  <a:moveTo>
                    <a:pt x="29757" y="31075"/>
                  </a:moveTo>
                  <a:cubicBezTo>
                    <a:pt x="29716" y="31075"/>
                    <a:pt x="29675" y="31081"/>
                    <a:pt x="29635" y="31094"/>
                  </a:cubicBezTo>
                  <a:cubicBezTo>
                    <a:pt x="29432" y="31177"/>
                    <a:pt x="29301" y="31368"/>
                    <a:pt x="29290" y="31570"/>
                  </a:cubicBezTo>
                  <a:cubicBezTo>
                    <a:pt x="29218" y="32082"/>
                    <a:pt x="29385" y="32582"/>
                    <a:pt x="29730" y="32951"/>
                  </a:cubicBezTo>
                  <a:cubicBezTo>
                    <a:pt x="29837" y="33070"/>
                    <a:pt x="29992" y="33142"/>
                    <a:pt x="30159" y="33154"/>
                  </a:cubicBezTo>
                  <a:lnTo>
                    <a:pt x="30171" y="33154"/>
                  </a:lnTo>
                  <a:cubicBezTo>
                    <a:pt x="30206" y="33154"/>
                    <a:pt x="30254" y="33154"/>
                    <a:pt x="30290" y="33142"/>
                  </a:cubicBezTo>
                  <a:cubicBezTo>
                    <a:pt x="30480" y="33058"/>
                    <a:pt x="30623" y="32868"/>
                    <a:pt x="30635" y="32666"/>
                  </a:cubicBezTo>
                  <a:cubicBezTo>
                    <a:pt x="30671" y="32416"/>
                    <a:pt x="30647" y="32154"/>
                    <a:pt x="30564" y="31915"/>
                  </a:cubicBezTo>
                  <a:cubicBezTo>
                    <a:pt x="30406" y="31412"/>
                    <a:pt x="30064" y="31075"/>
                    <a:pt x="29757" y="31075"/>
                  </a:cubicBezTo>
                  <a:close/>
                  <a:moveTo>
                    <a:pt x="60953" y="31079"/>
                  </a:moveTo>
                  <a:cubicBezTo>
                    <a:pt x="60791" y="31079"/>
                    <a:pt x="60633" y="31150"/>
                    <a:pt x="60520" y="31273"/>
                  </a:cubicBezTo>
                  <a:cubicBezTo>
                    <a:pt x="60341" y="31451"/>
                    <a:pt x="60222" y="31677"/>
                    <a:pt x="60139" y="31915"/>
                  </a:cubicBezTo>
                  <a:cubicBezTo>
                    <a:pt x="60055" y="32154"/>
                    <a:pt x="60032" y="32404"/>
                    <a:pt x="60079" y="32654"/>
                  </a:cubicBezTo>
                  <a:cubicBezTo>
                    <a:pt x="60091" y="32868"/>
                    <a:pt x="60222" y="33058"/>
                    <a:pt x="60424" y="33130"/>
                  </a:cubicBezTo>
                  <a:cubicBezTo>
                    <a:pt x="60460" y="33142"/>
                    <a:pt x="60508" y="33154"/>
                    <a:pt x="60555" y="33154"/>
                  </a:cubicBezTo>
                  <a:cubicBezTo>
                    <a:pt x="60710" y="33142"/>
                    <a:pt x="60865" y="33070"/>
                    <a:pt x="60984" y="32951"/>
                  </a:cubicBezTo>
                  <a:cubicBezTo>
                    <a:pt x="61151" y="32773"/>
                    <a:pt x="61282" y="32546"/>
                    <a:pt x="61353" y="32308"/>
                  </a:cubicBezTo>
                  <a:cubicBezTo>
                    <a:pt x="61544" y="31737"/>
                    <a:pt x="61425" y="31201"/>
                    <a:pt x="61079" y="31094"/>
                  </a:cubicBezTo>
                  <a:cubicBezTo>
                    <a:pt x="61037" y="31084"/>
                    <a:pt x="60995" y="31079"/>
                    <a:pt x="60953" y="31079"/>
                  </a:cubicBezTo>
                  <a:close/>
                  <a:moveTo>
                    <a:pt x="52900" y="31796"/>
                  </a:moveTo>
                  <a:cubicBezTo>
                    <a:pt x="53066" y="31796"/>
                    <a:pt x="53233" y="32154"/>
                    <a:pt x="53209" y="32594"/>
                  </a:cubicBezTo>
                  <a:cubicBezTo>
                    <a:pt x="53209" y="32797"/>
                    <a:pt x="53150" y="32999"/>
                    <a:pt x="53054" y="33178"/>
                  </a:cubicBezTo>
                  <a:cubicBezTo>
                    <a:pt x="52983" y="33308"/>
                    <a:pt x="52900" y="33368"/>
                    <a:pt x="52816" y="33368"/>
                  </a:cubicBezTo>
                  <a:cubicBezTo>
                    <a:pt x="52650" y="33356"/>
                    <a:pt x="52471" y="33011"/>
                    <a:pt x="52495" y="32558"/>
                  </a:cubicBezTo>
                  <a:cubicBezTo>
                    <a:pt x="52519" y="32118"/>
                    <a:pt x="52721" y="31796"/>
                    <a:pt x="52888" y="31796"/>
                  </a:cubicBezTo>
                  <a:close/>
                  <a:moveTo>
                    <a:pt x="37826" y="31796"/>
                  </a:moveTo>
                  <a:cubicBezTo>
                    <a:pt x="38005" y="31796"/>
                    <a:pt x="38195" y="32118"/>
                    <a:pt x="38219" y="32570"/>
                  </a:cubicBezTo>
                  <a:cubicBezTo>
                    <a:pt x="38231" y="32773"/>
                    <a:pt x="38195" y="32975"/>
                    <a:pt x="38112" y="33166"/>
                  </a:cubicBezTo>
                  <a:cubicBezTo>
                    <a:pt x="38053" y="33297"/>
                    <a:pt x="37981" y="33368"/>
                    <a:pt x="37898" y="33368"/>
                  </a:cubicBezTo>
                  <a:cubicBezTo>
                    <a:pt x="37895" y="33368"/>
                    <a:pt x="37892" y="33368"/>
                    <a:pt x="37888" y="33368"/>
                  </a:cubicBezTo>
                  <a:cubicBezTo>
                    <a:pt x="37713" y="33368"/>
                    <a:pt x="37528" y="33039"/>
                    <a:pt x="37505" y="32606"/>
                  </a:cubicBezTo>
                  <a:cubicBezTo>
                    <a:pt x="37481" y="32154"/>
                    <a:pt x="37636" y="31808"/>
                    <a:pt x="37826" y="31796"/>
                  </a:cubicBezTo>
                  <a:close/>
                  <a:moveTo>
                    <a:pt x="37816" y="31510"/>
                  </a:moveTo>
                  <a:cubicBezTo>
                    <a:pt x="37812" y="31510"/>
                    <a:pt x="37807" y="31510"/>
                    <a:pt x="37803" y="31511"/>
                  </a:cubicBezTo>
                  <a:cubicBezTo>
                    <a:pt x="37445" y="31534"/>
                    <a:pt x="37195" y="32011"/>
                    <a:pt x="37219" y="32606"/>
                  </a:cubicBezTo>
                  <a:cubicBezTo>
                    <a:pt x="37255" y="33201"/>
                    <a:pt x="37541" y="33654"/>
                    <a:pt x="37898" y="33654"/>
                  </a:cubicBezTo>
                  <a:lnTo>
                    <a:pt x="37910" y="33654"/>
                  </a:lnTo>
                  <a:cubicBezTo>
                    <a:pt x="38124" y="33630"/>
                    <a:pt x="38303" y="33487"/>
                    <a:pt x="38374" y="33285"/>
                  </a:cubicBezTo>
                  <a:cubicBezTo>
                    <a:pt x="38469" y="33058"/>
                    <a:pt x="38517" y="32808"/>
                    <a:pt x="38493" y="32558"/>
                  </a:cubicBezTo>
                  <a:cubicBezTo>
                    <a:pt x="38470" y="31959"/>
                    <a:pt x="38168" y="31510"/>
                    <a:pt x="37816" y="31510"/>
                  </a:cubicBezTo>
                  <a:close/>
                  <a:moveTo>
                    <a:pt x="52897" y="31510"/>
                  </a:moveTo>
                  <a:cubicBezTo>
                    <a:pt x="52535" y="31510"/>
                    <a:pt x="52245" y="31959"/>
                    <a:pt x="52221" y="32546"/>
                  </a:cubicBezTo>
                  <a:cubicBezTo>
                    <a:pt x="52185" y="33154"/>
                    <a:pt x="52447" y="33630"/>
                    <a:pt x="52804" y="33654"/>
                  </a:cubicBezTo>
                  <a:lnTo>
                    <a:pt x="52828" y="33654"/>
                  </a:lnTo>
                  <a:cubicBezTo>
                    <a:pt x="53031" y="33630"/>
                    <a:pt x="53209" y="33511"/>
                    <a:pt x="53293" y="33320"/>
                  </a:cubicBezTo>
                  <a:cubicBezTo>
                    <a:pt x="53412" y="33106"/>
                    <a:pt x="53483" y="32856"/>
                    <a:pt x="53495" y="32606"/>
                  </a:cubicBezTo>
                  <a:cubicBezTo>
                    <a:pt x="53519" y="32011"/>
                    <a:pt x="53269" y="31523"/>
                    <a:pt x="52912" y="31511"/>
                  </a:cubicBezTo>
                  <a:cubicBezTo>
                    <a:pt x="52907" y="31510"/>
                    <a:pt x="52902" y="31510"/>
                    <a:pt x="52897" y="31510"/>
                  </a:cubicBezTo>
                  <a:close/>
                  <a:moveTo>
                    <a:pt x="3983" y="33630"/>
                  </a:moveTo>
                  <a:cubicBezTo>
                    <a:pt x="4151" y="33634"/>
                    <a:pt x="4420" y="33801"/>
                    <a:pt x="4632" y="34094"/>
                  </a:cubicBezTo>
                  <a:cubicBezTo>
                    <a:pt x="4751" y="34261"/>
                    <a:pt x="4834" y="34451"/>
                    <a:pt x="4870" y="34654"/>
                  </a:cubicBezTo>
                  <a:cubicBezTo>
                    <a:pt x="4894" y="34761"/>
                    <a:pt x="4870" y="34868"/>
                    <a:pt x="4787" y="34952"/>
                  </a:cubicBezTo>
                  <a:cubicBezTo>
                    <a:pt x="4748" y="34971"/>
                    <a:pt x="4708" y="34980"/>
                    <a:pt x="4668" y="34980"/>
                  </a:cubicBezTo>
                  <a:cubicBezTo>
                    <a:pt x="4607" y="34980"/>
                    <a:pt x="4546" y="34959"/>
                    <a:pt x="4489" y="34916"/>
                  </a:cubicBezTo>
                  <a:cubicBezTo>
                    <a:pt x="4310" y="34821"/>
                    <a:pt x="4155" y="34678"/>
                    <a:pt x="4048" y="34511"/>
                  </a:cubicBezTo>
                  <a:cubicBezTo>
                    <a:pt x="3929" y="34344"/>
                    <a:pt x="3846" y="34154"/>
                    <a:pt x="3810" y="33951"/>
                  </a:cubicBezTo>
                  <a:cubicBezTo>
                    <a:pt x="3786" y="33844"/>
                    <a:pt x="3810" y="33737"/>
                    <a:pt x="3882" y="33654"/>
                  </a:cubicBezTo>
                  <a:cubicBezTo>
                    <a:pt x="3916" y="33642"/>
                    <a:pt x="3950" y="33631"/>
                    <a:pt x="3983" y="33630"/>
                  </a:cubicBezTo>
                  <a:close/>
                  <a:moveTo>
                    <a:pt x="86739" y="33627"/>
                  </a:moveTo>
                  <a:cubicBezTo>
                    <a:pt x="86776" y="33627"/>
                    <a:pt x="86808" y="33636"/>
                    <a:pt x="86832" y="33654"/>
                  </a:cubicBezTo>
                  <a:cubicBezTo>
                    <a:pt x="86975" y="33749"/>
                    <a:pt x="86940" y="34142"/>
                    <a:pt x="86678" y="34511"/>
                  </a:cubicBezTo>
                  <a:cubicBezTo>
                    <a:pt x="86559" y="34678"/>
                    <a:pt x="86404" y="34821"/>
                    <a:pt x="86225" y="34916"/>
                  </a:cubicBezTo>
                  <a:cubicBezTo>
                    <a:pt x="86177" y="34967"/>
                    <a:pt x="86119" y="34989"/>
                    <a:pt x="86063" y="34989"/>
                  </a:cubicBezTo>
                  <a:cubicBezTo>
                    <a:pt x="85911" y="34989"/>
                    <a:pt x="85769" y="34828"/>
                    <a:pt x="85856" y="34654"/>
                  </a:cubicBezTo>
                  <a:cubicBezTo>
                    <a:pt x="85892" y="34451"/>
                    <a:pt x="85963" y="34261"/>
                    <a:pt x="86082" y="34094"/>
                  </a:cubicBezTo>
                  <a:lnTo>
                    <a:pt x="86094" y="34106"/>
                  </a:lnTo>
                  <a:cubicBezTo>
                    <a:pt x="86298" y="33796"/>
                    <a:pt x="86573" y="33627"/>
                    <a:pt x="86739" y="33627"/>
                  </a:cubicBezTo>
                  <a:close/>
                  <a:moveTo>
                    <a:pt x="48244" y="33535"/>
                  </a:moveTo>
                  <a:cubicBezTo>
                    <a:pt x="48399" y="33535"/>
                    <a:pt x="48649" y="33797"/>
                    <a:pt x="48768" y="34190"/>
                  </a:cubicBezTo>
                  <a:cubicBezTo>
                    <a:pt x="48887" y="34630"/>
                    <a:pt x="48804" y="35011"/>
                    <a:pt x="48637" y="35059"/>
                  </a:cubicBezTo>
                  <a:cubicBezTo>
                    <a:pt x="48630" y="35060"/>
                    <a:pt x="48623" y="35061"/>
                    <a:pt x="48615" y="35061"/>
                  </a:cubicBezTo>
                  <a:cubicBezTo>
                    <a:pt x="48546" y="35061"/>
                    <a:pt x="48460" y="35013"/>
                    <a:pt x="48363" y="34928"/>
                  </a:cubicBezTo>
                  <a:cubicBezTo>
                    <a:pt x="48090" y="34606"/>
                    <a:pt x="47970" y="34201"/>
                    <a:pt x="48042" y="33785"/>
                  </a:cubicBezTo>
                  <a:cubicBezTo>
                    <a:pt x="48066" y="33654"/>
                    <a:pt x="48125" y="33559"/>
                    <a:pt x="48197" y="33535"/>
                  </a:cubicBezTo>
                  <a:close/>
                  <a:moveTo>
                    <a:pt x="42474" y="33541"/>
                  </a:moveTo>
                  <a:cubicBezTo>
                    <a:pt x="42488" y="33541"/>
                    <a:pt x="42503" y="33543"/>
                    <a:pt x="42517" y="33547"/>
                  </a:cubicBezTo>
                  <a:cubicBezTo>
                    <a:pt x="42589" y="33570"/>
                    <a:pt x="42648" y="33654"/>
                    <a:pt x="42672" y="33797"/>
                  </a:cubicBezTo>
                  <a:cubicBezTo>
                    <a:pt x="42708" y="33999"/>
                    <a:pt x="42696" y="34201"/>
                    <a:pt x="42636" y="34404"/>
                  </a:cubicBezTo>
                  <a:cubicBezTo>
                    <a:pt x="42589" y="34594"/>
                    <a:pt x="42482" y="34785"/>
                    <a:pt x="42351" y="34940"/>
                  </a:cubicBezTo>
                  <a:cubicBezTo>
                    <a:pt x="42272" y="35019"/>
                    <a:pt x="42185" y="35065"/>
                    <a:pt x="42117" y="35065"/>
                  </a:cubicBezTo>
                  <a:cubicBezTo>
                    <a:pt x="42102" y="35065"/>
                    <a:pt x="42089" y="35063"/>
                    <a:pt x="42077" y="35059"/>
                  </a:cubicBezTo>
                  <a:cubicBezTo>
                    <a:pt x="41910" y="35011"/>
                    <a:pt x="41827" y="34642"/>
                    <a:pt x="41946" y="34201"/>
                  </a:cubicBezTo>
                  <a:cubicBezTo>
                    <a:pt x="42005" y="33999"/>
                    <a:pt x="42101" y="33820"/>
                    <a:pt x="42244" y="33666"/>
                  </a:cubicBezTo>
                  <a:cubicBezTo>
                    <a:pt x="42322" y="33587"/>
                    <a:pt x="42401" y="33541"/>
                    <a:pt x="42474" y="33541"/>
                  </a:cubicBezTo>
                  <a:close/>
                  <a:moveTo>
                    <a:pt x="27932" y="33737"/>
                  </a:moveTo>
                  <a:cubicBezTo>
                    <a:pt x="27956" y="33737"/>
                    <a:pt x="27992" y="33737"/>
                    <a:pt x="28016" y="33761"/>
                  </a:cubicBezTo>
                  <a:cubicBezTo>
                    <a:pt x="28158" y="33844"/>
                    <a:pt x="28147" y="34237"/>
                    <a:pt x="27908" y="34618"/>
                  </a:cubicBezTo>
                  <a:cubicBezTo>
                    <a:pt x="27707" y="34940"/>
                    <a:pt x="27430" y="35126"/>
                    <a:pt x="27263" y="35126"/>
                  </a:cubicBezTo>
                  <a:cubicBezTo>
                    <a:pt x="27232" y="35126"/>
                    <a:pt x="27204" y="35119"/>
                    <a:pt x="27182" y="35106"/>
                  </a:cubicBezTo>
                  <a:cubicBezTo>
                    <a:pt x="27039" y="35011"/>
                    <a:pt x="27063" y="34630"/>
                    <a:pt x="27289" y="34237"/>
                  </a:cubicBezTo>
                  <a:cubicBezTo>
                    <a:pt x="27396" y="34070"/>
                    <a:pt x="27539" y="33916"/>
                    <a:pt x="27718" y="33809"/>
                  </a:cubicBezTo>
                  <a:cubicBezTo>
                    <a:pt x="27777" y="33761"/>
                    <a:pt x="27849" y="33737"/>
                    <a:pt x="27932" y="33737"/>
                  </a:cubicBezTo>
                  <a:close/>
                  <a:moveTo>
                    <a:pt x="62813" y="33741"/>
                  </a:moveTo>
                  <a:cubicBezTo>
                    <a:pt x="62880" y="33741"/>
                    <a:pt x="62943" y="33763"/>
                    <a:pt x="62996" y="33809"/>
                  </a:cubicBezTo>
                  <a:cubicBezTo>
                    <a:pt x="63175" y="33916"/>
                    <a:pt x="63318" y="34070"/>
                    <a:pt x="63425" y="34237"/>
                  </a:cubicBezTo>
                  <a:cubicBezTo>
                    <a:pt x="63663" y="34630"/>
                    <a:pt x="63675" y="35011"/>
                    <a:pt x="63532" y="35106"/>
                  </a:cubicBezTo>
                  <a:cubicBezTo>
                    <a:pt x="63510" y="35119"/>
                    <a:pt x="63482" y="35126"/>
                    <a:pt x="63452" y="35126"/>
                  </a:cubicBezTo>
                  <a:cubicBezTo>
                    <a:pt x="63284" y="35126"/>
                    <a:pt x="63007" y="34940"/>
                    <a:pt x="62806" y="34618"/>
                  </a:cubicBezTo>
                  <a:lnTo>
                    <a:pt x="62818" y="34618"/>
                  </a:lnTo>
                  <a:cubicBezTo>
                    <a:pt x="62579" y="34237"/>
                    <a:pt x="62556" y="33844"/>
                    <a:pt x="62699" y="33761"/>
                  </a:cubicBezTo>
                  <a:cubicBezTo>
                    <a:pt x="62737" y="33748"/>
                    <a:pt x="62775" y="33741"/>
                    <a:pt x="62813" y="33741"/>
                  </a:cubicBezTo>
                  <a:close/>
                  <a:moveTo>
                    <a:pt x="3978" y="33342"/>
                  </a:moveTo>
                  <a:cubicBezTo>
                    <a:pt x="3886" y="33342"/>
                    <a:pt x="3801" y="33365"/>
                    <a:pt x="3727" y="33416"/>
                  </a:cubicBezTo>
                  <a:cubicBezTo>
                    <a:pt x="3560" y="33559"/>
                    <a:pt x="3489" y="33773"/>
                    <a:pt x="3536" y="33975"/>
                  </a:cubicBezTo>
                  <a:cubicBezTo>
                    <a:pt x="3620" y="34475"/>
                    <a:pt x="3929" y="34916"/>
                    <a:pt x="4370" y="35166"/>
                  </a:cubicBezTo>
                  <a:cubicBezTo>
                    <a:pt x="4465" y="35225"/>
                    <a:pt x="4584" y="35249"/>
                    <a:pt x="4703" y="35261"/>
                  </a:cubicBezTo>
                  <a:cubicBezTo>
                    <a:pt x="4787" y="35261"/>
                    <a:pt x="4882" y="35225"/>
                    <a:pt x="4953" y="35178"/>
                  </a:cubicBezTo>
                  <a:cubicBezTo>
                    <a:pt x="5120" y="35035"/>
                    <a:pt x="5191" y="34821"/>
                    <a:pt x="5144" y="34618"/>
                  </a:cubicBezTo>
                  <a:cubicBezTo>
                    <a:pt x="5108" y="34368"/>
                    <a:pt x="5013" y="34130"/>
                    <a:pt x="4858" y="33928"/>
                  </a:cubicBezTo>
                  <a:cubicBezTo>
                    <a:pt x="4598" y="33561"/>
                    <a:pt x="4258" y="33342"/>
                    <a:pt x="3978" y="33342"/>
                  </a:cubicBezTo>
                  <a:close/>
                  <a:moveTo>
                    <a:pt x="86740" y="33352"/>
                  </a:moveTo>
                  <a:cubicBezTo>
                    <a:pt x="86458" y="33352"/>
                    <a:pt x="86114" y="33566"/>
                    <a:pt x="85856" y="33940"/>
                  </a:cubicBezTo>
                  <a:cubicBezTo>
                    <a:pt x="85713" y="34142"/>
                    <a:pt x="85618" y="34380"/>
                    <a:pt x="85582" y="34618"/>
                  </a:cubicBezTo>
                  <a:cubicBezTo>
                    <a:pt x="85535" y="34832"/>
                    <a:pt x="85606" y="35047"/>
                    <a:pt x="85761" y="35178"/>
                  </a:cubicBezTo>
                  <a:cubicBezTo>
                    <a:pt x="85844" y="35225"/>
                    <a:pt x="85928" y="35261"/>
                    <a:pt x="86023" y="35261"/>
                  </a:cubicBezTo>
                  <a:cubicBezTo>
                    <a:pt x="86142" y="35249"/>
                    <a:pt x="86249" y="35225"/>
                    <a:pt x="86356" y="35166"/>
                  </a:cubicBezTo>
                  <a:cubicBezTo>
                    <a:pt x="86571" y="35047"/>
                    <a:pt x="86761" y="34880"/>
                    <a:pt x="86904" y="34666"/>
                  </a:cubicBezTo>
                  <a:cubicBezTo>
                    <a:pt x="87249" y="34166"/>
                    <a:pt x="87285" y="33630"/>
                    <a:pt x="86999" y="33428"/>
                  </a:cubicBezTo>
                  <a:cubicBezTo>
                    <a:pt x="86924" y="33376"/>
                    <a:pt x="86836" y="33352"/>
                    <a:pt x="86740" y="33352"/>
                  </a:cubicBezTo>
                  <a:close/>
                  <a:moveTo>
                    <a:pt x="42453" y="33251"/>
                  </a:moveTo>
                  <a:cubicBezTo>
                    <a:pt x="42300" y="33251"/>
                    <a:pt x="42145" y="33321"/>
                    <a:pt x="42041" y="33475"/>
                  </a:cubicBezTo>
                  <a:cubicBezTo>
                    <a:pt x="41874" y="33666"/>
                    <a:pt x="41744" y="33880"/>
                    <a:pt x="41684" y="34130"/>
                  </a:cubicBezTo>
                  <a:cubicBezTo>
                    <a:pt x="41517" y="34702"/>
                    <a:pt x="41660" y="35237"/>
                    <a:pt x="41994" y="35333"/>
                  </a:cubicBezTo>
                  <a:cubicBezTo>
                    <a:pt x="42041" y="35344"/>
                    <a:pt x="42077" y="35344"/>
                    <a:pt x="42113" y="35344"/>
                  </a:cubicBezTo>
                  <a:cubicBezTo>
                    <a:pt x="42279" y="35333"/>
                    <a:pt x="42446" y="35261"/>
                    <a:pt x="42553" y="35130"/>
                  </a:cubicBezTo>
                  <a:cubicBezTo>
                    <a:pt x="42887" y="34749"/>
                    <a:pt x="43029" y="34237"/>
                    <a:pt x="42958" y="33737"/>
                  </a:cubicBezTo>
                  <a:cubicBezTo>
                    <a:pt x="42943" y="33435"/>
                    <a:pt x="42700" y="33251"/>
                    <a:pt x="42453" y="33251"/>
                  </a:cubicBezTo>
                  <a:close/>
                  <a:moveTo>
                    <a:pt x="48244" y="33255"/>
                  </a:moveTo>
                  <a:cubicBezTo>
                    <a:pt x="48204" y="33255"/>
                    <a:pt x="48165" y="33261"/>
                    <a:pt x="48125" y="33273"/>
                  </a:cubicBezTo>
                  <a:cubicBezTo>
                    <a:pt x="47923" y="33344"/>
                    <a:pt x="47792" y="33523"/>
                    <a:pt x="47768" y="33737"/>
                  </a:cubicBezTo>
                  <a:cubicBezTo>
                    <a:pt x="47720" y="33987"/>
                    <a:pt x="47732" y="34237"/>
                    <a:pt x="47804" y="34475"/>
                  </a:cubicBezTo>
                  <a:cubicBezTo>
                    <a:pt x="47875" y="34725"/>
                    <a:pt x="47994" y="34940"/>
                    <a:pt x="48161" y="35130"/>
                  </a:cubicBezTo>
                  <a:cubicBezTo>
                    <a:pt x="48280" y="35261"/>
                    <a:pt x="48435" y="35333"/>
                    <a:pt x="48602" y="35344"/>
                  </a:cubicBezTo>
                  <a:cubicBezTo>
                    <a:pt x="48637" y="35344"/>
                    <a:pt x="48685" y="35344"/>
                    <a:pt x="48721" y="35333"/>
                  </a:cubicBezTo>
                  <a:cubicBezTo>
                    <a:pt x="49066" y="35225"/>
                    <a:pt x="49197" y="34702"/>
                    <a:pt x="49030" y="34118"/>
                  </a:cubicBezTo>
                  <a:cubicBezTo>
                    <a:pt x="48882" y="33612"/>
                    <a:pt x="48557" y="33255"/>
                    <a:pt x="48244" y="33255"/>
                  </a:cubicBezTo>
                  <a:close/>
                  <a:moveTo>
                    <a:pt x="27892" y="33459"/>
                  </a:moveTo>
                  <a:cubicBezTo>
                    <a:pt x="27779" y="33459"/>
                    <a:pt x="27668" y="33492"/>
                    <a:pt x="27575" y="33559"/>
                  </a:cubicBezTo>
                  <a:cubicBezTo>
                    <a:pt x="27361" y="33701"/>
                    <a:pt x="27182" y="33880"/>
                    <a:pt x="27051" y="34094"/>
                  </a:cubicBezTo>
                  <a:cubicBezTo>
                    <a:pt x="26742" y="34606"/>
                    <a:pt x="26742" y="35154"/>
                    <a:pt x="27039" y="35344"/>
                  </a:cubicBezTo>
                  <a:cubicBezTo>
                    <a:pt x="27111" y="35380"/>
                    <a:pt x="27182" y="35404"/>
                    <a:pt x="27266" y="35404"/>
                  </a:cubicBezTo>
                  <a:cubicBezTo>
                    <a:pt x="27551" y="35404"/>
                    <a:pt x="27897" y="35178"/>
                    <a:pt x="28147" y="34761"/>
                  </a:cubicBezTo>
                  <a:cubicBezTo>
                    <a:pt x="28456" y="34249"/>
                    <a:pt x="28468" y="33701"/>
                    <a:pt x="28158" y="33523"/>
                  </a:cubicBezTo>
                  <a:cubicBezTo>
                    <a:pt x="28074" y="33480"/>
                    <a:pt x="27982" y="33459"/>
                    <a:pt x="27892" y="33459"/>
                  </a:cubicBezTo>
                  <a:close/>
                  <a:moveTo>
                    <a:pt x="62822" y="33459"/>
                  </a:moveTo>
                  <a:cubicBezTo>
                    <a:pt x="62732" y="33459"/>
                    <a:pt x="62640" y="33480"/>
                    <a:pt x="62556" y="33523"/>
                  </a:cubicBezTo>
                  <a:cubicBezTo>
                    <a:pt x="62246" y="33701"/>
                    <a:pt x="62258" y="34249"/>
                    <a:pt x="62568" y="34761"/>
                  </a:cubicBezTo>
                  <a:cubicBezTo>
                    <a:pt x="62818" y="35166"/>
                    <a:pt x="63163" y="35404"/>
                    <a:pt x="63449" y="35404"/>
                  </a:cubicBezTo>
                  <a:cubicBezTo>
                    <a:pt x="63532" y="35404"/>
                    <a:pt x="63603" y="35380"/>
                    <a:pt x="63675" y="35344"/>
                  </a:cubicBezTo>
                  <a:cubicBezTo>
                    <a:pt x="63984" y="35154"/>
                    <a:pt x="63972" y="34606"/>
                    <a:pt x="63663" y="34094"/>
                  </a:cubicBezTo>
                  <a:cubicBezTo>
                    <a:pt x="63532" y="33880"/>
                    <a:pt x="63353" y="33701"/>
                    <a:pt x="63139" y="33559"/>
                  </a:cubicBezTo>
                  <a:cubicBezTo>
                    <a:pt x="63046" y="33492"/>
                    <a:pt x="62935" y="33459"/>
                    <a:pt x="62822" y="33459"/>
                  </a:cubicBezTo>
                  <a:close/>
                  <a:moveTo>
                    <a:pt x="12657" y="34249"/>
                  </a:moveTo>
                  <a:cubicBezTo>
                    <a:pt x="12835" y="34249"/>
                    <a:pt x="13097" y="34380"/>
                    <a:pt x="13335" y="34642"/>
                  </a:cubicBezTo>
                  <a:cubicBezTo>
                    <a:pt x="13633" y="34975"/>
                    <a:pt x="13704" y="35356"/>
                    <a:pt x="13585" y="35464"/>
                  </a:cubicBezTo>
                  <a:cubicBezTo>
                    <a:pt x="13553" y="35492"/>
                    <a:pt x="13508" y="35507"/>
                    <a:pt x="13452" y="35507"/>
                  </a:cubicBezTo>
                  <a:cubicBezTo>
                    <a:pt x="13280" y="35507"/>
                    <a:pt x="13013" y="35368"/>
                    <a:pt x="12788" y="35106"/>
                  </a:cubicBezTo>
                  <a:cubicBezTo>
                    <a:pt x="12657" y="34963"/>
                    <a:pt x="12549" y="34785"/>
                    <a:pt x="12490" y="34582"/>
                  </a:cubicBezTo>
                  <a:cubicBezTo>
                    <a:pt x="12454" y="34487"/>
                    <a:pt x="12466" y="34368"/>
                    <a:pt x="12537" y="34285"/>
                  </a:cubicBezTo>
                  <a:cubicBezTo>
                    <a:pt x="12573" y="34261"/>
                    <a:pt x="12609" y="34249"/>
                    <a:pt x="12657" y="34249"/>
                  </a:cubicBezTo>
                  <a:close/>
                  <a:moveTo>
                    <a:pt x="78058" y="34249"/>
                  </a:moveTo>
                  <a:cubicBezTo>
                    <a:pt x="78093" y="34249"/>
                    <a:pt x="78141" y="34261"/>
                    <a:pt x="78177" y="34285"/>
                  </a:cubicBezTo>
                  <a:cubicBezTo>
                    <a:pt x="78236" y="34368"/>
                    <a:pt x="78248" y="34487"/>
                    <a:pt x="78212" y="34582"/>
                  </a:cubicBezTo>
                  <a:cubicBezTo>
                    <a:pt x="78153" y="34785"/>
                    <a:pt x="78058" y="34963"/>
                    <a:pt x="77915" y="35118"/>
                  </a:cubicBezTo>
                  <a:cubicBezTo>
                    <a:pt x="77685" y="35375"/>
                    <a:pt x="77413" y="35512"/>
                    <a:pt x="77246" y="35512"/>
                  </a:cubicBezTo>
                  <a:cubicBezTo>
                    <a:pt x="77197" y="35512"/>
                    <a:pt x="77156" y="35500"/>
                    <a:pt x="77129" y="35475"/>
                  </a:cubicBezTo>
                  <a:cubicBezTo>
                    <a:pt x="77057" y="35380"/>
                    <a:pt x="77046" y="35273"/>
                    <a:pt x="77081" y="35178"/>
                  </a:cubicBezTo>
                  <a:cubicBezTo>
                    <a:pt x="77141" y="34975"/>
                    <a:pt x="77248" y="34797"/>
                    <a:pt x="77379" y="34642"/>
                  </a:cubicBezTo>
                  <a:cubicBezTo>
                    <a:pt x="77605" y="34380"/>
                    <a:pt x="77879" y="34249"/>
                    <a:pt x="78046" y="34249"/>
                  </a:cubicBezTo>
                  <a:close/>
                  <a:moveTo>
                    <a:pt x="38436" y="35033"/>
                  </a:moveTo>
                  <a:cubicBezTo>
                    <a:pt x="38615" y="35033"/>
                    <a:pt x="38786" y="35079"/>
                    <a:pt x="38957" y="35154"/>
                  </a:cubicBezTo>
                  <a:cubicBezTo>
                    <a:pt x="39077" y="35213"/>
                    <a:pt x="39148" y="35297"/>
                    <a:pt x="39160" y="35380"/>
                  </a:cubicBezTo>
                  <a:cubicBezTo>
                    <a:pt x="39160" y="35464"/>
                    <a:pt x="39088" y="35547"/>
                    <a:pt x="38957" y="35606"/>
                  </a:cubicBezTo>
                  <a:cubicBezTo>
                    <a:pt x="38779" y="35702"/>
                    <a:pt x="38565" y="35749"/>
                    <a:pt x="38362" y="35749"/>
                  </a:cubicBezTo>
                  <a:cubicBezTo>
                    <a:pt x="37922" y="35749"/>
                    <a:pt x="37576" y="35571"/>
                    <a:pt x="37576" y="35392"/>
                  </a:cubicBezTo>
                  <a:cubicBezTo>
                    <a:pt x="37564" y="35225"/>
                    <a:pt x="37910" y="35035"/>
                    <a:pt x="38362" y="35035"/>
                  </a:cubicBezTo>
                  <a:lnTo>
                    <a:pt x="38374" y="35035"/>
                  </a:lnTo>
                  <a:cubicBezTo>
                    <a:pt x="38395" y="35034"/>
                    <a:pt x="38415" y="35033"/>
                    <a:pt x="38436" y="35033"/>
                  </a:cubicBezTo>
                  <a:close/>
                  <a:moveTo>
                    <a:pt x="52364" y="35035"/>
                  </a:moveTo>
                  <a:cubicBezTo>
                    <a:pt x="52566" y="35035"/>
                    <a:pt x="52769" y="35083"/>
                    <a:pt x="52959" y="35166"/>
                  </a:cubicBezTo>
                  <a:cubicBezTo>
                    <a:pt x="53078" y="35237"/>
                    <a:pt x="53150" y="35321"/>
                    <a:pt x="53150" y="35404"/>
                  </a:cubicBezTo>
                  <a:cubicBezTo>
                    <a:pt x="53150" y="35475"/>
                    <a:pt x="53078" y="35559"/>
                    <a:pt x="52947" y="35630"/>
                  </a:cubicBezTo>
                  <a:cubicBezTo>
                    <a:pt x="52787" y="35705"/>
                    <a:pt x="52607" y="35751"/>
                    <a:pt x="52417" y="35751"/>
                  </a:cubicBezTo>
                  <a:cubicBezTo>
                    <a:pt x="52396" y="35751"/>
                    <a:pt x="52374" y="35750"/>
                    <a:pt x="52352" y="35749"/>
                  </a:cubicBezTo>
                  <a:cubicBezTo>
                    <a:pt x="52150" y="35749"/>
                    <a:pt x="51947" y="35714"/>
                    <a:pt x="51757" y="35618"/>
                  </a:cubicBezTo>
                  <a:cubicBezTo>
                    <a:pt x="51638" y="35547"/>
                    <a:pt x="51566" y="35464"/>
                    <a:pt x="51566" y="35380"/>
                  </a:cubicBezTo>
                  <a:cubicBezTo>
                    <a:pt x="51566" y="35309"/>
                    <a:pt x="51638" y="35225"/>
                    <a:pt x="51769" y="35154"/>
                  </a:cubicBezTo>
                  <a:cubicBezTo>
                    <a:pt x="51947" y="35071"/>
                    <a:pt x="52138" y="35035"/>
                    <a:pt x="52340" y="35035"/>
                  </a:cubicBezTo>
                  <a:close/>
                  <a:moveTo>
                    <a:pt x="78063" y="33970"/>
                  </a:moveTo>
                  <a:cubicBezTo>
                    <a:pt x="77791" y="33970"/>
                    <a:pt x="77451" y="34147"/>
                    <a:pt x="77177" y="34463"/>
                  </a:cubicBezTo>
                  <a:cubicBezTo>
                    <a:pt x="77010" y="34642"/>
                    <a:pt x="76879" y="34868"/>
                    <a:pt x="76819" y="35106"/>
                  </a:cubicBezTo>
                  <a:cubicBezTo>
                    <a:pt x="76748" y="35309"/>
                    <a:pt x="76796" y="35535"/>
                    <a:pt x="76950" y="35678"/>
                  </a:cubicBezTo>
                  <a:cubicBezTo>
                    <a:pt x="77023" y="35751"/>
                    <a:pt x="77114" y="35787"/>
                    <a:pt x="77208" y="35787"/>
                  </a:cubicBezTo>
                  <a:cubicBezTo>
                    <a:pt x="77221" y="35787"/>
                    <a:pt x="77235" y="35786"/>
                    <a:pt x="77248" y="35785"/>
                  </a:cubicBezTo>
                  <a:lnTo>
                    <a:pt x="77260" y="35785"/>
                  </a:lnTo>
                  <a:cubicBezTo>
                    <a:pt x="77534" y="35785"/>
                    <a:pt x="77867" y="35618"/>
                    <a:pt x="78141" y="35297"/>
                  </a:cubicBezTo>
                  <a:cubicBezTo>
                    <a:pt x="78308" y="35118"/>
                    <a:pt x="78427" y="34892"/>
                    <a:pt x="78498" y="34654"/>
                  </a:cubicBezTo>
                  <a:cubicBezTo>
                    <a:pt x="78570" y="34451"/>
                    <a:pt x="78510" y="34225"/>
                    <a:pt x="78367" y="34070"/>
                  </a:cubicBezTo>
                  <a:cubicBezTo>
                    <a:pt x="78285" y="34003"/>
                    <a:pt x="78180" y="33970"/>
                    <a:pt x="78063" y="33970"/>
                  </a:cubicBezTo>
                  <a:close/>
                  <a:moveTo>
                    <a:pt x="12651" y="33970"/>
                  </a:moveTo>
                  <a:cubicBezTo>
                    <a:pt x="12534" y="33970"/>
                    <a:pt x="12429" y="34003"/>
                    <a:pt x="12347" y="34070"/>
                  </a:cubicBezTo>
                  <a:cubicBezTo>
                    <a:pt x="12204" y="34225"/>
                    <a:pt x="12156" y="34451"/>
                    <a:pt x="12216" y="34654"/>
                  </a:cubicBezTo>
                  <a:cubicBezTo>
                    <a:pt x="12287" y="34892"/>
                    <a:pt x="12407" y="35118"/>
                    <a:pt x="12573" y="35297"/>
                  </a:cubicBezTo>
                  <a:cubicBezTo>
                    <a:pt x="12847" y="35606"/>
                    <a:pt x="13180" y="35785"/>
                    <a:pt x="13454" y="35785"/>
                  </a:cubicBezTo>
                  <a:cubicBezTo>
                    <a:pt x="13469" y="35786"/>
                    <a:pt x="13484" y="35787"/>
                    <a:pt x="13499" y="35787"/>
                  </a:cubicBezTo>
                  <a:cubicBezTo>
                    <a:pt x="13600" y="35787"/>
                    <a:pt x="13691" y="35752"/>
                    <a:pt x="13764" y="35690"/>
                  </a:cubicBezTo>
                  <a:cubicBezTo>
                    <a:pt x="14038" y="35452"/>
                    <a:pt x="13942" y="34904"/>
                    <a:pt x="13538" y="34463"/>
                  </a:cubicBezTo>
                  <a:cubicBezTo>
                    <a:pt x="13263" y="34147"/>
                    <a:pt x="12924" y="33970"/>
                    <a:pt x="12651" y="33970"/>
                  </a:cubicBezTo>
                  <a:close/>
                  <a:moveTo>
                    <a:pt x="38414" y="34748"/>
                  </a:moveTo>
                  <a:cubicBezTo>
                    <a:pt x="38392" y="34748"/>
                    <a:pt x="38371" y="34748"/>
                    <a:pt x="38350" y="34749"/>
                  </a:cubicBezTo>
                  <a:cubicBezTo>
                    <a:pt x="37755" y="34761"/>
                    <a:pt x="37291" y="35047"/>
                    <a:pt x="37291" y="35404"/>
                  </a:cubicBezTo>
                  <a:cubicBezTo>
                    <a:pt x="37291" y="35749"/>
                    <a:pt x="37743" y="36023"/>
                    <a:pt x="38338" y="36023"/>
                  </a:cubicBezTo>
                  <a:lnTo>
                    <a:pt x="38362" y="36023"/>
                  </a:lnTo>
                  <a:cubicBezTo>
                    <a:pt x="38624" y="36023"/>
                    <a:pt x="38862" y="35964"/>
                    <a:pt x="39088" y="35845"/>
                  </a:cubicBezTo>
                  <a:cubicBezTo>
                    <a:pt x="39553" y="35690"/>
                    <a:pt x="39541" y="35047"/>
                    <a:pt x="39077" y="34904"/>
                  </a:cubicBezTo>
                  <a:cubicBezTo>
                    <a:pt x="38869" y="34806"/>
                    <a:pt x="38642" y="34748"/>
                    <a:pt x="38414" y="34748"/>
                  </a:cubicBezTo>
                  <a:close/>
                  <a:moveTo>
                    <a:pt x="52290" y="34759"/>
                  </a:moveTo>
                  <a:cubicBezTo>
                    <a:pt x="52065" y="34759"/>
                    <a:pt x="51841" y="34809"/>
                    <a:pt x="51638" y="34916"/>
                  </a:cubicBezTo>
                  <a:cubicBezTo>
                    <a:pt x="51173" y="35059"/>
                    <a:pt x="51161" y="35702"/>
                    <a:pt x="51626" y="35856"/>
                  </a:cubicBezTo>
                  <a:cubicBezTo>
                    <a:pt x="51852" y="35975"/>
                    <a:pt x="52102" y="36035"/>
                    <a:pt x="52352" y="36035"/>
                  </a:cubicBezTo>
                  <a:lnTo>
                    <a:pt x="52376" y="36035"/>
                  </a:lnTo>
                  <a:cubicBezTo>
                    <a:pt x="52614" y="36035"/>
                    <a:pt x="52852" y="35987"/>
                    <a:pt x="53078" y="35880"/>
                  </a:cubicBezTo>
                  <a:cubicBezTo>
                    <a:pt x="53543" y="35737"/>
                    <a:pt x="53543" y="35083"/>
                    <a:pt x="53090" y="34928"/>
                  </a:cubicBezTo>
                  <a:cubicBezTo>
                    <a:pt x="52864" y="34821"/>
                    <a:pt x="52614" y="34761"/>
                    <a:pt x="52364" y="34761"/>
                  </a:cubicBezTo>
                  <a:cubicBezTo>
                    <a:pt x="52339" y="34760"/>
                    <a:pt x="52314" y="34759"/>
                    <a:pt x="52290" y="34759"/>
                  </a:cubicBezTo>
                  <a:close/>
                  <a:moveTo>
                    <a:pt x="21181" y="35404"/>
                  </a:moveTo>
                  <a:cubicBezTo>
                    <a:pt x="21205" y="35404"/>
                    <a:pt x="21229" y="35404"/>
                    <a:pt x="21253" y="35416"/>
                  </a:cubicBezTo>
                  <a:cubicBezTo>
                    <a:pt x="21396" y="35511"/>
                    <a:pt x="21384" y="35892"/>
                    <a:pt x="21146" y="36285"/>
                  </a:cubicBezTo>
                  <a:cubicBezTo>
                    <a:pt x="21039" y="36464"/>
                    <a:pt x="20896" y="36607"/>
                    <a:pt x="20729" y="36714"/>
                  </a:cubicBezTo>
                  <a:cubicBezTo>
                    <a:pt x="20676" y="36759"/>
                    <a:pt x="20607" y="36781"/>
                    <a:pt x="20540" y="36781"/>
                  </a:cubicBezTo>
                  <a:cubicBezTo>
                    <a:pt x="20503" y="36781"/>
                    <a:pt x="20466" y="36774"/>
                    <a:pt x="20431" y="36761"/>
                  </a:cubicBezTo>
                  <a:cubicBezTo>
                    <a:pt x="20288" y="36678"/>
                    <a:pt x="20300" y="36297"/>
                    <a:pt x="20538" y="35904"/>
                  </a:cubicBezTo>
                  <a:cubicBezTo>
                    <a:pt x="20741" y="35583"/>
                    <a:pt x="21003" y="35404"/>
                    <a:pt x="21170" y="35404"/>
                  </a:cubicBezTo>
                  <a:close/>
                  <a:moveTo>
                    <a:pt x="69509" y="35399"/>
                  </a:moveTo>
                  <a:cubicBezTo>
                    <a:pt x="69518" y="35399"/>
                    <a:pt x="69526" y="35400"/>
                    <a:pt x="69533" y="35404"/>
                  </a:cubicBezTo>
                  <a:cubicBezTo>
                    <a:pt x="69616" y="35404"/>
                    <a:pt x="69687" y="35428"/>
                    <a:pt x="69747" y="35475"/>
                  </a:cubicBezTo>
                  <a:cubicBezTo>
                    <a:pt x="69914" y="35583"/>
                    <a:pt x="70068" y="35737"/>
                    <a:pt x="70164" y="35916"/>
                  </a:cubicBezTo>
                  <a:cubicBezTo>
                    <a:pt x="70402" y="36297"/>
                    <a:pt x="70426" y="36690"/>
                    <a:pt x="70271" y="36773"/>
                  </a:cubicBezTo>
                  <a:cubicBezTo>
                    <a:pt x="70250" y="36790"/>
                    <a:pt x="70223" y="36798"/>
                    <a:pt x="70191" y="36798"/>
                  </a:cubicBezTo>
                  <a:cubicBezTo>
                    <a:pt x="70132" y="36798"/>
                    <a:pt x="70058" y="36772"/>
                    <a:pt x="69973" y="36726"/>
                  </a:cubicBezTo>
                  <a:cubicBezTo>
                    <a:pt x="69640" y="36499"/>
                    <a:pt x="69414" y="36130"/>
                    <a:pt x="69354" y="35714"/>
                  </a:cubicBezTo>
                  <a:cubicBezTo>
                    <a:pt x="69354" y="35571"/>
                    <a:pt x="69378" y="35464"/>
                    <a:pt x="69449" y="35416"/>
                  </a:cubicBezTo>
                  <a:cubicBezTo>
                    <a:pt x="69466" y="35407"/>
                    <a:pt x="69489" y="35399"/>
                    <a:pt x="69509" y="35399"/>
                  </a:cubicBezTo>
                  <a:close/>
                  <a:moveTo>
                    <a:pt x="21184" y="35120"/>
                  </a:moveTo>
                  <a:cubicBezTo>
                    <a:pt x="20894" y="35120"/>
                    <a:pt x="20543" y="35361"/>
                    <a:pt x="20300" y="35761"/>
                  </a:cubicBezTo>
                  <a:cubicBezTo>
                    <a:pt x="19991" y="36273"/>
                    <a:pt x="19991" y="36821"/>
                    <a:pt x="20288" y="37011"/>
                  </a:cubicBezTo>
                  <a:cubicBezTo>
                    <a:pt x="20348" y="37047"/>
                    <a:pt x="20431" y="37071"/>
                    <a:pt x="20515" y="37071"/>
                  </a:cubicBezTo>
                  <a:lnTo>
                    <a:pt x="20527" y="37071"/>
                  </a:lnTo>
                  <a:cubicBezTo>
                    <a:pt x="20646" y="37059"/>
                    <a:pt x="20765" y="37023"/>
                    <a:pt x="20872" y="36964"/>
                  </a:cubicBezTo>
                  <a:cubicBezTo>
                    <a:pt x="21086" y="36821"/>
                    <a:pt x="21265" y="36642"/>
                    <a:pt x="21384" y="36428"/>
                  </a:cubicBezTo>
                  <a:cubicBezTo>
                    <a:pt x="21705" y="35916"/>
                    <a:pt x="21705" y="35368"/>
                    <a:pt x="21408" y="35178"/>
                  </a:cubicBezTo>
                  <a:cubicBezTo>
                    <a:pt x="21340" y="35139"/>
                    <a:pt x="21264" y="35120"/>
                    <a:pt x="21184" y="35120"/>
                  </a:cubicBezTo>
                  <a:close/>
                  <a:moveTo>
                    <a:pt x="69566" y="35100"/>
                  </a:moveTo>
                  <a:cubicBezTo>
                    <a:pt x="69268" y="35100"/>
                    <a:pt x="68993" y="35378"/>
                    <a:pt x="69080" y="35725"/>
                  </a:cubicBezTo>
                  <a:cubicBezTo>
                    <a:pt x="69140" y="36226"/>
                    <a:pt x="69414" y="36678"/>
                    <a:pt x="69842" y="36964"/>
                  </a:cubicBezTo>
                  <a:cubicBezTo>
                    <a:pt x="69949" y="37023"/>
                    <a:pt x="70068" y="37059"/>
                    <a:pt x="70199" y="37071"/>
                  </a:cubicBezTo>
                  <a:cubicBezTo>
                    <a:pt x="70271" y="37071"/>
                    <a:pt x="70354" y="37047"/>
                    <a:pt x="70426" y="36999"/>
                  </a:cubicBezTo>
                  <a:cubicBezTo>
                    <a:pt x="70723" y="36821"/>
                    <a:pt x="70723" y="36273"/>
                    <a:pt x="70402" y="35761"/>
                  </a:cubicBezTo>
                  <a:cubicBezTo>
                    <a:pt x="70283" y="35547"/>
                    <a:pt x="70104" y="35356"/>
                    <a:pt x="69890" y="35225"/>
                  </a:cubicBezTo>
                  <a:cubicBezTo>
                    <a:pt x="69790" y="35138"/>
                    <a:pt x="69676" y="35100"/>
                    <a:pt x="69566" y="35100"/>
                  </a:cubicBezTo>
                  <a:close/>
                  <a:moveTo>
                    <a:pt x="57537" y="37443"/>
                  </a:moveTo>
                  <a:cubicBezTo>
                    <a:pt x="57543" y="37443"/>
                    <a:pt x="57549" y="37446"/>
                    <a:pt x="57555" y="37452"/>
                  </a:cubicBezTo>
                  <a:cubicBezTo>
                    <a:pt x="57722" y="37452"/>
                    <a:pt x="57960" y="37714"/>
                    <a:pt x="58079" y="38107"/>
                  </a:cubicBezTo>
                  <a:cubicBezTo>
                    <a:pt x="58210" y="38547"/>
                    <a:pt x="58115" y="38916"/>
                    <a:pt x="57960" y="38964"/>
                  </a:cubicBezTo>
                  <a:cubicBezTo>
                    <a:pt x="57947" y="38968"/>
                    <a:pt x="57934" y="38969"/>
                    <a:pt x="57920" y="38969"/>
                  </a:cubicBezTo>
                  <a:cubicBezTo>
                    <a:pt x="57753" y="38969"/>
                    <a:pt x="57509" y="38705"/>
                    <a:pt x="57388" y="38309"/>
                  </a:cubicBezTo>
                  <a:cubicBezTo>
                    <a:pt x="57329" y="38107"/>
                    <a:pt x="57317" y="37904"/>
                    <a:pt x="57353" y="37702"/>
                  </a:cubicBezTo>
                  <a:cubicBezTo>
                    <a:pt x="57376" y="37559"/>
                    <a:pt x="57436" y="37464"/>
                    <a:pt x="57519" y="37452"/>
                  </a:cubicBezTo>
                  <a:cubicBezTo>
                    <a:pt x="57525" y="37446"/>
                    <a:pt x="57531" y="37443"/>
                    <a:pt x="57537" y="37443"/>
                  </a:cubicBezTo>
                  <a:close/>
                  <a:moveTo>
                    <a:pt x="33155" y="37458"/>
                  </a:moveTo>
                  <a:cubicBezTo>
                    <a:pt x="33169" y="37458"/>
                    <a:pt x="33182" y="37460"/>
                    <a:pt x="33195" y="37464"/>
                  </a:cubicBezTo>
                  <a:cubicBezTo>
                    <a:pt x="33266" y="37488"/>
                    <a:pt x="33338" y="37571"/>
                    <a:pt x="33362" y="37714"/>
                  </a:cubicBezTo>
                  <a:cubicBezTo>
                    <a:pt x="33397" y="37916"/>
                    <a:pt x="33385" y="38119"/>
                    <a:pt x="33326" y="38321"/>
                  </a:cubicBezTo>
                  <a:cubicBezTo>
                    <a:pt x="33205" y="38717"/>
                    <a:pt x="32962" y="38981"/>
                    <a:pt x="32794" y="38981"/>
                  </a:cubicBezTo>
                  <a:cubicBezTo>
                    <a:pt x="32780" y="38981"/>
                    <a:pt x="32767" y="38979"/>
                    <a:pt x="32754" y="38976"/>
                  </a:cubicBezTo>
                  <a:cubicBezTo>
                    <a:pt x="32600" y="38928"/>
                    <a:pt x="32504" y="38559"/>
                    <a:pt x="32635" y="38119"/>
                  </a:cubicBezTo>
                  <a:cubicBezTo>
                    <a:pt x="32745" y="37722"/>
                    <a:pt x="32988" y="37458"/>
                    <a:pt x="33155" y="37458"/>
                  </a:cubicBezTo>
                  <a:close/>
                  <a:moveTo>
                    <a:pt x="33167" y="37175"/>
                  </a:moveTo>
                  <a:cubicBezTo>
                    <a:pt x="32850" y="37175"/>
                    <a:pt x="32510" y="37525"/>
                    <a:pt x="32361" y="38047"/>
                  </a:cubicBezTo>
                  <a:cubicBezTo>
                    <a:pt x="32195" y="38619"/>
                    <a:pt x="32338" y="39154"/>
                    <a:pt x="32683" y="39250"/>
                  </a:cubicBezTo>
                  <a:cubicBezTo>
                    <a:pt x="32719" y="39262"/>
                    <a:pt x="32754" y="39262"/>
                    <a:pt x="32790" y="39262"/>
                  </a:cubicBezTo>
                  <a:cubicBezTo>
                    <a:pt x="33111" y="39262"/>
                    <a:pt x="33445" y="38904"/>
                    <a:pt x="33588" y="38404"/>
                  </a:cubicBezTo>
                  <a:cubicBezTo>
                    <a:pt x="33671" y="38154"/>
                    <a:pt x="33683" y="37904"/>
                    <a:pt x="33635" y="37654"/>
                  </a:cubicBezTo>
                  <a:cubicBezTo>
                    <a:pt x="33612" y="37440"/>
                    <a:pt x="33469" y="37261"/>
                    <a:pt x="33278" y="37190"/>
                  </a:cubicBezTo>
                  <a:cubicBezTo>
                    <a:pt x="33242" y="37180"/>
                    <a:pt x="33205" y="37175"/>
                    <a:pt x="33167" y="37175"/>
                  </a:cubicBezTo>
                  <a:close/>
                  <a:moveTo>
                    <a:pt x="57547" y="37163"/>
                  </a:moveTo>
                  <a:cubicBezTo>
                    <a:pt x="57510" y="37163"/>
                    <a:pt x="57472" y="37168"/>
                    <a:pt x="57436" y="37178"/>
                  </a:cubicBezTo>
                  <a:cubicBezTo>
                    <a:pt x="57245" y="37249"/>
                    <a:pt x="57103" y="37440"/>
                    <a:pt x="57079" y="37642"/>
                  </a:cubicBezTo>
                  <a:cubicBezTo>
                    <a:pt x="57031" y="37892"/>
                    <a:pt x="57043" y="38154"/>
                    <a:pt x="57126" y="38392"/>
                  </a:cubicBezTo>
                  <a:cubicBezTo>
                    <a:pt x="57269" y="38904"/>
                    <a:pt x="57603" y="39262"/>
                    <a:pt x="57924" y="39262"/>
                  </a:cubicBezTo>
                  <a:cubicBezTo>
                    <a:pt x="57960" y="39262"/>
                    <a:pt x="57996" y="39250"/>
                    <a:pt x="58031" y="39238"/>
                  </a:cubicBezTo>
                  <a:cubicBezTo>
                    <a:pt x="58377" y="39143"/>
                    <a:pt x="58519" y="38607"/>
                    <a:pt x="58353" y="38035"/>
                  </a:cubicBezTo>
                  <a:cubicBezTo>
                    <a:pt x="58204" y="37513"/>
                    <a:pt x="57864" y="37163"/>
                    <a:pt x="57547" y="37163"/>
                  </a:cubicBezTo>
                  <a:close/>
                  <a:moveTo>
                    <a:pt x="42808" y="39557"/>
                  </a:moveTo>
                  <a:cubicBezTo>
                    <a:pt x="42999" y="39557"/>
                    <a:pt x="43178" y="39605"/>
                    <a:pt x="43339" y="39690"/>
                  </a:cubicBezTo>
                  <a:cubicBezTo>
                    <a:pt x="43470" y="39762"/>
                    <a:pt x="43541" y="39845"/>
                    <a:pt x="43541" y="39916"/>
                  </a:cubicBezTo>
                  <a:cubicBezTo>
                    <a:pt x="43541" y="40000"/>
                    <a:pt x="43470" y="40083"/>
                    <a:pt x="43339" y="40143"/>
                  </a:cubicBezTo>
                  <a:cubicBezTo>
                    <a:pt x="43148" y="40238"/>
                    <a:pt x="42946" y="40274"/>
                    <a:pt x="42744" y="40274"/>
                  </a:cubicBezTo>
                  <a:cubicBezTo>
                    <a:pt x="42541" y="40274"/>
                    <a:pt x="42339" y="40226"/>
                    <a:pt x="42148" y="40131"/>
                  </a:cubicBezTo>
                  <a:cubicBezTo>
                    <a:pt x="42029" y="40071"/>
                    <a:pt x="41958" y="39976"/>
                    <a:pt x="41958" y="39905"/>
                  </a:cubicBezTo>
                  <a:cubicBezTo>
                    <a:pt x="41958" y="39738"/>
                    <a:pt x="42279" y="39559"/>
                    <a:pt x="42732" y="39559"/>
                  </a:cubicBezTo>
                  <a:lnTo>
                    <a:pt x="42744" y="39559"/>
                  </a:lnTo>
                  <a:cubicBezTo>
                    <a:pt x="42765" y="39558"/>
                    <a:pt x="42787" y="39557"/>
                    <a:pt x="42808" y="39557"/>
                  </a:cubicBezTo>
                  <a:close/>
                  <a:moveTo>
                    <a:pt x="30787" y="39390"/>
                  </a:moveTo>
                  <a:cubicBezTo>
                    <a:pt x="30861" y="39390"/>
                    <a:pt x="30940" y="39424"/>
                    <a:pt x="30992" y="39476"/>
                  </a:cubicBezTo>
                  <a:cubicBezTo>
                    <a:pt x="31028" y="39583"/>
                    <a:pt x="31016" y="39690"/>
                    <a:pt x="30945" y="39774"/>
                  </a:cubicBezTo>
                  <a:cubicBezTo>
                    <a:pt x="30837" y="39952"/>
                    <a:pt x="30695" y="40095"/>
                    <a:pt x="30516" y="40202"/>
                  </a:cubicBezTo>
                  <a:cubicBezTo>
                    <a:pt x="30288" y="40345"/>
                    <a:pt x="30060" y="40415"/>
                    <a:pt x="29893" y="40415"/>
                  </a:cubicBezTo>
                  <a:cubicBezTo>
                    <a:pt x="29781" y="40415"/>
                    <a:pt x="29697" y="40383"/>
                    <a:pt x="29659" y="40321"/>
                  </a:cubicBezTo>
                  <a:cubicBezTo>
                    <a:pt x="29623" y="40226"/>
                    <a:pt x="29635" y="40119"/>
                    <a:pt x="29706" y="40024"/>
                  </a:cubicBezTo>
                  <a:cubicBezTo>
                    <a:pt x="29813" y="39857"/>
                    <a:pt x="29956" y="39714"/>
                    <a:pt x="30135" y="39607"/>
                  </a:cubicBezTo>
                  <a:cubicBezTo>
                    <a:pt x="30314" y="39476"/>
                    <a:pt x="30528" y="39404"/>
                    <a:pt x="30754" y="39393"/>
                  </a:cubicBezTo>
                  <a:cubicBezTo>
                    <a:pt x="30765" y="39391"/>
                    <a:pt x="30776" y="39390"/>
                    <a:pt x="30787" y="39390"/>
                  </a:cubicBezTo>
                  <a:close/>
                  <a:moveTo>
                    <a:pt x="59928" y="39390"/>
                  </a:moveTo>
                  <a:cubicBezTo>
                    <a:pt x="59939" y="39390"/>
                    <a:pt x="59949" y="39391"/>
                    <a:pt x="59960" y="39393"/>
                  </a:cubicBezTo>
                  <a:lnTo>
                    <a:pt x="60020" y="39404"/>
                  </a:lnTo>
                  <a:cubicBezTo>
                    <a:pt x="60222" y="39428"/>
                    <a:pt x="60424" y="39500"/>
                    <a:pt x="60591" y="39607"/>
                  </a:cubicBezTo>
                  <a:cubicBezTo>
                    <a:pt x="60770" y="39714"/>
                    <a:pt x="60913" y="39857"/>
                    <a:pt x="61020" y="40036"/>
                  </a:cubicBezTo>
                  <a:cubicBezTo>
                    <a:pt x="61091" y="40119"/>
                    <a:pt x="61103" y="40238"/>
                    <a:pt x="61067" y="40333"/>
                  </a:cubicBezTo>
                  <a:cubicBezTo>
                    <a:pt x="61027" y="40393"/>
                    <a:pt x="60946" y="40419"/>
                    <a:pt x="60836" y="40419"/>
                  </a:cubicBezTo>
                  <a:cubicBezTo>
                    <a:pt x="60815" y="40419"/>
                    <a:pt x="60793" y="40418"/>
                    <a:pt x="60770" y="40417"/>
                  </a:cubicBezTo>
                  <a:cubicBezTo>
                    <a:pt x="60567" y="40393"/>
                    <a:pt x="60365" y="40321"/>
                    <a:pt x="60198" y="40214"/>
                  </a:cubicBezTo>
                  <a:cubicBezTo>
                    <a:pt x="60020" y="40107"/>
                    <a:pt x="59877" y="39952"/>
                    <a:pt x="59770" y="39785"/>
                  </a:cubicBezTo>
                  <a:cubicBezTo>
                    <a:pt x="59710" y="39702"/>
                    <a:pt x="59686" y="39583"/>
                    <a:pt x="59722" y="39488"/>
                  </a:cubicBezTo>
                  <a:cubicBezTo>
                    <a:pt x="59774" y="39425"/>
                    <a:pt x="59853" y="39390"/>
                    <a:pt x="59928" y="39390"/>
                  </a:cubicBezTo>
                  <a:close/>
                  <a:moveTo>
                    <a:pt x="42732" y="39274"/>
                  </a:moveTo>
                  <a:cubicBezTo>
                    <a:pt x="42136" y="39274"/>
                    <a:pt x="41672" y="39547"/>
                    <a:pt x="41672" y="39905"/>
                  </a:cubicBezTo>
                  <a:cubicBezTo>
                    <a:pt x="41684" y="40107"/>
                    <a:pt x="41815" y="40297"/>
                    <a:pt x="42017" y="40381"/>
                  </a:cubicBezTo>
                  <a:cubicBezTo>
                    <a:pt x="42225" y="40490"/>
                    <a:pt x="42442" y="40549"/>
                    <a:pt x="42669" y="40549"/>
                  </a:cubicBezTo>
                  <a:cubicBezTo>
                    <a:pt x="42690" y="40549"/>
                    <a:pt x="42711" y="40548"/>
                    <a:pt x="42732" y="40547"/>
                  </a:cubicBezTo>
                  <a:lnTo>
                    <a:pt x="42756" y="40547"/>
                  </a:lnTo>
                  <a:cubicBezTo>
                    <a:pt x="42777" y="40548"/>
                    <a:pt x="42798" y="40549"/>
                    <a:pt x="42819" y="40549"/>
                  </a:cubicBezTo>
                  <a:cubicBezTo>
                    <a:pt x="43046" y="40549"/>
                    <a:pt x="43262" y="40491"/>
                    <a:pt x="43458" y="40393"/>
                  </a:cubicBezTo>
                  <a:cubicBezTo>
                    <a:pt x="43922" y="40250"/>
                    <a:pt x="43934" y="39607"/>
                    <a:pt x="43470" y="39440"/>
                  </a:cubicBezTo>
                  <a:cubicBezTo>
                    <a:pt x="43244" y="39333"/>
                    <a:pt x="43006" y="39274"/>
                    <a:pt x="42756" y="39274"/>
                  </a:cubicBezTo>
                  <a:close/>
                  <a:moveTo>
                    <a:pt x="30757" y="39114"/>
                  </a:moveTo>
                  <a:cubicBezTo>
                    <a:pt x="30526" y="39114"/>
                    <a:pt x="30248" y="39200"/>
                    <a:pt x="29980" y="39369"/>
                  </a:cubicBezTo>
                  <a:cubicBezTo>
                    <a:pt x="29766" y="39500"/>
                    <a:pt x="29587" y="39678"/>
                    <a:pt x="29456" y="39893"/>
                  </a:cubicBezTo>
                  <a:cubicBezTo>
                    <a:pt x="29337" y="40059"/>
                    <a:pt x="29325" y="40297"/>
                    <a:pt x="29421" y="40476"/>
                  </a:cubicBezTo>
                  <a:cubicBezTo>
                    <a:pt x="29516" y="40613"/>
                    <a:pt x="29676" y="40694"/>
                    <a:pt x="29836" y="40694"/>
                  </a:cubicBezTo>
                  <a:cubicBezTo>
                    <a:pt x="29856" y="40694"/>
                    <a:pt x="29877" y="40693"/>
                    <a:pt x="29897" y="40690"/>
                  </a:cubicBezTo>
                  <a:cubicBezTo>
                    <a:pt x="30171" y="40678"/>
                    <a:pt x="30444" y="40595"/>
                    <a:pt x="30671" y="40440"/>
                  </a:cubicBezTo>
                  <a:cubicBezTo>
                    <a:pt x="30885" y="40309"/>
                    <a:pt x="31064" y="40131"/>
                    <a:pt x="31195" y="39916"/>
                  </a:cubicBezTo>
                  <a:cubicBezTo>
                    <a:pt x="31314" y="39738"/>
                    <a:pt x="31326" y="39512"/>
                    <a:pt x="31230" y="39333"/>
                  </a:cubicBezTo>
                  <a:cubicBezTo>
                    <a:pt x="31140" y="39186"/>
                    <a:pt x="30968" y="39114"/>
                    <a:pt x="30757" y="39114"/>
                  </a:cubicBezTo>
                  <a:close/>
                  <a:moveTo>
                    <a:pt x="11466" y="39119"/>
                  </a:moveTo>
                  <a:cubicBezTo>
                    <a:pt x="11633" y="39131"/>
                    <a:pt x="11799" y="39488"/>
                    <a:pt x="11764" y="39928"/>
                  </a:cubicBezTo>
                  <a:cubicBezTo>
                    <a:pt x="11740" y="40373"/>
                    <a:pt x="11533" y="40703"/>
                    <a:pt x="11367" y="40703"/>
                  </a:cubicBezTo>
                  <a:cubicBezTo>
                    <a:pt x="11365" y="40703"/>
                    <a:pt x="11362" y="40702"/>
                    <a:pt x="11359" y="40702"/>
                  </a:cubicBezTo>
                  <a:cubicBezTo>
                    <a:pt x="11192" y="40678"/>
                    <a:pt x="11025" y="40333"/>
                    <a:pt x="11061" y="39881"/>
                  </a:cubicBezTo>
                  <a:cubicBezTo>
                    <a:pt x="11061" y="39678"/>
                    <a:pt x="11121" y="39476"/>
                    <a:pt x="11228" y="39297"/>
                  </a:cubicBezTo>
                  <a:cubicBezTo>
                    <a:pt x="11299" y="39190"/>
                    <a:pt x="11383" y="39119"/>
                    <a:pt x="11466" y="39119"/>
                  </a:cubicBezTo>
                  <a:close/>
                  <a:moveTo>
                    <a:pt x="79260" y="39119"/>
                  </a:moveTo>
                  <a:cubicBezTo>
                    <a:pt x="79332" y="39119"/>
                    <a:pt x="79415" y="39190"/>
                    <a:pt x="79498" y="39309"/>
                  </a:cubicBezTo>
                  <a:cubicBezTo>
                    <a:pt x="79593" y="39488"/>
                    <a:pt x="79653" y="39678"/>
                    <a:pt x="79665" y="39881"/>
                  </a:cubicBezTo>
                  <a:cubicBezTo>
                    <a:pt x="79701" y="40333"/>
                    <a:pt x="79534" y="40690"/>
                    <a:pt x="79367" y="40702"/>
                  </a:cubicBezTo>
                  <a:cubicBezTo>
                    <a:pt x="79364" y="40702"/>
                    <a:pt x="79361" y="40703"/>
                    <a:pt x="79358" y="40703"/>
                  </a:cubicBezTo>
                  <a:cubicBezTo>
                    <a:pt x="79193" y="40703"/>
                    <a:pt x="78986" y="40385"/>
                    <a:pt x="78951" y="39940"/>
                  </a:cubicBezTo>
                  <a:cubicBezTo>
                    <a:pt x="78915" y="39488"/>
                    <a:pt x="79082" y="39131"/>
                    <a:pt x="79248" y="39119"/>
                  </a:cubicBezTo>
                  <a:close/>
                  <a:moveTo>
                    <a:pt x="59903" y="39102"/>
                  </a:moveTo>
                  <a:cubicBezTo>
                    <a:pt x="59507" y="39102"/>
                    <a:pt x="59250" y="39584"/>
                    <a:pt x="59520" y="39928"/>
                  </a:cubicBezTo>
                  <a:cubicBezTo>
                    <a:pt x="59793" y="40357"/>
                    <a:pt x="60246" y="40643"/>
                    <a:pt x="60746" y="40702"/>
                  </a:cubicBezTo>
                  <a:lnTo>
                    <a:pt x="60817" y="40702"/>
                  </a:lnTo>
                  <a:cubicBezTo>
                    <a:pt x="60829" y="40703"/>
                    <a:pt x="60841" y="40703"/>
                    <a:pt x="60853" y="40703"/>
                  </a:cubicBezTo>
                  <a:cubicBezTo>
                    <a:pt x="61030" y="40703"/>
                    <a:pt x="61193" y="40622"/>
                    <a:pt x="61294" y="40488"/>
                  </a:cubicBezTo>
                  <a:cubicBezTo>
                    <a:pt x="61389" y="40297"/>
                    <a:pt x="61377" y="40071"/>
                    <a:pt x="61258" y="39905"/>
                  </a:cubicBezTo>
                  <a:cubicBezTo>
                    <a:pt x="61127" y="39690"/>
                    <a:pt x="60948" y="39500"/>
                    <a:pt x="60734" y="39381"/>
                  </a:cubicBezTo>
                  <a:cubicBezTo>
                    <a:pt x="60520" y="39238"/>
                    <a:pt x="60282" y="39154"/>
                    <a:pt x="60032" y="39119"/>
                  </a:cubicBezTo>
                  <a:cubicBezTo>
                    <a:pt x="59987" y="39107"/>
                    <a:pt x="59944" y="39102"/>
                    <a:pt x="59903" y="39102"/>
                  </a:cubicBezTo>
                  <a:close/>
                  <a:moveTo>
                    <a:pt x="11490" y="38845"/>
                  </a:moveTo>
                  <a:cubicBezTo>
                    <a:pt x="11275" y="38845"/>
                    <a:pt x="11085" y="38964"/>
                    <a:pt x="10990" y="39154"/>
                  </a:cubicBezTo>
                  <a:cubicBezTo>
                    <a:pt x="10859" y="39369"/>
                    <a:pt x="10787" y="39619"/>
                    <a:pt x="10775" y="39869"/>
                  </a:cubicBezTo>
                  <a:cubicBezTo>
                    <a:pt x="10740" y="40464"/>
                    <a:pt x="10978" y="40952"/>
                    <a:pt x="11335" y="40976"/>
                  </a:cubicBezTo>
                  <a:lnTo>
                    <a:pt x="11371" y="40976"/>
                  </a:lnTo>
                  <a:cubicBezTo>
                    <a:pt x="11716" y="40976"/>
                    <a:pt x="12014" y="40547"/>
                    <a:pt x="12049" y="39952"/>
                  </a:cubicBezTo>
                  <a:cubicBezTo>
                    <a:pt x="12097" y="39357"/>
                    <a:pt x="11847" y="38869"/>
                    <a:pt x="11490" y="38845"/>
                  </a:cubicBezTo>
                  <a:close/>
                  <a:moveTo>
                    <a:pt x="79224" y="38845"/>
                  </a:moveTo>
                  <a:cubicBezTo>
                    <a:pt x="78867" y="38869"/>
                    <a:pt x="78617" y="39381"/>
                    <a:pt x="78665" y="39952"/>
                  </a:cubicBezTo>
                  <a:cubicBezTo>
                    <a:pt x="78712" y="40536"/>
                    <a:pt x="79010" y="40976"/>
                    <a:pt x="79343" y="40976"/>
                  </a:cubicBezTo>
                  <a:lnTo>
                    <a:pt x="79379" y="40976"/>
                  </a:lnTo>
                  <a:cubicBezTo>
                    <a:pt x="79736" y="40952"/>
                    <a:pt x="79974" y="40464"/>
                    <a:pt x="79939" y="39869"/>
                  </a:cubicBezTo>
                  <a:cubicBezTo>
                    <a:pt x="79927" y="39607"/>
                    <a:pt x="79855" y="39369"/>
                    <a:pt x="79724" y="39154"/>
                  </a:cubicBezTo>
                  <a:cubicBezTo>
                    <a:pt x="79629" y="38964"/>
                    <a:pt x="79439" y="38845"/>
                    <a:pt x="79224" y="38845"/>
                  </a:cubicBezTo>
                  <a:close/>
                  <a:moveTo>
                    <a:pt x="48064" y="40384"/>
                  </a:moveTo>
                  <a:cubicBezTo>
                    <a:pt x="48116" y="40384"/>
                    <a:pt x="48167" y="40399"/>
                    <a:pt x="48209" y="40428"/>
                  </a:cubicBezTo>
                  <a:cubicBezTo>
                    <a:pt x="48340" y="40536"/>
                    <a:pt x="48244" y="40917"/>
                    <a:pt x="47947" y="41250"/>
                  </a:cubicBezTo>
                  <a:cubicBezTo>
                    <a:pt x="47816" y="41405"/>
                    <a:pt x="47649" y="41524"/>
                    <a:pt x="47459" y="41607"/>
                  </a:cubicBezTo>
                  <a:cubicBezTo>
                    <a:pt x="47411" y="41631"/>
                    <a:pt x="47360" y="41643"/>
                    <a:pt x="47310" y="41643"/>
                  </a:cubicBezTo>
                  <a:cubicBezTo>
                    <a:pt x="47259" y="41643"/>
                    <a:pt x="47208" y="41631"/>
                    <a:pt x="47161" y="41607"/>
                  </a:cubicBezTo>
                  <a:cubicBezTo>
                    <a:pt x="47030" y="41488"/>
                    <a:pt x="47125" y="41119"/>
                    <a:pt x="47423" y="40774"/>
                  </a:cubicBezTo>
                  <a:cubicBezTo>
                    <a:pt x="47554" y="40619"/>
                    <a:pt x="47720" y="40500"/>
                    <a:pt x="47911" y="40428"/>
                  </a:cubicBezTo>
                  <a:cubicBezTo>
                    <a:pt x="47959" y="40399"/>
                    <a:pt x="48012" y="40384"/>
                    <a:pt x="48064" y="40384"/>
                  </a:cubicBezTo>
                  <a:close/>
                  <a:moveTo>
                    <a:pt x="24372" y="40333"/>
                  </a:moveTo>
                  <a:cubicBezTo>
                    <a:pt x="24432" y="40333"/>
                    <a:pt x="24503" y="40357"/>
                    <a:pt x="24563" y="40393"/>
                  </a:cubicBezTo>
                  <a:cubicBezTo>
                    <a:pt x="24741" y="40500"/>
                    <a:pt x="24896" y="40631"/>
                    <a:pt x="25015" y="40809"/>
                  </a:cubicBezTo>
                  <a:cubicBezTo>
                    <a:pt x="25265" y="41179"/>
                    <a:pt x="25301" y="41560"/>
                    <a:pt x="25158" y="41655"/>
                  </a:cubicBezTo>
                  <a:cubicBezTo>
                    <a:pt x="25118" y="41675"/>
                    <a:pt x="25077" y="41684"/>
                    <a:pt x="25034" y="41684"/>
                  </a:cubicBezTo>
                  <a:cubicBezTo>
                    <a:pt x="24975" y="41684"/>
                    <a:pt x="24916" y="41666"/>
                    <a:pt x="24860" y="41631"/>
                  </a:cubicBezTo>
                  <a:cubicBezTo>
                    <a:pt x="24515" y="41417"/>
                    <a:pt x="24265" y="41059"/>
                    <a:pt x="24194" y="40655"/>
                  </a:cubicBezTo>
                  <a:cubicBezTo>
                    <a:pt x="24182" y="40500"/>
                    <a:pt x="24206" y="40405"/>
                    <a:pt x="24265" y="40357"/>
                  </a:cubicBezTo>
                  <a:cubicBezTo>
                    <a:pt x="24301" y="40333"/>
                    <a:pt x="24337" y="40333"/>
                    <a:pt x="24372" y="40333"/>
                  </a:cubicBezTo>
                  <a:close/>
                  <a:moveTo>
                    <a:pt x="66354" y="40333"/>
                  </a:moveTo>
                  <a:cubicBezTo>
                    <a:pt x="66378" y="40333"/>
                    <a:pt x="66413" y="40345"/>
                    <a:pt x="66437" y="40369"/>
                  </a:cubicBezTo>
                  <a:cubicBezTo>
                    <a:pt x="66520" y="40440"/>
                    <a:pt x="66544" y="40559"/>
                    <a:pt x="66520" y="40667"/>
                  </a:cubicBezTo>
                  <a:cubicBezTo>
                    <a:pt x="66449" y="41071"/>
                    <a:pt x="66199" y="41429"/>
                    <a:pt x="65842" y="41643"/>
                  </a:cubicBezTo>
                  <a:cubicBezTo>
                    <a:pt x="65793" y="41678"/>
                    <a:pt x="65737" y="41696"/>
                    <a:pt x="65677" y="41696"/>
                  </a:cubicBezTo>
                  <a:cubicBezTo>
                    <a:pt x="65634" y="41696"/>
                    <a:pt x="65589" y="41687"/>
                    <a:pt x="65544" y="41667"/>
                  </a:cubicBezTo>
                  <a:cubicBezTo>
                    <a:pt x="65401" y="41571"/>
                    <a:pt x="65437" y="41190"/>
                    <a:pt x="65699" y="40821"/>
                  </a:cubicBezTo>
                  <a:cubicBezTo>
                    <a:pt x="65818" y="40643"/>
                    <a:pt x="65961" y="40500"/>
                    <a:pt x="66139" y="40405"/>
                  </a:cubicBezTo>
                  <a:cubicBezTo>
                    <a:pt x="66211" y="40369"/>
                    <a:pt x="66282" y="40345"/>
                    <a:pt x="66354" y="40345"/>
                  </a:cubicBezTo>
                  <a:lnTo>
                    <a:pt x="66354" y="40333"/>
                  </a:lnTo>
                  <a:close/>
                  <a:moveTo>
                    <a:pt x="48060" y="40109"/>
                  </a:moveTo>
                  <a:cubicBezTo>
                    <a:pt x="47977" y="40109"/>
                    <a:pt x="47893" y="40128"/>
                    <a:pt x="47816" y="40166"/>
                  </a:cubicBezTo>
                  <a:cubicBezTo>
                    <a:pt x="47589" y="40250"/>
                    <a:pt x="47375" y="40405"/>
                    <a:pt x="47220" y="40595"/>
                  </a:cubicBezTo>
                  <a:cubicBezTo>
                    <a:pt x="46816" y="41036"/>
                    <a:pt x="46708" y="41571"/>
                    <a:pt x="46970" y="41810"/>
                  </a:cubicBezTo>
                  <a:cubicBezTo>
                    <a:pt x="47066" y="41893"/>
                    <a:pt x="47173" y="41929"/>
                    <a:pt x="47292" y="41929"/>
                  </a:cubicBezTo>
                  <a:lnTo>
                    <a:pt x="47292" y="41917"/>
                  </a:lnTo>
                  <a:cubicBezTo>
                    <a:pt x="47375" y="41917"/>
                    <a:pt x="47470" y="41905"/>
                    <a:pt x="47566" y="41869"/>
                  </a:cubicBezTo>
                  <a:cubicBezTo>
                    <a:pt x="47792" y="41774"/>
                    <a:pt x="47994" y="41631"/>
                    <a:pt x="48161" y="41440"/>
                  </a:cubicBezTo>
                  <a:cubicBezTo>
                    <a:pt x="48566" y="41000"/>
                    <a:pt x="48673" y="40464"/>
                    <a:pt x="48399" y="40226"/>
                  </a:cubicBezTo>
                  <a:cubicBezTo>
                    <a:pt x="48300" y="40149"/>
                    <a:pt x="48181" y="40109"/>
                    <a:pt x="48060" y="40109"/>
                  </a:cubicBezTo>
                  <a:close/>
                  <a:moveTo>
                    <a:pt x="24392" y="40036"/>
                  </a:moveTo>
                  <a:cubicBezTo>
                    <a:pt x="24087" y="40036"/>
                    <a:pt x="23813" y="40330"/>
                    <a:pt x="23920" y="40678"/>
                  </a:cubicBezTo>
                  <a:cubicBezTo>
                    <a:pt x="23956" y="40928"/>
                    <a:pt x="24051" y="41167"/>
                    <a:pt x="24194" y="41369"/>
                  </a:cubicBezTo>
                  <a:cubicBezTo>
                    <a:pt x="24325" y="41583"/>
                    <a:pt x="24515" y="41750"/>
                    <a:pt x="24741" y="41881"/>
                  </a:cubicBezTo>
                  <a:cubicBezTo>
                    <a:pt x="24837" y="41929"/>
                    <a:pt x="24956" y="41964"/>
                    <a:pt x="25075" y="41964"/>
                  </a:cubicBezTo>
                  <a:cubicBezTo>
                    <a:pt x="25158" y="41964"/>
                    <a:pt x="25253" y="41941"/>
                    <a:pt x="25325" y="41893"/>
                  </a:cubicBezTo>
                  <a:cubicBezTo>
                    <a:pt x="25622" y="41690"/>
                    <a:pt x="25587" y="41143"/>
                    <a:pt x="25241" y="40643"/>
                  </a:cubicBezTo>
                  <a:cubicBezTo>
                    <a:pt x="25110" y="40440"/>
                    <a:pt x="24920" y="40262"/>
                    <a:pt x="24694" y="40143"/>
                  </a:cubicBezTo>
                  <a:cubicBezTo>
                    <a:pt x="24599" y="40068"/>
                    <a:pt x="24494" y="40036"/>
                    <a:pt x="24392" y="40036"/>
                  </a:cubicBezTo>
                  <a:close/>
                  <a:moveTo>
                    <a:pt x="66317" y="40049"/>
                  </a:moveTo>
                  <a:cubicBezTo>
                    <a:pt x="66217" y="40049"/>
                    <a:pt x="66114" y="40081"/>
                    <a:pt x="66020" y="40155"/>
                  </a:cubicBezTo>
                  <a:cubicBezTo>
                    <a:pt x="65794" y="40286"/>
                    <a:pt x="65616" y="40452"/>
                    <a:pt x="65473" y="40667"/>
                  </a:cubicBezTo>
                  <a:cubicBezTo>
                    <a:pt x="65127" y="41167"/>
                    <a:pt x="65092" y="41702"/>
                    <a:pt x="65389" y="41905"/>
                  </a:cubicBezTo>
                  <a:cubicBezTo>
                    <a:pt x="65451" y="41946"/>
                    <a:pt x="65531" y="41979"/>
                    <a:pt x="65606" y="41979"/>
                  </a:cubicBezTo>
                  <a:cubicBezTo>
                    <a:pt x="65617" y="41979"/>
                    <a:pt x="65628" y="41978"/>
                    <a:pt x="65639" y="41976"/>
                  </a:cubicBezTo>
                  <a:lnTo>
                    <a:pt x="65639" y="41964"/>
                  </a:lnTo>
                  <a:cubicBezTo>
                    <a:pt x="65758" y="41964"/>
                    <a:pt x="65877" y="41941"/>
                    <a:pt x="65985" y="41893"/>
                  </a:cubicBezTo>
                  <a:cubicBezTo>
                    <a:pt x="66413" y="41631"/>
                    <a:pt x="66723" y="41202"/>
                    <a:pt x="66794" y="40702"/>
                  </a:cubicBezTo>
                  <a:cubicBezTo>
                    <a:pt x="66902" y="40352"/>
                    <a:pt x="66624" y="40049"/>
                    <a:pt x="66317" y="40049"/>
                  </a:cubicBezTo>
                  <a:close/>
                  <a:moveTo>
                    <a:pt x="40172" y="41321"/>
                  </a:moveTo>
                  <a:lnTo>
                    <a:pt x="40172" y="41333"/>
                  </a:lnTo>
                  <a:cubicBezTo>
                    <a:pt x="40612" y="41333"/>
                    <a:pt x="40946" y="41500"/>
                    <a:pt x="40946" y="41679"/>
                  </a:cubicBezTo>
                  <a:cubicBezTo>
                    <a:pt x="40946" y="41845"/>
                    <a:pt x="40612" y="42036"/>
                    <a:pt x="40160" y="42048"/>
                  </a:cubicBezTo>
                  <a:cubicBezTo>
                    <a:pt x="39708" y="42048"/>
                    <a:pt x="39362" y="41869"/>
                    <a:pt x="39362" y="41690"/>
                  </a:cubicBezTo>
                  <a:cubicBezTo>
                    <a:pt x="39362" y="41607"/>
                    <a:pt x="39434" y="41536"/>
                    <a:pt x="39565" y="41464"/>
                  </a:cubicBezTo>
                  <a:cubicBezTo>
                    <a:pt x="39743" y="41369"/>
                    <a:pt x="39946" y="41321"/>
                    <a:pt x="40160" y="41321"/>
                  </a:cubicBezTo>
                  <a:close/>
                  <a:moveTo>
                    <a:pt x="1024" y="40821"/>
                  </a:moveTo>
                  <a:lnTo>
                    <a:pt x="1024" y="40833"/>
                  </a:lnTo>
                  <a:cubicBezTo>
                    <a:pt x="1028" y="40829"/>
                    <a:pt x="1033" y="40828"/>
                    <a:pt x="1039" y="40828"/>
                  </a:cubicBezTo>
                  <a:cubicBezTo>
                    <a:pt x="1051" y="40828"/>
                    <a:pt x="1064" y="40833"/>
                    <a:pt x="1072" y="40833"/>
                  </a:cubicBezTo>
                  <a:cubicBezTo>
                    <a:pt x="1143" y="40857"/>
                    <a:pt x="1203" y="40964"/>
                    <a:pt x="1215" y="41095"/>
                  </a:cubicBezTo>
                  <a:cubicBezTo>
                    <a:pt x="1238" y="41309"/>
                    <a:pt x="1203" y="41512"/>
                    <a:pt x="1131" y="41690"/>
                  </a:cubicBezTo>
                  <a:cubicBezTo>
                    <a:pt x="1060" y="41893"/>
                    <a:pt x="953" y="42060"/>
                    <a:pt x="810" y="42202"/>
                  </a:cubicBezTo>
                  <a:cubicBezTo>
                    <a:pt x="747" y="42275"/>
                    <a:pt x="657" y="42312"/>
                    <a:pt x="564" y="42312"/>
                  </a:cubicBezTo>
                  <a:cubicBezTo>
                    <a:pt x="551" y="42312"/>
                    <a:pt x="537" y="42311"/>
                    <a:pt x="524" y="42310"/>
                  </a:cubicBezTo>
                  <a:cubicBezTo>
                    <a:pt x="369" y="42250"/>
                    <a:pt x="310" y="41869"/>
                    <a:pt x="465" y="41440"/>
                  </a:cubicBezTo>
                  <a:cubicBezTo>
                    <a:pt x="524" y="41250"/>
                    <a:pt x="643" y="41083"/>
                    <a:pt x="786" y="40940"/>
                  </a:cubicBezTo>
                  <a:cubicBezTo>
                    <a:pt x="857" y="40869"/>
                    <a:pt x="941" y="40833"/>
                    <a:pt x="1024" y="40821"/>
                  </a:cubicBezTo>
                  <a:close/>
                  <a:moveTo>
                    <a:pt x="89683" y="40825"/>
                  </a:moveTo>
                  <a:cubicBezTo>
                    <a:pt x="89854" y="40825"/>
                    <a:pt x="90110" y="41065"/>
                    <a:pt x="90250" y="41440"/>
                  </a:cubicBezTo>
                  <a:cubicBezTo>
                    <a:pt x="90404" y="41869"/>
                    <a:pt x="90345" y="42250"/>
                    <a:pt x="90190" y="42310"/>
                  </a:cubicBezTo>
                  <a:cubicBezTo>
                    <a:pt x="90177" y="42311"/>
                    <a:pt x="90163" y="42312"/>
                    <a:pt x="90150" y="42312"/>
                  </a:cubicBezTo>
                  <a:cubicBezTo>
                    <a:pt x="90057" y="42312"/>
                    <a:pt x="89967" y="42275"/>
                    <a:pt x="89904" y="42202"/>
                  </a:cubicBezTo>
                  <a:cubicBezTo>
                    <a:pt x="89750" y="42060"/>
                    <a:pt x="89642" y="41893"/>
                    <a:pt x="89571" y="41690"/>
                  </a:cubicBezTo>
                  <a:cubicBezTo>
                    <a:pt x="89416" y="41274"/>
                    <a:pt x="89476" y="40893"/>
                    <a:pt x="89630" y="40833"/>
                  </a:cubicBezTo>
                  <a:cubicBezTo>
                    <a:pt x="89647" y="40827"/>
                    <a:pt x="89665" y="40825"/>
                    <a:pt x="89683" y="40825"/>
                  </a:cubicBezTo>
                  <a:close/>
                  <a:moveTo>
                    <a:pt x="40148" y="41048"/>
                  </a:moveTo>
                  <a:cubicBezTo>
                    <a:pt x="39898" y="41048"/>
                    <a:pt x="39648" y="41107"/>
                    <a:pt x="39434" y="41214"/>
                  </a:cubicBezTo>
                  <a:cubicBezTo>
                    <a:pt x="39231" y="41298"/>
                    <a:pt x="39100" y="41488"/>
                    <a:pt x="39088" y="41702"/>
                  </a:cubicBezTo>
                  <a:cubicBezTo>
                    <a:pt x="39088" y="42048"/>
                    <a:pt x="39553" y="42322"/>
                    <a:pt x="40148" y="42322"/>
                  </a:cubicBezTo>
                  <a:lnTo>
                    <a:pt x="40160" y="42322"/>
                  </a:lnTo>
                  <a:cubicBezTo>
                    <a:pt x="40767" y="42322"/>
                    <a:pt x="41232" y="42036"/>
                    <a:pt x="41232" y="41667"/>
                  </a:cubicBezTo>
                  <a:cubicBezTo>
                    <a:pt x="41220" y="41309"/>
                    <a:pt x="40755" y="41048"/>
                    <a:pt x="40148" y="41048"/>
                  </a:cubicBezTo>
                  <a:close/>
                  <a:moveTo>
                    <a:pt x="1000" y="40534"/>
                  </a:moveTo>
                  <a:cubicBezTo>
                    <a:pt x="859" y="40534"/>
                    <a:pt x="715" y="40593"/>
                    <a:pt x="607" y="40726"/>
                  </a:cubicBezTo>
                  <a:cubicBezTo>
                    <a:pt x="429" y="40893"/>
                    <a:pt x="286" y="41107"/>
                    <a:pt x="203" y="41345"/>
                  </a:cubicBezTo>
                  <a:cubicBezTo>
                    <a:pt x="0" y="41917"/>
                    <a:pt x="95" y="42452"/>
                    <a:pt x="429" y="42572"/>
                  </a:cubicBezTo>
                  <a:cubicBezTo>
                    <a:pt x="474" y="42594"/>
                    <a:pt x="519" y="42595"/>
                    <a:pt x="574" y="42595"/>
                  </a:cubicBezTo>
                  <a:lnTo>
                    <a:pt x="574" y="42595"/>
                  </a:lnTo>
                  <a:cubicBezTo>
                    <a:pt x="740" y="42595"/>
                    <a:pt x="882" y="42523"/>
                    <a:pt x="1000" y="42417"/>
                  </a:cubicBezTo>
                  <a:cubicBezTo>
                    <a:pt x="1358" y="42060"/>
                    <a:pt x="1548" y="41560"/>
                    <a:pt x="1500" y="41059"/>
                  </a:cubicBezTo>
                  <a:cubicBezTo>
                    <a:pt x="1516" y="40741"/>
                    <a:pt x="1263" y="40534"/>
                    <a:pt x="1000" y="40534"/>
                  </a:cubicBezTo>
                  <a:close/>
                  <a:moveTo>
                    <a:pt x="574" y="42595"/>
                  </a:moveTo>
                  <a:lnTo>
                    <a:pt x="574" y="42595"/>
                  </a:lnTo>
                  <a:cubicBezTo>
                    <a:pt x="573" y="42595"/>
                    <a:pt x="572" y="42595"/>
                    <a:pt x="572" y="42595"/>
                  </a:cubicBezTo>
                  <a:lnTo>
                    <a:pt x="584" y="42595"/>
                  </a:lnTo>
                  <a:cubicBezTo>
                    <a:pt x="580" y="42595"/>
                    <a:pt x="577" y="42595"/>
                    <a:pt x="574" y="42595"/>
                  </a:cubicBezTo>
                  <a:close/>
                  <a:moveTo>
                    <a:pt x="89683" y="40544"/>
                  </a:moveTo>
                  <a:cubicBezTo>
                    <a:pt x="89633" y="40544"/>
                    <a:pt x="89583" y="40553"/>
                    <a:pt x="89535" y="40571"/>
                  </a:cubicBezTo>
                  <a:cubicBezTo>
                    <a:pt x="89202" y="40690"/>
                    <a:pt x="89107" y="41238"/>
                    <a:pt x="89309" y="41798"/>
                  </a:cubicBezTo>
                  <a:cubicBezTo>
                    <a:pt x="89392" y="42036"/>
                    <a:pt x="89535" y="42238"/>
                    <a:pt x="89714" y="42417"/>
                  </a:cubicBezTo>
                  <a:cubicBezTo>
                    <a:pt x="89833" y="42524"/>
                    <a:pt x="89976" y="42595"/>
                    <a:pt x="90142" y="42595"/>
                  </a:cubicBezTo>
                  <a:cubicBezTo>
                    <a:pt x="90190" y="42595"/>
                    <a:pt x="90238" y="42595"/>
                    <a:pt x="90285" y="42572"/>
                  </a:cubicBezTo>
                  <a:cubicBezTo>
                    <a:pt x="90619" y="42452"/>
                    <a:pt x="90726" y="41917"/>
                    <a:pt x="90512" y="41345"/>
                  </a:cubicBezTo>
                  <a:cubicBezTo>
                    <a:pt x="90328" y="40866"/>
                    <a:pt x="89987" y="40544"/>
                    <a:pt x="89683" y="40544"/>
                  </a:cubicBezTo>
                  <a:close/>
                  <a:moveTo>
                    <a:pt x="15880" y="41423"/>
                  </a:moveTo>
                  <a:cubicBezTo>
                    <a:pt x="15892" y="41423"/>
                    <a:pt x="15903" y="41429"/>
                    <a:pt x="15919" y="41429"/>
                  </a:cubicBezTo>
                  <a:cubicBezTo>
                    <a:pt x="15990" y="41464"/>
                    <a:pt x="16038" y="41560"/>
                    <a:pt x="16050" y="41702"/>
                  </a:cubicBezTo>
                  <a:cubicBezTo>
                    <a:pt x="16062" y="42119"/>
                    <a:pt x="15895" y="42512"/>
                    <a:pt x="15585" y="42798"/>
                  </a:cubicBezTo>
                  <a:cubicBezTo>
                    <a:pt x="15506" y="42859"/>
                    <a:pt x="15427" y="42895"/>
                    <a:pt x="15362" y="42895"/>
                  </a:cubicBezTo>
                  <a:cubicBezTo>
                    <a:pt x="15340" y="42895"/>
                    <a:pt x="15318" y="42890"/>
                    <a:pt x="15300" y="42881"/>
                  </a:cubicBezTo>
                  <a:cubicBezTo>
                    <a:pt x="15228" y="42857"/>
                    <a:pt x="15181" y="42762"/>
                    <a:pt x="15169" y="42619"/>
                  </a:cubicBezTo>
                  <a:cubicBezTo>
                    <a:pt x="15157" y="42405"/>
                    <a:pt x="15193" y="42202"/>
                    <a:pt x="15276" y="42024"/>
                  </a:cubicBezTo>
                  <a:cubicBezTo>
                    <a:pt x="15359" y="41833"/>
                    <a:pt x="15478" y="41655"/>
                    <a:pt x="15633" y="41524"/>
                  </a:cubicBezTo>
                  <a:cubicBezTo>
                    <a:pt x="15693" y="41464"/>
                    <a:pt x="15776" y="41429"/>
                    <a:pt x="15859" y="41429"/>
                  </a:cubicBezTo>
                  <a:cubicBezTo>
                    <a:pt x="15867" y="41425"/>
                    <a:pt x="15874" y="41423"/>
                    <a:pt x="15880" y="41423"/>
                  </a:cubicBezTo>
                  <a:close/>
                  <a:moveTo>
                    <a:pt x="74834" y="41423"/>
                  </a:moveTo>
                  <a:cubicBezTo>
                    <a:pt x="74840" y="41423"/>
                    <a:pt x="74847" y="41425"/>
                    <a:pt x="74855" y="41429"/>
                  </a:cubicBezTo>
                  <a:cubicBezTo>
                    <a:pt x="74865" y="41425"/>
                    <a:pt x="74875" y="41424"/>
                    <a:pt x="74884" y="41424"/>
                  </a:cubicBezTo>
                  <a:cubicBezTo>
                    <a:pt x="74905" y="41424"/>
                    <a:pt x="74925" y="41432"/>
                    <a:pt x="74950" y="41440"/>
                  </a:cubicBezTo>
                  <a:cubicBezTo>
                    <a:pt x="75176" y="41571"/>
                    <a:pt x="75343" y="41774"/>
                    <a:pt x="75438" y="42024"/>
                  </a:cubicBezTo>
                  <a:cubicBezTo>
                    <a:pt x="75522" y="42202"/>
                    <a:pt x="75557" y="42405"/>
                    <a:pt x="75545" y="42619"/>
                  </a:cubicBezTo>
                  <a:cubicBezTo>
                    <a:pt x="75533" y="42762"/>
                    <a:pt x="75486" y="42857"/>
                    <a:pt x="75414" y="42893"/>
                  </a:cubicBezTo>
                  <a:cubicBezTo>
                    <a:pt x="75400" y="42898"/>
                    <a:pt x="75384" y="42900"/>
                    <a:pt x="75366" y="42900"/>
                  </a:cubicBezTo>
                  <a:cubicBezTo>
                    <a:pt x="75299" y="42900"/>
                    <a:pt x="75214" y="42864"/>
                    <a:pt x="75129" y="42798"/>
                  </a:cubicBezTo>
                  <a:cubicBezTo>
                    <a:pt x="74819" y="42512"/>
                    <a:pt x="74652" y="42119"/>
                    <a:pt x="74664" y="41702"/>
                  </a:cubicBezTo>
                  <a:cubicBezTo>
                    <a:pt x="74676" y="41560"/>
                    <a:pt x="74724" y="41464"/>
                    <a:pt x="74795" y="41429"/>
                  </a:cubicBezTo>
                  <a:cubicBezTo>
                    <a:pt x="74811" y="41429"/>
                    <a:pt x="74822" y="41423"/>
                    <a:pt x="74834" y="41423"/>
                  </a:cubicBezTo>
                  <a:close/>
                  <a:moveTo>
                    <a:pt x="15827" y="41135"/>
                  </a:moveTo>
                  <a:cubicBezTo>
                    <a:pt x="15695" y="41135"/>
                    <a:pt x="15560" y="41188"/>
                    <a:pt x="15455" y="41309"/>
                  </a:cubicBezTo>
                  <a:cubicBezTo>
                    <a:pt x="15264" y="41476"/>
                    <a:pt x="15121" y="41679"/>
                    <a:pt x="15026" y="41905"/>
                  </a:cubicBezTo>
                  <a:cubicBezTo>
                    <a:pt x="14919" y="42131"/>
                    <a:pt x="14883" y="42381"/>
                    <a:pt x="14895" y="42631"/>
                  </a:cubicBezTo>
                  <a:cubicBezTo>
                    <a:pt x="14883" y="42845"/>
                    <a:pt x="15002" y="43036"/>
                    <a:pt x="15193" y="43143"/>
                  </a:cubicBezTo>
                  <a:cubicBezTo>
                    <a:pt x="15240" y="43167"/>
                    <a:pt x="15300" y="43179"/>
                    <a:pt x="15359" y="43179"/>
                  </a:cubicBezTo>
                  <a:cubicBezTo>
                    <a:pt x="15514" y="43167"/>
                    <a:pt x="15657" y="43119"/>
                    <a:pt x="15764" y="43012"/>
                  </a:cubicBezTo>
                  <a:cubicBezTo>
                    <a:pt x="16145" y="42679"/>
                    <a:pt x="16359" y="42191"/>
                    <a:pt x="16336" y="41679"/>
                  </a:cubicBezTo>
                  <a:cubicBezTo>
                    <a:pt x="16360" y="41359"/>
                    <a:pt x="16099" y="41135"/>
                    <a:pt x="15827" y="41135"/>
                  </a:cubicBezTo>
                  <a:close/>
                  <a:moveTo>
                    <a:pt x="74856" y="41144"/>
                  </a:moveTo>
                  <a:cubicBezTo>
                    <a:pt x="74797" y="41144"/>
                    <a:pt x="74739" y="41156"/>
                    <a:pt x="74688" y="41179"/>
                  </a:cubicBezTo>
                  <a:cubicBezTo>
                    <a:pt x="74498" y="41274"/>
                    <a:pt x="74379" y="41476"/>
                    <a:pt x="74390" y="41679"/>
                  </a:cubicBezTo>
                  <a:cubicBezTo>
                    <a:pt x="74367" y="41929"/>
                    <a:pt x="74414" y="42179"/>
                    <a:pt x="74521" y="42417"/>
                  </a:cubicBezTo>
                  <a:cubicBezTo>
                    <a:pt x="74617" y="42643"/>
                    <a:pt x="74760" y="42845"/>
                    <a:pt x="74950" y="43012"/>
                  </a:cubicBezTo>
                  <a:cubicBezTo>
                    <a:pt x="75069" y="43107"/>
                    <a:pt x="75212" y="43167"/>
                    <a:pt x="75355" y="43179"/>
                  </a:cubicBezTo>
                  <a:cubicBezTo>
                    <a:pt x="75414" y="43179"/>
                    <a:pt x="75474" y="43167"/>
                    <a:pt x="75522" y="43143"/>
                  </a:cubicBezTo>
                  <a:cubicBezTo>
                    <a:pt x="75712" y="43048"/>
                    <a:pt x="75819" y="42857"/>
                    <a:pt x="75819" y="42643"/>
                  </a:cubicBezTo>
                  <a:cubicBezTo>
                    <a:pt x="75831" y="42393"/>
                    <a:pt x="75783" y="42143"/>
                    <a:pt x="75688" y="41917"/>
                  </a:cubicBezTo>
                  <a:cubicBezTo>
                    <a:pt x="75569" y="41595"/>
                    <a:pt x="75343" y="41345"/>
                    <a:pt x="75045" y="41190"/>
                  </a:cubicBezTo>
                  <a:cubicBezTo>
                    <a:pt x="74989" y="41159"/>
                    <a:pt x="74922" y="41144"/>
                    <a:pt x="74856" y="41144"/>
                  </a:cubicBezTo>
                  <a:close/>
                  <a:moveTo>
                    <a:pt x="32397" y="42317"/>
                  </a:moveTo>
                  <a:cubicBezTo>
                    <a:pt x="32409" y="42317"/>
                    <a:pt x="32421" y="42319"/>
                    <a:pt x="32433" y="42322"/>
                  </a:cubicBezTo>
                  <a:cubicBezTo>
                    <a:pt x="32695" y="42357"/>
                    <a:pt x="32933" y="42500"/>
                    <a:pt x="33088" y="42714"/>
                  </a:cubicBezTo>
                  <a:cubicBezTo>
                    <a:pt x="33231" y="42857"/>
                    <a:pt x="33338" y="43048"/>
                    <a:pt x="33385" y="43238"/>
                  </a:cubicBezTo>
                  <a:cubicBezTo>
                    <a:pt x="33433" y="43334"/>
                    <a:pt x="33421" y="43453"/>
                    <a:pt x="33350" y="43536"/>
                  </a:cubicBezTo>
                  <a:cubicBezTo>
                    <a:pt x="33308" y="43566"/>
                    <a:pt x="33257" y="43581"/>
                    <a:pt x="33205" y="43581"/>
                  </a:cubicBezTo>
                  <a:cubicBezTo>
                    <a:pt x="33153" y="43581"/>
                    <a:pt x="33100" y="43566"/>
                    <a:pt x="33052" y="43536"/>
                  </a:cubicBezTo>
                  <a:cubicBezTo>
                    <a:pt x="32861" y="43464"/>
                    <a:pt x="32695" y="43334"/>
                    <a:pt x="32564" y="43179"/>
                  </a:cubicBezTo>
                  <a:cubicBezTo>
                    <a:pt x="32266" y="42845"/>
                    <a:pt x="32183" y="42464"/>
                    <a:pt x="32302" y="42357"/>
                  </a:cubicBezTo>
                  <a:cubicBezTo>
                    <a:pt x="32329" y="42330"/>
                    <a:pt x="32362" y="42317"/>
                    <a:pt x="32397" y="42317"/>
                  </a:cubicBezTo>
                  <a:close/>
                  <a:moveTo>
                    <a:pt x="32425" y="42044"/>
                  </a:moveTo>
                  <a:cubicBezTo>
                    <a:pt x="32302" y="42044"/>
                    <a:pt x="32194" y="42080"/>
                    <a:pt x="32111" y="42155"/>
                  </a:cubicBezTo>
                  <a:cubicBezTo>
                    <a:pt x="31849" y="42393"/>
                    <a:pt x="31957" y="42929"/>
                    <a:pt x="32349" y="43369"/>
                  </a:cubicBezTo>
                  <a:cubicBezTo>
                    <a:pt x="32516" y="43560"/>
                    <a:pt x="32730" y="43715"/>
                    <a:pt x="32957" y="43810"/>
                  </a:cubicBezTo>
                  <a:cubicBezTo>
                    <a:pt x="33052" y="43834"/>
                    <a:pt x="33135" y="43857"/>
                    <a:pt x="33231" y="43857"/>
                  </a:cubicBezTo>
                  <a:cubicBezTo>
                    <a:pt x="33350" y="43857"/>
                    <a:pt x="33457" y="43822"/>
                    <a:pt x="33540" y="43738"/>
                  </a:cubicBezTo>
                  <a:cubicBezTo>
                    <a:pt x="33695" y="43595"/>
                    <a:pt x="33743" y="43369"/>
                    <a:pt x="33671" y="43167"/>
                  </a:cubicBezTo>
                  <a:cubicBezTo>
                    <a:pt x="33600" y="42929"/>
                    <a:pt x="33481" y="42703"/>
                    <a:pt x="33302" y="42524"/>
                  </a:cubicBezTo>
                  <a:cubicBezTo>
                    <a:pt x="33025" y="42214"/>
                    <a:pt x="32692" y="42044"/>
                    <a:pt x="32425" y="42044"/>
                  </a:cubicBezTo>
                  <a:close/>
                  <a:moveTo>
                    <a:pt x="1957" y="44407"/>
                  </a:moveTo>
                  <a:cubicBezTo>
                    <a:pt x="2118" y="44407"/>
                    <a:pt x="2238" y="44451"/>
                    <a:pt x="2274" y="44524"/>
                  </a:cubicBezTo>
                  <a:cubicBezTo>
                    <a:pt x="2310" y="44596"/>
                    <a:pt x="2274" y="44703"/>
                    <a:pt x="2191" y="44822"/>
                  </a:cubicBezTo>
                  <a:cubicBezTo>
                    <a:pt x="2072" y="44977"/>
                    <a:pt x="1905" y="45108"/>
                    <a:pt x="1715" y="45191"/>
                  </a:cubicBezTo>
                  <a:cubicBezTo>
                    <a:pt x="1536" y="45286"/>
                    <a:pt x="1322" y="45334"/>
                    <a:pt x="1119" y="45334"/>
                  </a:cubicBezTo>
                  <a:cubicBezTo>
                    <a:pt x="977" y="45322"/>
                    <a:pt x="881" y="45286"/>
                    <a:pt x="846" y="45215"/>
                  </a:cubicBezTo>
                  <a:cubicBezTo>
                    <a:pt x="774" y="45060"/>
                    <a:pt x="988" y="44738"/>
                    <a:pt x="1405" y="44548"/>
                  </a:cubicBezTo>
                  <a:cubicBezTo>
                    <a:pt x="1604" y="44449"/>
                    <a:pt x="1800" y="44407"/>
                    <a:pt x="1957" y="44407"/>
                  </a:cubicBezTo>
                  <a:close/>
                  <a:moveTo>
                    <a:pt x="88761" y="44405"/>
                  </a:moveTo>
                  <a:cubicBezTo>
                    <a:pt x="88952" y="44417"/>
                    <a:pt x="89142" y="44465"/>
                    <a:pt x="89309" y="44548"/>
                  </a:cubicBezTo>
                  <a:cubicBezTo>
                    <a:pt x="89499" y="44631"/>
                    <a:pt x="89666" y="44762"/>
                    <a:pt x="89785" y="44917"/>
                  </a:cubicBezTo>
                  <a:cubicBezTo>
                    <a:pt x="89869" y="45000"/>
                    <a:pt x="89904" y="45108"/>
                    <a:pt x="89869" y="45215"/>
                  </a:cubicBezTo>
                  <a:cubicBezTo>
                    <a:pt x="89833" y="45286"/>
                    <a:pt x="89738" y="45334"/>
                    <a:pt x="89595" y="45334"/>
                  </a:cubicBezTo>
                  <a:cubicBezTo>
                    <a:pt x="89178" y="45334"/>
                    <a:pt x="88785" y="45143"/>
                    <a:pt x="88523" y="44822"/>
                  </a:cubicBezTo>
                  <a:cubicBezTo>
                    <a:pt x="88452" y="44750"/>
                    <a:pt x="88416" y="44631"/>
                    <a:pt x="88440" y="44524"/>
                  </a:cubicBezTo>
                  <a:cubicBezTo>
                    <a:pt x="88476" y="44465"/>
                    <a:pt x="88571" y="44405"/>
                    <a:pt x="88726" y="44405"/>
                  </a:cubicBezTo>
                  <a:close/>
                  <a:moveTo>
                    <a:pt x="88645" y="44127"/>
                  </a:moveTo>
                  <a:cubicBezTo>
                    <a:pt x="88201" y="44127"/>
                    <a:pt x="87968" y="44671"/>
                    <a:pt x="88297" y="44988"/>
                  </a:cubicBezTo>
                  <a:cubicBezTo>
                    <a:pt x="88452" y="45179"/>
                    <a:pt x="88654" y="45346"/>
                    <a:pt x="88880" y="45453"/>
                  </a:cubicBezTo>
                  <a:cubicBezTo>
                    <a:pt x="89095" y="45548"/>
                    <a:pt x="89321" y="45608"/>
                    <a:pt x="89559" y="45620"/>
                  </a:cubicBezTo>
                  <a:lnTo>
                    <a:pt x="89607" y="45608"/>
                  </a:lnTo>
                  <a:cubicBezTo>
                    <a:pt x="89633" y="45612"/>
                    <a:pt x="89659" y="45614"/>
                    <a:pt x="89684" y="45614"/>
                  </a:cubicBezTo>
                  <a:cubicBezTo>
                    <a:pt x="90113" y="45614"/>
                    <a:pt x="90349" y="45065"/>
                    <a:pt x="90023" y="44750"/>
                  </a:cubicBezTo>
                  <a:cubicBezTo>
                    <a:pt x="89869" y="44560"/>
                    <a:pt x="89666" y="44393"/>
                    <a:pt x="89440" y="44298"/>
                  </a:cubicBezTo>
                  <a:cubicBezTo>
                    <a:pt x="89214" y="44179"/>
                    <a:pt x="88964" y="44131"/>
                    <a:pt x="88714" y="44131"/>
                  </a:cubicBezTo>
                  <a:cubicBezTo>
                    <a:pt x="88690" y="44128"/>
                    <a:pt x="88667" y="44127"/>
                    <a:pt x="88645" y="44127"/>
                  </a:cubicBezTo>
                  <a:close/>
                  <a:moveTo>
                    <a:pt x="1957" y="44129"/>
                  </a:moveTo>
                  <a:cubicBezTo>
                    <a:pt x="1753" y="44129"/>
                    <a:pt x="1519" y="44184"/>
                    <a:pt x="1286" y="44298"/>
                  </a:cubicBezTo>
                  <a:cubicBezTo>
                    <a:pt x="738" y="44560"/>
                    <a:pt x="441" y="45012"/>
                    <a:pt x="596" y="45334"/>
                  </a:cubicBezTo>
                  <a:cubicBezTo>
                    <a:pt x="686" y="45515"/>
                    <a:pt x="873" y="45620"/>
                    <a:pt x="1075" y="45620"/>
                  </a:cubicBezTo>
                  <a:cubicBezTo>
                    <a:pt x="1086" y="45620"/>
                    <a:pt x="1097" y="45620"/>
                    <a:pt x="1107" y="45620"/>
                  </a:cubicBezTo>
                  <a:lnTo>
                    <a:pt x="1155" y="45620"/>
                  </a:lnTo>
                  <a:cubicBezTo>
                    <a:pt x="1393" y="45608"/>
                    <a:pt x="1619" y="45548"/>
                    <a:pt x="1834" y="45441"/>
                  </a:cubicBezTo>
                  <a:cubicBezTo>
                    <a:pt x="2060" y="45346"/>
                    <a:pt x="2262" y="45179"/>
                    <a:pt x="2417" y="44988"/>
                  </a:cubicBezTo>
                  <a:cubicBezTo>
                    <a:pt x="2560" y="44822"/>
                    <a:pt x="2596" y="44607"/>
                    <a:pt x="2524" y="44405"/>
                  </a:cubicBezTo>
                  <a:cubicBezTo>
                    <a:pt x="2437" y="44223"/>
                    <a:pt x="2223" y="44129"/>
                    <a:pt x="1957" y="44129"/>
                  </a:cubicBezTo>
                  <a:close/>
                  <a:moveTo>
                    <a:pt x="84570" y="44179"/>
                  </a:moveTo>
                  <a:cubicBezTo>
                    <a:pt x="84737" y="44179"/>
                    <a:pt x="84999" y="44417"/>
                    <a:pt x="85154" y="44786"/>
                  </a:cubicBezTo>
                  <a:cubicBezTo>
                    <a:pt x="85237" y="44977"/>
                    <a:pt x="85273" y="45179"/>
                    <a:pt x="85273" y="45381"/>
                  </a:cubicBezTo>
                  <a:cubicBezTo>
                    <a:pt x="85249" y="45524"/>
                    <a:pt x="85201" y="45620"/>
                    <a:pt x="85130" y="45655"/>
                  </a:cubicBezTo>
                  <a:cubicBezTo>
                    <a:pt x="85108" y="45660"/>
                    <a:pt x="85086" y="45662"/>
                    <a:pt x="85065" y="45662"/>
                  </a:cubicBezTo>
                  <a:cubicBezTo>
                    <a:pt x="84980" y="45662"/>
                    <a:pt x="84901" y="45626"/>
                    <a:pt x="84844" y="45560"/>
                  </a:cubicBezTo>
                  <a:cubicBezTo>
                    <a:pt x="84689" y="45429"/>
                    <a:pt x="84570" y="45250"/>
                    <a:pt x="84499" y="45072"/>
                  </a:cubicBezTo>
                  <a:cubicBezTo>
                    <a:pt x="84320" y="44643"/>
                    <a:pt x="84368" y="44262"/>
                    <a:pt x="84511" y="44203"/>
                  </a:cubicBezTo>
                  <a:cubicBezTo>
                    <a:pt x="84535" y="44191"/>
                    <a:pt x="84558" y="44191"/>
                    <a:pt x="84570" y="44191"/>
                  </a:cubicBezTo>
                  <a:lnTo>
                    <a:pt x="84570" y="44179"/>
                  </a:lnTo>
                  <a:close/>
                  <a:moveTo>
                    <a:pt x="6151" y="44182"/>
                  </a:moveTo>
                  <a:cubicBezTo>
                    <a:pt x="6170" y="44182"/>
                    <a:pt x="6188" y="44185"/>
                    <a:pt x="6203" y="44191"/>
                  </a:cubicBezTo>
                  <a:cubicBezTo>
                    <a:pt x="6358" y="44262"/>
                    <a:pt x="6394" y="44643"/>
                    <a:pt x="6215" y="45060"/>
                  </a:cubicBezTo>
                  <a:cubicBezTo>
                    <a:pt x="6066" y="45434"/>
                    <a:pt x="5801" y="45664"/>
                    <a:pt x="5636" y="45664"/>
                  </a:cubicBezTo>
                  <a:cubicBezTo>
                    <a:pt x="5617" y="45664"/>
                    <a:pt x="5600" y="45661"/>
                    <a:pt x="5584" y="45655"/>
                  </a:cubicBezTo>
                  <a:cubicBezTo>
                    <a:pt x="5513" y="45620"/>
                    <a:pt x="5465" y="45524"/>
                    <a:pt x="5453" y="45381"/>
                  </a:cubicBezTo>
                  <a:cubicBezTo>
                    <a:pt x="5441" y="45167"/>
                    <a:pt x="5477" y="44965"/>
                    <a:pt x="5560" y="44786"/>
                  </a:cubicBezTo>
                  <a:cubicBezTo>
                    <a:pt x="5721" y="44412"/>
                    <a:pt x="5987" y="44182"/>
                    <a:pt x="6151" y="44182"/>
                  </a:cubicBezTo>
                  <a:close/>
                  <a:moveTo>
                    <a:pt x="6159" y="43900"/>
                  </a:moveTo>
                  <a:cubicBezTo>
                    <a:pt x="5861" y="43900"/>
                    <a:pt x="5513" y="44203"/>
                    <a:pt x="5310" y="44679"/>
                  </a:cubicBezTo>
                  <a:cubicBezTo>
                    <a:pt x="5203" y="44905"/>
                    <a:pt x="5156" y="45155"/>
                    <a:pt x="5179" y="45405"/>
                  </a:cubicBezTo>
                  <a:cubicBezTo>
                    <a:pt x="5168" y="45608"/>
                    <a:pt x="5287" y="45810"/>
                    <a:pt x="5477" y="45905"/>
                  </a:cubicBezTo>
                  <a:cubicBezTo>
                    <a:pt x="5525" y="45929"/>
                    <a:pt x="5584" y="45941"/>
                    <a:pt x="5632" y="45941"/>
                  </a:cubicBezTo>
                  <a:cubicBezTo>
                    <a:pt x="5941" y="45941"/>
                    <a:pt x="6287" y="45631"/>
                    <a:pt x="6489" y="45167"/>
                  </a:cubicBezTo>
                  <a:cubicBezTo>
                    <a:pt x="6715" y="44607"/>
                    <a:pt x="6644" y="44060"/>
                    <a:pt x="6311" y="43929"/>
                  </a:cubicBezTo>
                  <a:cubicBezTo>
                    <a:pt x="6262" y="43909"/>
                    <a:pt x="6211" y="43900"/>
                    <a:pt x="6159" y="43900"/>
                  </a:cubicBezTo>
                  <a:close/>
                  <a:moveTo>
                    <a:pt x="84571" y="43919"/>
                  </a:moveTo>
                  <a:cubicBezTo>
                    <a:pt x="84513" y="43919"/>
                    <a:pt x="84457" y="43930"/>
                    <a:pt x="84404" y="43953"/>
                  </a:cubicBezTo>
                  <a:cubicBezTo>
                    <a:pt x="84070" y="44084"/>
                    <a:pt x="83999" y="44631"/>
                    <a:pt x="84237" y="45179"/>
                  </a:cubicBezTo>
                  <a:cubicBezTo>
                    <a:pt x="84332" y="45417"/>
                    <a:pt x="84475" y="45620"/>
                    <a:pt x="84666" y="45774"/>
                  </a:cubicBezTo>
                  <a:cubicBezTo>
                    <a:pt x="84785" y="45881"/>
                    <a:pt x="84927" y="45941"/>
                    <a:pt x="85082" y="45941"/>
                  </a:cubicBezTo>
                  <a:cubicBezTo>
                    <a:pt x="85096" y="45944"/>
                    <a:pt x="85111" y="45946"/>
                    <a:pt x="85127" y="45946"/>
                  </a:cubicBezTo>
                  <a:cubicBezTo>
                    <a:pt x="85165" y="45946"/>
                    <a:pt x="85207" y="45938"/>
                    <a:pt x="85249" y="45929"/>
                  </a:cubicBezTo>
                  <a:cubicBezTo>
                    <a:pt x="85428" y="45822"/>
                    <a:pt x="85547" y="45631"/>
                    <a:pt x="85547" y="45417"/>
                  </a:cubicBezTo>
                  <a:cubicBezTo>
                    <a:pt x="85559" y="45167"/>
                    <a:pt x="85511" y="44917"/>
                    <a:pt x="85416" y="44691"/>
                  </a:cubicBezTo>
                  <a:cubicBezTo>
                    <a:pt x="85216" y="44221"/>
                    <a:pt x="84873" y="43919"/>
                    <a:pt x="84571" y="43919"/>
                  </a:cubicBezTo>
                  <a:close/>
                  <a:moveTo>
                    <a:pt x="50018" y="45143"/>
                  </a:moveTo>
                  <a:cubicBezTo>
                    <a:pt x="50066" y="45143"/>
                    <a:pt x="50114" y="45155"/>
                    <a:pt x="50149" y="45179"/>
                  </a:cubicBezTo>
                  <a:cubicBezTo>
                    <a:pt x="50209" y="45262"/>
                    <a:pt x="50221" y="45381"/>
                    <a:pt x="50185" y="45477"/>
                  </a:cubicBezTo>
                  <a:cubicBezTo>
                    <a:pt x="50066" y="45870"/>
                    <a:pt x="49768" y="46191"/>
                    <a:pt x="49399" y="46358"/>
                  </a:cubicBezTo>
                  <a:cubicBezTo>
                    <a:pt x="49352" y="46382"/>
                    <a:pt x="49298" y="46393"/>
                    <a:pt x="49246" y="46393"/>
                  </a:cubicBezTo>
                  <a:cubicBezTo>
                    <a:pt x="49194" y="46393"/>
                    <a:pt x="49143" y="46382"/>
                    <a:pt x="49102" y="46358"/>
                  </a:cubicBezTo>
                  <a:cubicBezTo>
                    <a:pt x="49030" y="46274"/>
                    <a:pt x="49018" y="46155"/>
                    <a:pt x="49054" y="46060"/>
                  </a:cubicBezTo>
                  <a:cubicBezTo>
                    <a:pt x="49113" y="45858"/>
                    <a:pt x="49221" y="45679"/>
                    <a:pt x="49352" y="45536"/>
                  </a:cubicBezTo>
                  <a:cubicBezTo>
                    <a:pt x="49483" y="45381"/>
                    <a:pt x="49661" y="45262"/>
                    <a:pt x="49852" y="45179"/>
                  </a:cubicBezTo>
                  <a:cubicBezTo>
                    <a:pt x="49899" y="45155"/>
                    <a:pt x="49959" y="45143"/>
                    <a:pt x="50018" y="45143"/>
                  </a:cubicBezTo>
                  <a:close/>
                  <a:moveTo>
                    <a:pt x="27146" y="44917"/>
                  </a:moveTo>
                  <a:cubicBezTo>
                    <a:pt x="27218" y="44941"/>
                    <a:pt x="27289" y="45024"/>
                    <a:pt x="27325" y="45167"/>
                  </a:cubicBezTo>
                  <a:cubicBezTo>
                    <a:pt x="27361" y="45369"/>
                    <a:pt x="27361" y="45572"/>
                    <a:pt x="27313" y="45774"/>
                  </a:cubicBezTo>
                  <a:cubicBezTo>
                    <a:pt x="27266" y="45977"/>
                    <a:pt x="27170" y="46155"/>
                    <a:pt x="27039" y="46322"/>
                  </a:cubicBezTo>
                  <a:cubicBezTo>
                    <a:pt x="26960" y="46411"/>
                    <a:pt x="26881" y="46459"/>
                    <a:pt x="26816" y="46459"/>
                  </a:cubicBezTo>
                  <a:cubicBezTo>
                    <a:pt x="26802" y="46459"/>
                    <a:pt x="26789" y="46457"/>
                    <a:pt x="26777" y="46453"/>
                  </a:cubicBezTo>
                  <a:cubicBezTo>
                    <a:pt x="26694" y="46441"/>
                    <a:pt x="26634" y="46346"/>
                    <a:pt x="26599" y="46215"/>
                  </a:cubicBezTo>
                  <a:cubicBezTo>
                    <a:pt x="26515" y="45810"/>
                    <a:pt x="26623" y="45381"/>
                    <a:pt x="26873" y="45060"/>
                  </a:cubicBezTo>
                  <a:cubicBezTo>
                    <a:pt x="26932" y="44977"/>
                    <a:pt x="27015" y="44929"/>
                    <a:pt x="27111" y="44917"/>
                  </a:cubicBezTo>
                  <a:close/>
                  <a:moveTo>
                    <a:pt x="63603" y="44917"/>
                  </a:moveTo>
                  <a:cubicBezTo>
                    <a:pt x="63699" y="44929"/>
                    <a:pt x="63794" y="44988"/>
                    <a:pt x="63842" y="45060"/>
                  </a:cubicBezTo>
                  <a:cubicBezTo>
                    <a:pt x="63972" y="45227"/>
                    <a:pt x="64068" y="45405"/>
                    <a:pt x="64103" y="45608"/>
                  </a:cubicBezTo>
                  <a:cubicBezTo>
                    <a:pt x="64163" y="45810"/>
                    <a:pt x="64163" y="46012"/>
                    <a:pt x="64127" y="46215"/>
                  </a:cubicBezTo>
                  <a:cubicBezTo>
                    <a:pt x="64092" y="46358"/>
                    <a:pt x="64020" y="46441"/>
                    <a:pt x="63949" y="46465"/>
                  </a:cubicBezTo>
                  <a:cubicBezTo>
                    <a:pt x="63942" y="46466"/>
                    <a:pt x="63934" y="46467"/>
                    <a:pt x="63926" y="46467"/>
                  </a:cubicBezTo>
                  <a:cubicBezTo>
                    <a:pt x="63856" y="46467"/>
                    <a:pt x="63761" y="46418"/>
                    <a:pt x="63675" y="46322"/>
                  </a:cubicBezTo>
                  <a:cubicBezTo>
                    <a:pt x="63544" y="46167"/>
                    <a:pt x="63461" y="45977"/>
                    <a:pt x="63413" y="45774"/>
                  </a:cubicBezTo>
                  <a:cubicBezTo>
                    <a:pt x="63365" y="45584"/>
                    <a:pt x="63353" y="45369"/>
                    <a:pt x="63401" y="45167"/>
                  </a:cubicBezTo>
                  <a:cubicBezTo>
                    <a:pt x="63437" y="45036"/>
                    <a:pt x="63496" y="44941"/>
                    <a:pt x="63580" y="44929"/>
                  </a:cubicBezTo>
                  <a:lnTo>
                    <a:pt x="63603" y="44929"/>
                  </a:lnTo>
                  <a:lnTo>
                    <a:pt x="63603" y="44917"/>
                  </a:lnTo>
                  <a:close/>
                  <a:moveTo>
                    <a:pt x="50004" y="44844"/>
                  </a:moveTo>
                  <a:cubicBezTo>
                    <a:pt x="49919" y="44844"/>
                    <a:pt x="49831" y="44867"/>
                    <a:pt x="49745" y="44917"/>
                  </a:cubicBezTo>
                  <a:cubicBezTo>
                    <a:pt x="49280" y="45108"/>
                    <a:pt x="48923" y="45512"/>
                    <a:pt x="48780" y="45989"/>
                  </a:cubicBezTo>
                  <a:cubicBezTo>
                    <a:pt x="48709" y="46191"/>
                    <a:pt x="48756" y="46417"/>
                    <a:pt x="48911" y="46572"/>
                  </a:cubicBezTo>
                  <a:cubicBezTo>
                    <a:pt x="48994" y="46643"/>
                    <a:pt x="49102" y="46679"/>
                    <a:pt x="49221" y="46679"/>
                  </a:cubicBezTo>
                  <a:cubicBezTo>
                    <a:pt x="49316" y="46679"/>
                    <a:pt x="49411" y="46667"/>
                    <a:pt x="49494" y="46632"/>
                  </a:cubicBezTo>
                  <a:cubicBezTo>
                    <a:pt x="49959" y="46429"/>
                    <a:pt x="50316" y="46036"/>
                    <a:pt x="50459" y="45548"/>
                  </a:cubicBezTo>
                  <a:cubicBezTo>
                    <a:pt x="50621" y="45196"/>
                    <a:pt x="50342" y="44844"/>
                    <a:pt x="50004" y="44844"/>
                  </a:cubicBezTo>
                  <a:close/>
                  <a:moveTo>
                    <a:pt x="27088" y="44628"/>
                  </a:moveTo>
                  <a:cubicBezTo>
                    <a:pt x="26929" y="44628"/>
                    <a:pt x="26770" y="44704"/>
                    <a:pt x="26670" y="44869"/>
                  </a:cubicBezTo>
                  <a:cubicBezTo>
                    <a:pt x="26504" y="45060"/>
                    <a:pt x="26396" y="45286"/>
                    <a:pt x="26337" y="45536"/>
                  </a:cubicBezTo>
                  <a:cubicBezTo>
                    <a:pt x="26277" y="45774"/>
                    <a:pt x="26265" y="46036"/>
                    <a:pt x="26325" y="46274"/>
                  </a:cubicBezTo>
                  <a:cubicBezTo>
                    <a:pt x="26361" y="46489"/>
                    <a:pt x="26504" y="46655"/>
                    <a:pt x="26706" y="46727"/>
                  </a:cubicBezTo>
                  <a:cubicBezTo>
                    <a:pt x="26742" y="46739"/>
                    <a:pt x="26777" y="46739"/>
                    <a:pt x="26801" y="46739"/>
                  </a:cubicBezTo>
                  <a:cubicBezTo>
                    <a:pt x="26980" y="46727"/>
                    <a:pt x="27146" y="46643"/>
                    <a:pt x="27254" y="46501"/>
                  </a:cubicBezTo>
                  <a:cubicBezTo>
                    <a:pt x="27575" y="46108"/>
                    <a:pt x="27694" y="45584"/>
                    <a:pt x="27599" y="45096"/>
                  </a:cubicBezTo>
                  <a:cubicBezTo>
                    <a:pt x="27570" y="44802"/>
                    <a:pt x="27330" y="44628"/>
                    <a:pt x="27088" y="44628"/>
                  </a:cubicBezTo>
                  <a:close/>
                  <a:moveTo>
                    <a:pt x="63629" y="44640"/>
                  </a:moveTo>
                  <a:cubicBezTo>
                    <a:pt x="63386" y="44640"/>
                    <a:pt x="63149" y="44813"/>
                    <a:pt x="63127" y="45108"/>
                  </a:cubicBezTo>
                  <a:cubicBezTo>
                    <a:pt x="63068" y="45346"/>
                    <a:pt x="63080" y="45608"/>
                    <a:pt x="63139" y="45846"/>
                  </a:cubicBezTo>
                  <a:cubicBezTo>
                    <a:pt x="63199" y="46096"/>
                    <a:pt x="63306" y="46322"/>
                    <a:pt x="63472" y="46512"/>
                  </a:cubicBezTo>
                  <a:cubicBezTo>
                    <a:pt x="63580" y="46655"/>
                    <a:pt x="63734" y="46739"/>
                    <a:pt x="63913" y="46751"/>
                  </a:cubicBezTo>
                  <a:lnTo>
                    <a:pt x="63913" y="46739"/>
                  </a:lnTo>
                  <a:lnTo>
                    <a:pt x="64008" y="46739"/>
                  </a:lnTo>
                  <a:cubicBezTo>
                    <a:pt x="64211" y="46667"/>
                    <a:pt x="64353" y="46501"/>
                    <a:pt x="64389" y="46286"/>
                  </a:cubicBezTo>
                  <a:cubicBezTo>
                    <a:pt x="64449" y="46048"/>
                    <a:pt x="64449" y="45786"/>
                    <a:pt x="64377" y="45548"/>
                  </a:cubicBezTo>
                  <a:cubicBezTo>
                    <a:pt x="64330" y="45298"/>
                    <a:pt x="64211" y="45072"/>
                    <a:pt x="64056" y="44881"/>
                  </a:cubicBezTo>
                  <a:cubicBezTo>
                    <a:pt x="63952" y="44716"/>
                    <a:pt x="63789" y="44640"/>
                    <a:pt x="63629" y="44640"/>
                  </a:cubicBezTo>
                  <a:close/>
                  <a:moveTo>
                    <a:pt x="11449" y="46630"/>
                  </a:moveTo>
                  <a:cubicBezTo>
                    <a:pt x="11511" y="46630"/>
                    <a:pt x="11577" y="46635"/>
                    <a:pt x="11645" y="46643"/>
                  </a:cubicBezTo>
                  <a:cubicBezTo>
                    <a:pt x="12085" y="46691"/>
                    <a:pt x="12407" y="46917"/>
                    <a:pt x="12383" y="47084"/>
                  </a:cubicBezTo>
                  <a:cubicBezTo>
                    <a:pt x="12372" y="47230"/>
                    <a:pt x="12097" y="47367"/>
                    <a:pt x="11726" y="47367"/>
                  </a:cubicBezTo>
                  <a:cubicBezTo>
                    <a:pt x="11673" y="47367"/>
                    <a:pt x="11618" y="47364"/>
                    <a:pt x="11561" y="47358"/>
                  </a:cubicBezTo>
                  <a:lnTo>
                    <a:pt x="11561" y="47346"/>
                  </a:lnTo>
                  <a:cubicBezTo>
                    <a:pt x="11359" y="47334"/>
                    <a:pt x="11168" y="47263"/>
                    <a:pt x="10990" y="47155"/>
                  </a:cubicBezTo>
                  <a:cubicBezTo>
                    <a:pt x="10871" y="47072"/>
                    <a:pt x="10811" y="46989"/>
                    <a:pt x="10823" y="46905"/>
                  </a:cubicBezTo>
                  <a:cubicBezTo>
                    <a:pt x="10833" y="46764"/>
                    <a:pt x="11093" y="46630"/>
                    <a:pt x="11449" y="46630"/>
                  </a:cubicBezTo>
                  <a:close/>
                  <a:moveTo>
                    <a:pt x="79248" y="46632"/>
                  </a:moveTo>
                  <a:cubicBezTo>
                    <a:pt x="79617" y="46632"/>
                    <a:pt x="79879" y="46739"/>
                    <a:pt x="79891" y="46917"/>
                  </a:cubicBezTo>
                  <a:cubicBezTo>
                    <a:pt x="79915" y="47084"/>
                    <a:pt x="79605" y="47310"/>
                    <a:pt x="79153" y="47358"/>
                  </a:cubicBezTo>
                  <a:cubicBezTo>
                    <a:pt x="79093" y="47364"/>
                    <a:pt x="79035" y="47367"/>
                    <a:pt x="78978" y="47367"/>
                  </a:cubicBezTo>
                  <a:cubicBezTo>
                    <a:pt x="78612" y="47367"/>
                    <a:pt x="78342" y="47240"/>
                    <a:pt x="78331" y="47096"/>
                  </a:cubicBezTo>
                  <a:cubicBezTo>
                    <a:pt x="78308" y="46917"/>
                    <a:pt x="78629" y="46691"/>
                    <a:pt x="79070" y="46643"/>
                  </a:cubicBezTo>
                  <a:cubicBezTo>
                    <a:pt x="79129" y="46632"/>
                    <a:pt x="79177" y="46632"/>
                    <a:pt x="79236" y="46632"/>
                  </a:cubicBezTo>
                  <a:close/>
                  <a:moveTo>
                    <a:pt x="29436" y="46143"/>
                  </a:moveTo>
                  <a:lnTo>
                    <a:pt x="29436" y="46143"/>
                  </a:lnTo>
                  <a:cubicBezTo>
                    <a:pt x="29602" y="46146"/>
                    <a:pt x="29862" y="46384"/>
                    <a:pt x="30004" y="46763"/>
                  </a:cubicBezTo>
                  <a:cubicBezTo>
                    <a:pt x="30075" y="46953"/>
                    <a:pt x="30111" y="47155"/>
                    <a:pt x="30087" y="47358"/>
                  </a:cubicBezTo>
                  <a:cubicBezTo>
                    <a:pt x="30063" y="47501"/>
                    <a:pt x="30016" y="47596"/>
                    <a:pt x="29933" y="47632"/>
                  </a:cubicBezTo>
                  <a:cubicBezTo>
                    <a:pt x="29920" y="47636"/>
                    <a:pt x="29906" y="47637"/>
                    <a:pt x="29892" y="47637"/>
                  </a:cubicBezTo>
                  <a:cubicBezTo>
                    <a:pt x="29730" y="47637"/>
                    <a:pt x="29467" y="47395"/>
                    <a:pt x="29325" y="47013"/>
                  </a:cubicBezTo>
                  <a:cubicBezTo>
                    <a:pt x="29254" y="46822"/>
                    <a:pt x="29230" y="46620"/>
                    <a:pt x="29242" y="46417"/>
                  </a:cubicBezTo>
                  <a:cubicBezTo>
                    <a:pt x="29266" y="46274"/>
                    <a:pt x="29325" y="46179"/>
                    <a:pt x="29397" y="46155"/>
                  </a:cubicBezTo>
                  <a:cubicBezTo>
                    <a:pt x="29407" y="46145"/>
                    <a:pt x="29417" y="46144"/>
                    <a:pt x="29436" y="46143"/>
                  </a:cubicBezTo>
                  <a:close/>
                  <a:moveTo>
                    <a:pt x="11451" y="46356"/>
                  </a:moveTo>
                  <a:cubicBezTo>
                    <a:pt x="10956" y="46356"/>
                    <a:pt x="10569" y="46569"/>
                    <a:pt x="10537" y="46882"/>
                  </a:cubicBezTo>
                  <a:cubicBezTo>
                    <a:pt x="10525" y="47096"/>
                    <a:pt x="10644" y="47298"/>
                    <a:pt x="10835" y="47394"/>
                  </a:cubicBezTo>
                  <a:cubicBezTo>
                    <a:pt x="11037" y="47525"/>
                    <a:pt x="11287" y="47608"/>
                    <a:pt x="11525" y="47632"/>
                  </a:cubicBezTo>
                  <a:cubicBezTo>
                    <a:pt x="11597" y="47644"/>
                    <a:pt x="11668" y="47644"/>
                    <a:pt x="11728" y="47644"/>
                  </a:cubicBezTo>
                  <a:cubicBezTo>
                    <a:pt x="12240" y="47644"/>
                    <a:pt x="12633" y="47429"/>
                    <a:pt x="12657" y="47108"/>
                  </a:cubicBezTo>
                  <a:cubicBezTo>
                    <a:pt x="12704" y="46763"/>
                    <a:pt x="12264" y="46429"/>
                    <a:pt x="11668" y="46370"/>
                  </a:cubicBezTo>
                  <a:cubicBezTo>
                    <a:pt x="11594" y="46361"/>
                    <a:pt x="11522" y="46356"/>
                    <a:pt x="11451" y="46356"/>
                  </a:cubicBezTo>
                  <a:close/>
                  <a:moveTo>
                    <a:pt x="79233" y="46360"/>
                  </a:moveTo>
                  <a:cubicBezTo>
                    <a:pt x="79172" y="46360"/>
                    <a:pt x="79110" y="46363"/>
                    <a:pt x="79046" y="46370"/>
                  </a:cubicBezTo>
                  <a:cubicBezTo>
                    <a:pt x="78439" y="46429"/>
                    <a:pt x="78010" y="46763"/>
                    <a:pt x="78046" y="47120"/>
                  </a:cubicBezTo>
                  <a:cubicBezTo>
                    <a:pt x="78081" y="47429"/>
                    <a:pt x="78474" y="47644"/>
                    <a:pt x="78974" y="47644"/>
                  </a:cubicBezTo>
                  <a:lnTo>
                    <a:pt x="78986" y="47644"/>
                  </a:lnTo>
                  <a:cubicBezTo>
                    <a:pt x="79046" y="47644"/>
                    <a:pt x="79117" y="47644"/>
                    <a:pt x="79177" y="47632"/>
                  </a:cubicBezTo>
                  <a:cubicBezTo>
                    <a:pt x="79772" y="47572"/>
                    <a:pt x="80213" y="47251"/>
                    <a:pt x="80177" y="46893"/>
                  </a:cubicBezTo>
                  <a:cubicBezTo>
                    <a:pt x="80134" y="46575"/>
                    <a:pt x="79741" y="46360"/>
                    <a:pt x="79233" y="46360"/>
                  </a:cubicBezTo>
                  <a:close/>
                  <a:moveTo>
                    <a:pt x="61280" y="46159"/>
                  </a:moveTo>
                  <a:cubicBezTo>
                    <a:pt x="61298" y="46159"/>
                    <a:pt x="61314" y="46161"/>
                    <a:pt x="61329" y="46167"/>
                  </a:cubicBezTo>
                  <a:cubicBezTo>
                    <a:pt x="61401" y="46191"/>
                    <a:pt x="61448" y="46286"/>
                    <a:pt x="61472" y="46429"/>
                  </a:cubicBezTo>
                  <a:cubicBezTo>
                    <a:pt x="61496" y="46632"/>
                    <a:pt x="61460" y="46834"/>
                    <a:pt x="61389" y="47024"/>
                  </a:cubicBezTo>
                  <a:cubicBezTo>
                    <a:pt x="61317" y="47215"/>
                    <a:pt x="61210" y="47394"/>
                    <a:pt x="61067" y="47536"/>
                  </a:cubicBezTo>
                  <a:cubicBezTo>
                    <a:pt x="60982" y="47613"/>
                    <a:pt x="60896" y="47651"/>
                    <a:pt x="60828" y="47651"/>
                  </a:cubicBezTo>
                  <a:cubicBezTo>
                    <a:pt x="60812" y="47651"/>
                    <a:pt x="60796" y="47648"/>
                    <a:pt x="60782" y="47644"/>
                  </a:cubicBezTo>
                  <a:cubicBezTo>
                    <a:pt x="60615" y="47584"/>
                    <a:pt x="60567" y="47203"/>
                    <a:pt x="60722" y="46774"/>
                  </a:cubicBezTo>
                  <a:lnTo>
                    <a:pt x="60722" y="46774"/>
                  </a:lnTo>
                  <a:lnTo>
                    <a:pt x="60710" y="46786"/>
                  </a:lnTo>
                  <a:cubicBezTo>
                    <a:pt x="60860" y="46400"/>
                    <a:pt x="61117" y="46159"/>
                    <a:pt x="61280" y="46159"/>
                  </a:cubicBezTo>
                  <a:close/>
                  <a:moveTo>
                    <a:pt x="29437" y="45854"/>
                  </a:moveTo>
                  <a:cubicBezTo>
                    <a:pt x="29387" y="45854"/>
                    <a:pt x="29337" y="45863"/>
                    <a:pt x="29290" y="45881"/>
                  </a:cubicBezTo>
                  <a:cubicBezTo>
                    <a:pt x="29099" y="45965"/>
                    <a:pt x="28968" y="46155"/>
                    <a:pt x="28968" y="46370"/>
                  </a:cubicBezTo>
                  <a:cubicBezTo>
                    <a:pt x="28932" y="46620"/>
                    <a:pt x="28968" y="46882"/>
                    <a:pt x="29063" y="47120"/>
                  </a:cubicBezTo>
                  <a:cubicBezTo>
                    <a:pt x="29242" y="47596"/>
                    <a:pt x="29587" y="47917"/>
                    <a:pt x="29885" y="47917"/>
                  </a:cubicBezTo>
                  <a:cubicBezTo>
                    <a:pt x="29944" y="47917"/>
                    <a:pt x="29992" y="47906"/>
                    <a:pt x="30040" y="47894"/>
                  </a:cubicBezTo>
                  <a:cubicBezTo>
                    <a:pt x="30230" y="47798"/>
                    <a:pt x="30349" y="47608"/>
                    <a:pt x="30361" y="47394"/>
                  </a:cubicBezTo>
                  <a:cubicBezTo>
                    <a:pt x="30385" y="47144"/>
                    <a:pt x="30349" y="46893"/>
                    <a:pt x="30266" y="46667"/>
                  </a:cubicBezTo>
                  <a:cubicBezTo>
                    <a:pt x="30082" y="46177"/>
                    <a:pt x="29741" y="45854"/>
                    <a:pt x="29437" y="45854"/>
                  </a:cubicBezTo>
                  <a:close/>
                  <a:moveTo>
                    <a:pt x="61287" y="45870"/>
                  </a:moveTo>
                  <a:cubicBezTo>
                    <a:pt x="60981" y="45870"/>
                    <a:pt x="60634" y="46194"/>
                    <a:pt x="60448" y="46679"/>
                  </a:cubicBezTo>
                  <a:cubicBezTo>
                    <a:pt x="60246" y="47239"/>
                    <a:pt x="60341" y="47775"/>
                    <a:pt x="60674" y="47906"/>
                  </a:cubicBezTo>
                  <a:cubicBezTo>
                    <a:pt x="60722" y="47917"/>
                    <a:pt x="60782" y="47929"/>
                    <a:pt x="60829" y="47929"/>
                  </a:cubicBezTo>
                  <a:lnTo>
                    <a:pt x="60829" y="47917"/>
                  </a:lnTo>
                  <a:cubicBezTo>
                    <a:pt x="60984" y="47917"/>
                    <a:pt x="61127" y="47858"/>
                    <a:pt x="61246" y="47751"/>
                  </a:cubicBezTo>
                  <a:cubicBezTo>
                    <a:pt x="61425" y="47584"/>
                    <a:pt x="61567" y="47370"/>
                    <a:pt x="61651" y="47132"/>
                  </a:cubicBezTo>
                  <a:cubicBezTo>
                    <a:pt x="61746" y="46893"/>
                    <a:pt x="61782" y="46643"/>
                    <a:pt x="61746" y="46382"/>
                  </a:cubicBezTo>
                  <a:cubicBezTo>
                    <a:pt x="61746" y="46179"/>
                    <a:pt x="61615" y="45989"/>
                    <a:pt x="61425" y="45893"/>
                  </a:cubicBezTo>
                  <a:cubicBezTo>
                    <a:pt x="61380" y="45878"/>
                    <a:pt x="61334" y="45870"/>
                    <a:pt x="61287" y="45870"/>
                  </a:cubicBezTo>
                  <a:close/>
                  <a:moveTo>
                    <a:pt x="43696" y="47215"/>
                  </a:moveTo>
                  <a:cubicBezTo>
                    <a:pt x="43708" y="47215"/>
                    <a:pt x="43720" y="47215"/>
                    <a:pt x="43732" y="47227"/>
                  </a:cubicBezTo>
                  <a:cubicBezTo>
                    <a:pt x="43815" y="47251"/>
                    <a:pt x="43875" y="47346"/>
                    <a:pt x="43899" y="47477"/>
                  </a:cubicBezTo>
                  <a:cubicBezTo>
                    <a:pt x="43958" y="47894"/>
                    <a:pt x="43839" y="48298"/>
                    <a:pt x="43577" y="48620"/>
                  </a:cubicBezTo>
                  <a:cubicBezTo>
                    <a:pt x="43488" y="48699"/>
                    <a:pt x="43408" y="48745"/>
                    <a:pt x="43335" y="48745"/>
                  </a:cubicBezTo>
                  <a:cubicBezTo>
                    <a:pt x="43320" y="48745"/>
                    <a:pt x="43306" y="48743"/>
                    <a:pt x="43291" y="48739"/>
                  </a:cubicBezTo>
                  <a:cubicBezTo>
                    <a:pt x="43220" y="48727"/>
                    <a:pt x="43160" y="48632"/>
                    <a:pt x="43137" y="48489"/>
                  </a:cubicBezTo>
                  <a:cubicBezTo>
                    <a:pt x="43101" y="48287"/>
                    <a:pt x="43113" y="48084"/>
                    <a:pt x="43172" y="47882"/>
                  </a:cubicBezTo>
                  <a:cubicBezTo>
                    <a:pt x="43232" y="47691"/>
                    <a:pt x="43327" y="47501"/>
                    <a:pt x="43458" y="47358"/>
                  </a:cubicBezTo>
                  <a:cubicBezTo>
                    <a:pt x="43518" y="47286"/>
                    <a:pt x="43601" y="47239"/>
                    <a:pt x="43696" y="47227"/>
                  </a:cubicBezTo>
                  <a:lnTo>
                    <a:pt x="43696" y="47215"/>
                  </a:lnTo>
                  <a:close/>
                  <a:moveTo>
                    <a:pt x="43670" y="46932"/>
                  </a:moveTo>
                  <a:cubicBezTo>
                    <a:pt x="43516" y="46932"/>
                    <a:pt x="43360" y="47001"/>
                    <a:pt x="43256" y="47155"/>
                  </a:cubicBezTo>
                  <a:cubicBezTo>
                    <a:pt x="43089" y="47334"/>
                    <a:pt x="42970" y="47560"/>
                    <a:pt x="42898" y="47810"/>
                  </a:cubicBezTo>
                  <a:cubicBezTo>
                    <a:pt x="42827" y="48048"/>
                    <a:pt x="42815" y="48298"/>
                    <a:pt x="42863" y="48548"/>
                  </a:cubicBezTo>
                  <a:cubicBezTo>
                    <a:pt x="42887" y="48763"/>
                    <a:pt x="43017" y="48941"/>
                    <a:pt x="43220" y="49013"/>
                  </a:cubicBezTo>
                  <a:cubicBezTo>
                    <a:pt x="43256" y="49025"/>
                    <a:pt x="43303" y="49025"/>
                    <a:pt x="43339" y="49025"/>
                  </a:cubicBezTo>
                  <a:cubicBezTo>
                    <a:pt x="43506" y="49013"/>
                    <a:pt x="43660" y="48941"/>
                    <a:pt x="43768" y="48810"/>
                  </a:cubicBezTo>
                  <a:cubicBezTo>
                    <a:pt x="44113" y="48429"/>
                    <a:pt x="44256" y="47917"/>
                    <a:pt x="44172" y="47417"/>
                  </a:cubicBezTo>
                  <a:cubicBezTo>
                    <a:pt x="44165" y="47115"/>
                    <a:pt x="43920" y="46932"/>
                    <a:pt x="43670" y="46932"/>
                  </a:cubicBezTo>
                  <a:close/>
                  <a:moveTo>
                    <a:pt x="49800" y="47670"/>
                  </a:moveTo>
                  <a:cubicBezTo>
                    <a:pt x="49807" y="47670"/>
                    <a:pt x="49816" y="47673"/>
                    <a:pt x="49828" y="47679"/>
                  </a:cubicBezTo>
                  <a:cubicBezTo>
                    <a:pt x="49911" y="47679"/>
                    <a:pt x="49995" y="47727"/>
                    <a:pt x="50054" y="47798"/>
                  </a:cubicBezTo>
                  <a:cubicBezTo>
                    <a:pt x="50197" y="47953"/>
                    <a:pt x="50292" y="48132"/>
                    <a:pt x="50352" y="48334"/>
                  </a:cubicBezTo>
                  <a:cubicBezTo>
                    <a:pt x="50471" y="48763"/>
                    <a:pt x="50387" y="49144"/>
                    <a:pt x="50221" y="49191"/>
                  </a:cubicBezTo>
                  <a:cubicBezTo>
                    <a:pt x="50209" y="49195"/>
                    <a:pt x="50197" y="49197"/>
                    <a:pt x="50184" y="49197"/>
                  </a:cubicBezTo>
                  <a:cubicBezTo>
                    <a:pt x="50024" y="49197"/>
                    <a:pt x="49771" y="48933"/>
                    <a:pt x="49661" y="48537"/>
                  </a:cubicBezTo>
                  <a:cubicBezTo>
                    <a:pt x="49602" y="48334"/>
                    <a:pt x="49590" y="48132"/>
                    <a:pt x="49625" y="47929"/>
                  </a:cubicBezTo>
                  <a:cubicBezTo>
                    <a:pt x="49649" y="47786"/>
                    <a:pt x="49709" y="47691"/>
                    <a:pt x="49780" y="47679"/>
                  </a:cubicBezTo>
                  <a:cubicBezTo>
                    <a:pt x="49786" y="47673"/>
                    <a:pt x="49792" y="47670"/>
                    <a:pt x="49800" y="47670"/>
                  </a:cubicBezTo>
                  <a:close/>
                  <a:moveTo>
                    <a:pt x="76000" y="47831"/>
                  </a:moveTo>
                  <a:cubicBezTo>
                    <a:pt x="76157" y="47831"/>
                    <a:pt x="76395" y="48121"/>
                    <a:pt x="76474" y="48548"/>
                  </a:cubicBezTo>
                  <a:cubicBezTo>
                    <a:pt x="76569" y="48989"/>
                    <a:pt x="76450" y="49346"/>
                    <a:pt x="76284" y="49394"/>
                  </a:cubicBezTo>
                  <a:cubicBezTo>
                    <a:pt x="76274" y="49396"/>
                    <a:pt x="76265" y="49397"/>
                    <a:pt x="76256" y="49397"/>
                  </a:cubicBezTo>
                  <a:cubicBezTo>
                    <a:pt x="76090" y="49397"/>
                    <a:pt x="75862" y="49107"/>
                    <a:pt x="75772" y="48679"/>
                  </a:cubicBezTo>
                  <a:cubicBezTo>
                    <a:pt x="75688" y="48239"/>
                    <a:pt x="75807" y="47882"/>
                    <a:pt x="75974" y="47834"/>
                  </a:cubicBezTo>
                  <a:cubicBezTo>
                    <a:pt x="75982" y="47832"/>
                    <a:pt x="75991" y="47831"/>
                    <a:pt x="76000" y="47831"/>
                  </a:cubicBezTo>
                  <a:close/>
                  <a:moveTo>
                    <a:pt x="14752" y="47846"/>
                  </a:moveTo>
                  <a:cubicBezTo>
                    <a:pt x="14919" y="47882"/>
                    <a:pt x="15038" y="48251"/>
                    <a:pt x="14943" y="48691"/>
                  </a:cubicBezTo>
                  <a:cubicBezTo>
                    <a:pt x="14864" y="49108"/>
                    <a:pt x="14636" y="49397"/>
                    <a:pt x="14470" y="49397"/>
                  </a:cubicBezTo>
                  <a:cubicBezTo>
                    <a:pt x="14461" y="49397"/>
                    <a:pt x="14452" y="49396"/>
                    <a:pt x="14442" y="49394"/>
                  </a:cubicBezTo>
                  <a:cubicBezTo>
                    <a:pt x="14359" y="49382"/>
                    <a:pt x="14300" y="49287"/>
                    <a:pt x="14252" y="49156"/>
                  </a:cubicBezTo>
                  <a:cubicBezTo>
                    <a:pt x="14204" y="48953"/>
                    <a:pt x="14204" y="48751"/>
                    <a:pt x="14240" y="48548"/>
                  </a:cubicBezTo>
                  <a:cubicBezTo>
                    <a:pt x="14323" y="48132"/>
                    <a:pt x="14562" y="47846"/>
                    <a:pt x="14728" y="47846"/>
                  </a:cubicBezTo>
                  <a:close/>
                  <a:moveTo>
                    <a:pt x="49845" y="47384"/>
                  </a:moveTo>
                  <a:cubicBezTo>
                    <a:pt x="49597" y="47384"/>
                    <a:pt x="49354" y="47568"/>
                    <a:pt x="49340" y="47870"/>
                  </a:cubicBezTo>
                  <a:cubicBezTo>
                    <a:pt x="49304" y="48120"/>
                    <a:pt x="49316" y="48370"/>
                    <a:pt x="49387" y="48608"/>
                  </a:cubicBezTo>
                  <a:cubicBezTo>
                    <a:pt x="49542" y="49120"/>
                    <a:pt x="49875" y="49477"/>
                    <a:pt x="50185" y="49477"/>
                  </a:cubicBezTo>
                  <a:cubicBezTo>
                    <a:pt x="50221" y="49477"/>
                    <a:pt x="50268" y="49465"/>
                    <a:pt x="50304" y="49453"/>
                  </a:cubicBezTo>
                  <a:cubicBezTo>
                    <a:pt x="50649" y="49358"/>
                    <a:pt x="50780" y="48834"/>
                    <a:pt x="50614" y="48251"/>
                  </a:cubicBezTo>
                  <a:cubicBezTo>
                    <a:pt x="50554" y="48013"/>
                    <a:pt x="50423" y="47786"/>
                    <a:pt x="50256" y="47608"/>
                  </a:cubicBezTo>
                  <a:cubicBezTo>
                    <a:pt x="50152" y="47454"/>
                    <a:pt x="49998" y="47384"/>
                    <a:pt x="49845" y="47384"/>
                  </a:cubicBezTo>
                  <a:close/>
                  <a:moveTo>
                    <a:pt x="14727" y="47564"/>
                  </a:moveTo>
                  <a:cubicBezTo>
                    <a:pt x="14398" y="47564"/>
                    <a:pt x="14076" y="47940"/>
                    <a:pt x="13966" y="48489"/>
                  </a:cubicBezTo>
                  <a:cubicBezTo>
                    <a:pt x="13919" y="48739"/>
                    <a:pt x="13919" y="48989"/>
                    <a:pt x="13990" y="49239"/>
                  </a:cubicBezTo>
                  <a:cubicBezTo>
                    <a:pt x="14026" y="49441"/>
                    <a:pt x="14181" y="49608"/>
                    <a:pt x="14383" y="49668"/>
                  </a:cubicBezTo>
                  <a:cubicBezTo>
                    <a:pt x="14407" y="49668"/>
                    <a:pt x="14431" y="49680"/>
                    <a:pt x="14466" y="49680"/>
                  </a:cubicBezTo>
                  <a:cubicBezTo>
                    <a:pt x="14788" y="49680"/>
                    <a:pt x="15121" y="49287"/>
                    <a:pt x="15216" y="48739"/>
                  </a:cubicBezTo>
                  <a:cubicBezTo>
                    <a:pt x="15335" y="48167"/>
                    <a:pt x="15157" y="47644"/>
                    <a:pt x="14812" y="47572"/>
                  </a:cubicBezTo>
                  <a:cubicBezTo>
                    <a:pt x="14783" y="47567"/>
                    <a:pt x="14755" y="47564"/>
                    <a:pt x="14727" y="47564"/>
                  </a:cubicBezTo>
                  <a:close/>
                  <a:moveTo>
                    <a:pt x="75994" y="47552"/>
                  </a:moveTo>
                  <a:cubicBezTo>
                    <a:pt x="75968" y="47552"/>
                    <a:pt x="75941" y="47555"/>
                    <a:pt x="75914" y="47560"/>
                  </a:cubicBezTo>
                  <a:cubicBezTo>
                    <a:pt x="75557" y="47632"/>
                    <a:pt x="75379" y="48144"/>
                    <a:pt x="75498" y="48739"/>
                  </a:cubicBezTo>
                  <a:cubicBezTo>
                    <a:pt x="75605" y="49287"/>
                    <a:pt x="75938" y="49668"/>
                    <a:pt x="76260" y="49668"/>
                  </a:cubicBezTo>
                  <a:lnTo>
                    <a:pt x="76248" y="49680"/>
                  </a:lnTo>
                  <a:cubicBezTo>
                    <a:pt x="76284" y="49680"/>
                    <a:pt x="76307" y="49668"/>
                    <a:pt x="76343" y="49668"/>
                  </a:cubicBezTo>
                  <a:cubicBezTo>
                    <a:pt x="76688" y="49596"/>
                    <a:pt x="76867" y="49072"/>
                    <a:pt x="76748" y="48489"/>
                  </a:cubicBezTo>
                  <a:cubicBezTo>
                    <a:pt x="76638" y="47939"/>
                    <a:pt x="76315" y="47552"/>
                    <a:pt x="75994" y="47552"/>
                  </a:cubicBezTo>
                  <a:close/>
                  <a:moveTo>
                    <a:pt x="41577" y="49060"/>
                  </a:moveTo>
                  <a:lnTo>
                    <a:pt x="41577" y="49072"/>
                  </a:lnTo>
                  <a:cubicBezTo>
                    <a:pt x="41839" y="49108"/>
                    <a:pt x="42077" y="49239"/>
                    <a:pt x="42244" y="49453"/>
                  </a:cubicBezTo>
                  <a:cubicBezTo>
                    <a:pt x="42541" y="49787"/>
                    <a:pt x="42625" y="50168"/>
                    <a:pt x="42506" y="50275"/>
                  </a:cubicBezTo>
                  <a:cubicBezTo>
                    <a:pt x="42470" y="50302"/>
                    <a:pt x="42434" y="50315"/>
                    <a:pt x="42393" y="50315"/>
                  </a:cubicBezTo>
                  <a:cubicBezTo>
                    <a:pt x="42380" y="50315"/>
                    <a:pt x="42366" y="50314"/>
                    <a:pt x="42351" y="50311"/>
                  </a:cubicBezTo>
                  <a:cubicBezTo>
                    <a:pt x="42101" y="50263"/>
                    <a:pt x="41863" y="50132"/>
                    <a:pt x="41708" y="49930"/>
                  </a:cubicBezTo>
                  <a:cubicBezTo>
                    <a:pt x="41565" y="49775"/>
                    <a:pt x="41470" y="49596"/>
                    <a:pt x="41410" y="49394"/>
                  </a:cubicBezTo>
                  <a:cubicBezTo>
                    <a:pt x="41374" y="49299"/>
                    <a:pt x="41386" y="49191"/>
                    <a:pt x="41446" y="49096"/>
                  </a:cubicBezTo>
                  <a:cubicBezTo>
                    <a:pt x="41482" y="49072"/>
                    <a:pt x="41529" y="49060"/>
                    <a:pt x="41577" y="49060"/>
                  </a:cubicBezTo>
                  <a:close/>
                  <a:moveTo>
                    <a:pt x="36040" y="48918"/>
                  </a:moveTo>
                  <a:cubicBezTo>
                    <a:pt x="36219" y="48918"/>
                    <a:pt x="36421" y="49239"/>
                    <a:pt x="36445" y="49691"/>
                  </a:cubicBezTo>
                  <a:cubicBezTo>
                    <a:pt x="36457" y="49894"/>
                    <a:pt x="36421" y="50096"/>
                    <a:pt x="36338" y="50287"/>
                  </a:cubicBezTo>
                  <a:cubicBezTo>
                    <a:pt x="36279" y="50418"/>
                    <a:pt x="36195" y="50489"/>
                    <a:pt x="36124" y="50489"/>
                  </a:cubicBezTo>
                  <a:cubicBezTo>
                    <a:pt x="36040" y="50489"/>
                    <a:pt x="35957" y="50430"/>
                    <a:pt x="35886" y="50299"/>
                  </a:cubicBezTo>
                  <a:cubicBezTo>
                    <a:pt x="35790" y="50120"/>
                    <a:pt x="35731" y="49930"/>
                    <a:pt x="35731" y="49715"/>
                  </a:cubicBezTo>
                  <a:cubicBezTo>
                    <a:pt x="35707" y="49275"/>
                    <a:pt x="35862" y="48918"/>
                    <a:pt x="36040" y="48918"/>
                  </a:cubicBezTo>
                  <a:close/>
                  <a:moveTo>
                    <a:pt x="54674" y="48906"/>
                  </a:moveTo>
                  <a:cubicBezTo>
                    <a:pt x="54840" y="48918"/>
                    <a:pt x="55007" y="49275"/>
                    <a:pt x="54983" y="49715"/>
                  </a:cubicBezTo>
                  <a:cubicBezTo>
                    <a:pt x="54983" y="49918"/>
                    <a:pt x="54924" y="50120"/>
                    <a:pt x="54828" y="50299"/>
                  </a:cubicBezTo>
                  <a:cubicBezTo>
                    <a:pt x="54757" y="50418"/>
                    <a:pt x="54662" y="50489"/>
                    <a:pt x="54590" y="50489"/>
                  </a:cubicBezTo>
                  <a:cubicBezTo>
                    <a:pt x="54519" y="50489"/>
                    <a:pt x="54436" y="50406"/>
                    <a:pt x="54376" y="50275"/>
                  </a:cubicBezTo>
                  <a:cubicBezTo>
                    <a:pt x="54293" y="50084"/>
                    <a:pt x="54257" y="49882"/>
                    <a:pt x="54269" y="49680"/>
                  </a:cubicBezTo>
                  <a:cubicBezTo>
                    <a:pt x="54293" y="49239"/>
                    <a:pt x="54495" y="48906"/>
                    <a:pt x="54662" y="48906"/>
                  </a:cubicBezTo>
                  <a:close/>
                  <a:moveTo>
                    <a:pt x="41570" y="48785"/>
                  </a:moveTo>
                  <a:cubicBezTo>
                    <a:pt x="41449" y="48785"/>
                    <a:pt x="41340" y="48820"/>
                    <a:pt x="41255" y="48894"/>
                  </a:cubicBezTo>
                  <a:cubicBezTo>
                    <a:pt x="41112" y="49049"/>
                    <a:pt x="41065" y="49275"/>
                    <a:pt x="41136" y="49465"/>
                  </a:cubicBezTo>
                  <a:cubicBezTo>
                    <a:pt x="41208" y="49715"/>
                    <a:pt x="41327" y="49930"/>
                    <a:pt x="41505" y="50120"/>
                  </a:cubicBezTo>
                  <a:cubicBezTo>
                    <a:pt x="41708" y="50382"/>
                    <a:pt x="42005" y="50549"/>
                    <a:pt x="42339" y="50596"/>
                  </a:cubicBezTo>
                  <a:lnTo>
                    <a:pt x="42375" y="50596"/>
                  </a:lnTo>
                  <a:lnTo>
                    <a:pt x="42375" y="50608"/>
                  </a:lnTo>
                  <a:cubicBezTo>
                    <a:pt x="42494" y="50608"/>
                    <a:pt x="42601" y="50561"/>
                    <a:pt x="42696" y="50489"/>
                  </a:cubicBezTo>
                  <a:cubicBezTo>
                    <a:pt x="42958" y="50251"/>
                    <a:pt x="42851" y="49715"/>
                    <a:pt x="42446" y="49263"/>
                  </a:cubicBezTo>
                  <a:cubicBezTo>
                    <a:pt x="42175" y="48959"/>
                    <a:pt x="41841" y="48785"/>
                    <a:pt x="41570" y="48785"/>
                  </a:cubicBezTo>
                  <a:close/>
                  <a:moveTo>
                    <a:pt x="54662" y="48632"/>
                  </a:moveTo>
                  <a:cubicBezTo>
                    <a:pt x="54317" y="48632"/>
                    <a:pt x="54019" y="49084"/>
                    <a:pt x="53995" y="49668"/>
                  </a:cubicBezTo>
                  <a:cubicBezTo>
                    <a:pt x="53971" y="49918"/>
                    <a:pt x="54019" y="50168"/>
                    <a:pt x="54126" y="50394"/>
                  </a:cubicBezTo>
                  <a:cubicBezTo>
                    <a:pt x="54186" y="50596"/>
                    <a:pt x="54364" y="50739"/>
                    <a:pt x="54578" y="50763"/>
                  </a:cubicBezTo>
                  <a:lnTo>
                    <a:pt x="54602" y="50763"/>
                  </a:lnTo>
                  <a:cubicBezTo>
                    <a:pt x="54805" y="50751"/>
                    <a:pt x="54983" y="50632"/>
                    <a:pt x="55067" y="50442"/>
                  </a:cubicBezTo>
                  <a:cubicBezTo>
                    <a:pt x="55198" y="50227"/>
                    <a:pt x="55257" y="49977"/>
                    <a:pt x="55269" y="49727"/>
                  </a:cubicBezTo>
                  <a:cubicBezTo>
                    <a:pt x="55293" y="49132"/>
                    <a:pt x="55043" y="48644"/>
                    <a:pt x="54686" y="48632"/>
                  </a:cubicBezTo>
                  <a:close/>
                  <a:moveTo>
                    <a:pt x="36029" y="48632"/>
                  </a:moveTo>
                  <a:cubicBezTo>
                    <a:pt x="35671" y="48656"/>
                    <a:pt x="35421" y="49144"/>
                    <a:pt x="35445" y="49739"/>
                  </a:cubicBezTo>
                  <a:cubicBezTo>
                    <a:pt x="35457" y="49989"/>
                    <a:pt x="35517" y="50227"/>
                    <a:pt x="35648" y="50453"/>
                  </a:cubicBezTo>
                  <a:cubicBezTo>
                    <a:pt x="35731" y="50632"/>
                    <a:pt x="35909" y="50751"/>
                    <a:pt x="36112" y="50775"/>
                  </a:cubicBezTo>
                  <a:lnTo>
                    <a:pt x="36136" y="50775"/>
                  </a:lnTo>
                  <a:cubicBezTo>
                    <a:pt x="36350" y="50751"/>
                    <a:pt x="36529" y="50608"/>
                    <a:pt x="36588" y="50406"/>
                  </a:cubicBezTo>
                  <a:cubicBezTo>
                    <a:pt x="36695" y="50180"/>
                    <a:pt x="36743" y="49930"/>
                    <a:pt x="36719" y="49680"/>
                  </a:cubicBezTo>
                  <a:cubicBezTo>
                    <a:pt x="36695" y="49084"/>
                    <a:pt x="36398" y="48632"/>
                    <a:pt x="36052" y="48632"/>
                  </a:cubicBezTo>
                  <a:close/>
                  <a:moveTo>
                    <a:pt x="85771" y="50497"/>
                  </a:moveTo>
                  <a:cubicBezTo>
                    <a:pt x="85798" y="50497"/>
                    <a:pt x="85823" y="50502"/>
                    <a:pt x="85844" y="50513"/>
                  </a:cubicBezTo>
                  <a:cubicBezTo>
                    <a:pt x="85916" y="50549"/>
                    <a:pt x="85963" y="50644"/>
                    <a:pt x="85963" y="50799"/>
                  </a:cubicBezTo>
                  <a:cubicBezTo>
                    <a:pt x="85951" y="51001"/>
                    <a:pt x="85892" y="51204"/>
                    <a:pt x="85797" y="51382"/>
                  </a:cubicBezTo>
                  <a:cubicBezTo>
                    <a:pt x="85701" y="51561"/>
                    <a:pt x="85570" y="51716"/>
                    <a:pt x="85404" y="51846"/>
                  </a:cubicBezTo>
                  <a:cubicBezTo>
                    <a:pt x="85322" y="51896"/>
                    <a:pt x="85246" y="51928"/>
                    <a:pt x="85183" y="51928"/>
                  </a:cubicBezTo>
                  <a:cubicBezTo>
                    <a:pt x="85154" y="51928"/>
                    <a:pt x="85128" y="51921"/>
                    <a:pt x="85106" y="51906"/>
                  </a:cubicBezTo>
                  <a:cubicBezTo>
                    <a:pt x="84963" y="51835"/>
                    <a:pt x="84951" y="51442"/>
                    <a:pt x="85166" y="51049"/>
                  </a:cubicBezTo>
                  <a:cubicBezTo>
                    <a:pt x="85249" y="50858"/>
                    <a:pt x="85380" y="50703"/>
                    <a:pt x="85547" y="50584"/>
                  </a:cubicBezTo>
                  <a:cubicBezTo>
                    <a:pt x="85630" y="50526"/>
                    <a:pt x="85707" y="50497"/>
                    <a:pt x="85771" y="50497"/>
                  </a:cubicBezTo>
                  <a:close/>
                  <a:moveTo>
                    <a:pt x="4953" y="50501"/>
                  </a:moveTo>
                  <a:cubicBezTo>
                    <a:pt x="5037" y="50513"/>
                    <a:pt x="5108" y="50537"/>
                    <a:pt x="5179" y="50584"/>
                  </a:cubicBezTo>
                  <a:cubicBezTo>
                    <a:pt x="5334" y="50703"/>
                    <a:pt x="5477" y="50870"/>
                    <a:pt x="5560" y="51049"/>
                  </a:cubicBezTo>
                  <a:cubicBezTo>
                    <a:pt x="5656" y="51227"/>
                    <a:pt x="5715" y="51430"/>
                    <a:pt x="5727" y="51632"/>
                  </a:cubicBezTo>
                  <a:cubicBezTo>
                    <a:pt x="5727" y="51775"/>
                    <a:pt x="5679" y="51882"/>
                    <a:pt x="5608" y="51918"/>
                  </a:cubicBezTo>
                  <a:cubicBezTo>
                    <a:pt x="5588" y="51930"/>
                    <a:pt x="5563" y="51936"/>
                    <a:pt x="5536" y="51936"/>
                  </a:cubicBezTo>
                  <a:cubicBezTo>
                    <a:pt x="5372" y="51936"/>
                    <a:pt x="5103" y="51729"/>
                    <a:pt x="4929" y="51382"/>
                  </a:cubicBezTo>
                  <a:cubicBezTo>
                    <a:pt x="4715" y="50977"/>
                    <a:pt x="4727" y="50596"/>
                    <a:pt x="4882" y="50513"/>
                  </a:cubicBezTo>
                  <a:cubicBezTo>
                    <a:pt x="4906" y="50501"/>
                    <a:pt x="4929" y="50501"/>
                    <a:pt x="4953" y="50501"/>
                  </a:cubicBezTo>
                  <a:close/>
                  <a:moveTo>
                    <a:pt x="4964" y="50219"/>
                  </a:moveTo>
                  <a:cubicBezTo>
                    <a:pt x="4891" y="50219"/>
                    <a:pt x="4819" y="50233"/>
                    <a:pt x="4751" y="50263"/>
                  </a:cubicBezTo>
                  <a:cubicBezTo>
                    <a:pt x="4429" y="50430"/>
                    <a:pt x="4406" y="50977"/>
                    <a:pt x="4679" y="51513"/>
                  </a:cubicBezTo>
                  <a:cubicBezTo>
                    <a:pt x="4906" y="51942"/>
                    <a:pt x="5251" y="52216"/>
                    <a:pt x="5549" y="52216"/>
                  </a:cubicBezTo>
                  <a:cubicBezTo>
                    <a:pt x="5608" y="52216"/>
                    <a:pt x="5679" y="52192"/>
                    <a:pt x="5739" y="52168"/>
                  </a:cubicBezTo>
                  <a:cubicBezTo>
                    <a:pt x="5918" y="52049"/>
                    <a:pt x="6025" y="51846"/>
                    <a:pt x="6001" y="51632"/>
                  </a:cubicBezTo>
                  <a:cubicBezTo>
                    <a:pt x="5977" y="51132"/>
                    <a:pt x="5739" y="50656"/>
                    <a:pt x="5334" y="50358"/>
                  </a:cubicBezTo>
                  <a:cubicBezTo>
                    <a:pt x="5227" y="50266"/>
                    <a:pt x="5095" y="50219"/>
                    <a:pt x="4964" y="50219"/>
                  </a:cubicBezTo>
                  <a:close/>
                  <a:moveTo>
                    <a:pt x="85736" y="50205"/>
                  </a:moveTo>
                  <a:cubicBezTo>
                    <a:pt x="85616" y="50205"/>
                    <a:pt x="85493" y="50248"/>
                    <a:pt x="85392" y="50346"/>
                  </a:cubicBezTo>
                  <a:cubicBezTo>
                    <a:pt x="85189" y="50501"/>
                    <a:pt x="85023" y="50692"/>
                    <a:pt x="84916" y="50918"/>
                  </a:cubicBezTo>
                  <a:cubicBezTo>
                    <a:pt x="84630" y="51442"/>
                    <a:pt x="84666" y="51989"/>
                    <a:pt x="84975" y="52156"/>
                  </a:cubicBezTo>
                  <a:cubicBezTo>
                    <a:pt x="85047" y="52192"/>
                    <a:pt x="85106" y="52204"/>
                    <a:pt x="85178" y="52204"/>
                  </a:cubicBezTo>
                  <a:lnTo>
                    <a:pt x="85178" y="52216"/>
                  </a:lnTo>
                  <a:cubicBezTo>
                    <a:pt x="85308" y="52204"/>
                    <a:pt x="85451" y="52156"/>
                    <a:pt x="85559" y="52073"/>
                  </a:cubicBezTo>
                  <a:cubicBezTo>
                    <a:pt x="85963" y="51775"/>
                    <a:pt x="86213" y="51299"/>
                    <a:pt x="86237" y="50799"/>
                  </a:cubicBezTo>
                  <a:cubicBezTo>
                    <a:pt x="86296" y="50454"/>
                    <a:pt x="86023" y="50205"/>
                    <a:pt x="85736" y="50205"/>
                  </a:cubicBezTo>
                  <a:close/>
                  <a:moveTo>
                    <a:pt x="18805" y="51980"/>
                  </a:moveTo>
                  <a:cubicBezTo>
                    <a:pt x="18861" y="51980"/>
                    <a:pt x="18919" y="51983"/>
                    <a:pt x="18979" y="51989"/>
                  </a:cubicBezTo>
                  <a:cubicBezTo>
                    <a:pt x="19181" y="52001"/>
                    <a:pt x="19372" y="52073"/>
                    <a:pt x="19550" y="52180"/>
                  </a:cubicBezTo>
                  <a:cubicBezTo>
                    <a:pt x="19669" y="52263"/>
                    <a:pt x="19729" y="52347"/>
                    <a:pt x="19729" y="52430"/>
                  </a:cubicBezTo>
                  <a:cubicBezTo>
                    <a:pt x="19717" y="52501"/>
                    <a:pt x="19634" y="52585"/>
                    <a:pt x="19503" y="52632"/>
                  </a:cubicBezTo>
                  <a:cubicBezTo>
                    <a:pt x="19360" y="52686"/>
                    <a:pt x="19203" y="52713"/>
                    <a:pt x="19049" y="52713"/>
                  </a:cubicBezTo>
                  <a:cubicBezTo>
                    <a:pt x="18997" y="52713"/>
                    <a:pt x="18946" y="52710"/>
                    <a:pt x="18895" y="52704"/>
                  </a:cubicBezTo>
                  <a:cubicBezTo>
                    <a:pt x="18455" y="52656"/>
                    <a:pt x="18133" y="52430"/>
                    <a:pt x="18157" y="52263"/>
                  </a:cubicBezTo>
                  <a:cubicBezTo>
                    <a:pt x="18168" y="52108"/>
                    <a:pt x="18438" y="51980"/>
                    <a:pt x="18805" y="51980"/>
                  </a:cubicBezTo>
                  <a:close/>
                  <a:moveTo>
                    <a:pt x="71914" y="51977"/>
                  </a:moveTo>
                  <a:cubicBezTo>
                    <a:pt x="72271" y="51977"/>
                    <a:pt x="72545" y="52108"/>
                    <a:pt x="72557" y="52263"/>
                  </a:cubicBezTo>
                  <a:cubicBezTo>
                    <a:pt x="72569" y="52430"/>
                    <a:pt x="72259" y="52656"/>
                    <a:pt x="71807" y="52704"/>
                  </a:cubicBezTo>
                  <a:cubicBezTo>
                    <a:pt x="71754" y="52710"/>
                    <a:pt x="71702" y="52713"/>
                    <a:pt x="71650" y="52713"/>
                  </a:cubicBezTo>
                  <a:cubicBezTo>
                    <a:pt x="71501" y="52713"/>
                    <a:pt x="71353" y="52688"/>
                    <a:pt x="71211" y="52644"/>
                  </a:cubicBezTo>
                  <a:cubicBezTo>
                    <a:pt x="71081" y="52585"/>
                    <a:pt x="70997" y="52513"/>
                    <a:pt x="70985" y="52430"/>
                  </a:cubicBezTo>
                  <a:cubicBezTo>
                    <a:pt x="70973" y="52263"/>
                    <a:pt x="71283" y="52037"/>
                    <a:pt x="71735" y="51989"/>
                  </a:cubicBezTo>
                  <a:cubicBezTo>
                    <a:pt x="71795" y="51977"/>
                    <a:pt x="71843" y="51977"/>
                    <a:pt x="71902" y="51977"/>
                  </a:cubicBezTo>
                  <a:close/>
                  <a:moveTo>
                    <a:pt x="18793" y="51703"/>
                  </a:moveTo>
                  <a:cubicBezTo>
                    <a:pt x="18294" y="51703"/>
                    <a:pt x="17903" y="51924"/>
                    <a:pt x="17871" y="52227"/>
                  </a:cubicBezTo>
                  <a:cubicBezTo>
                    <a:pt x="17836" y="52585"/>
                    <a:pt x="18276" y="52906"/>
                    <a:pt x="18872" y="52978"/>
                  </a:cubicBezTo>
                  <a:cubicBezTo>
                    <a:pt x="18931" y="52989"/>
                    <a:pt x="19003" y="52989"/>
                    <a:pt x="19074" y="52989"/>
                  </a:cubicBezTo>
                  <a:cubicBezTo>
                    <a:pt x="19253" y="52989"/>
                    <a:pt x="19431" y="52966"/>
                    <a:pt x="19610" y="52894"/>
                  </a:cubicBezTo>
                  <a:cubicBezTo>
                    <a:pt x="20086" y="52799"/>
                    <a:pt x="20157" y="52156"/>
                    <a:pt x="19705" y="51954"/>
                  </a:cubicBezTo>
                  <a:cubicBezTo>
                    <a:pt x="19503" y="51823"/>
                    <a:pt x="19253" y="51739"/>
                    <a:pt x="19003" y="51716"/>
                  </a:cubicBezTo>
                  <a:cubicBezTo>
                    <a:pt x="18931" y="51707"/>
                    <a:pt x="18861" y="51703"/>
                    <a:pt x="18793" y="51703"/>
                  </a:cubicBezTo>
                  <a:close/>
                  <a:moveTo>
                    <a:pt x="71887" y="51706"/>
                  </a:moveTo>
                  <a:cubicBezTo>
                    <a:pt x="71826" y="51706"/>
                    <a:pt x="71764" y="51709"/>
                    <a:pt x="71700" y="51716"/>
                  </a:cubicBezTo>
                  <a:cubicBezTo>
                    <a:pt x="71104" y="51775"/>
                    <a:pt x="70676" y="52108"/>
                    <a:pt x="70711" y="52454"/>
                  </a:cubicBezTo>
                  <a:cubicBezTo>
                    <a:pt x="70747" y="52668"/>
                    <a:pt x="70902" y="52835"/>
                    <a:pt x="71104" y="52894"/>
                  </a:cubicBezTo>
                  <a:cubicBezTo>
                    <a:pt x="71271" y="52954"/>
                    <a:pt x="71462" y="52989"/>
                    <a:pt x="71640" y="52989"/>
                  </a:cubicBezTo>
                  <a:cubicBezTo>
                    <a:pt x="71712" y="52989"/>
                    <a:pt x="71771" y="52989"/>
                    <a:pt x="71843" y="52978"/>
                  </a:cubicBezTo>
                  <a:cubicBezTo>
                    <a:pt x="72438" y="52918"/>
                    <a:pt x="72878" y="52585"/>
                    <a:pt x="72831" y="52239"/>
                  </a:cubicBezTo>
                  <a:cubicBezTo>
                    <a:pt x="72799" y="51921"/>
                    <a:pt x="72397" y="51706"/>
                    <a:pt x="71887" y="51706"/>
                  </a:cubicBezTo>
                  <a:close/>
                  <a:moveTo>
                    <a:pt x="58472" y="51591"/>
                  </a:moveTo>
                  <a:cubicBezTo>
                    <a:pt x="58630" y="51591"/>
                    <a:pt x="58872" y="51867"/>
                    <a:pt x="58972" y="52275"/>
                  </a:cubicBezTo>
                  <a:cubicBezTo>
                    <a:pt x="59067" y="52716"/>
                    <a:pt x="58972" y="53085"/>
                    <a:pt x="58805" y="53120"/>
                  </a:cubicBezTo>
                  <a:cubicBezTo>
                    <a:pt x="58793" y="53124"/>
                    <a:pt x="58780" y="53126"/>
                    <a:pt x="58767" y="53126"/>
                  </a:cubicBezTo>
                  <a:cubicBezTo>
                    <a:pt x="58601" y="53126"/>
                    <a:pt x="58369" y="52850"/>
                    <a:pt x="58269" y="52442"/>
                  </a:cubicBezTo>
                  <a:cubicBezTo>
                    <a:pt x="58162" y="52001"/>
                    <a:pt x="58269" y="51632"/>
                    <a:pt x="58436" y="51596"/>
                  </a:cubicBezTo>
                  <a:cubicBezTo>
                    <a:pt x="58447" y="51593"/>
                    <a:pt x="58459" y="51591"/>
                    <a:pt x="58472" y="51591"/>
                  </a:cubicBezTo>
                  <a:close/>
                  <a:moveTo>
                    <a:pt x="58470" y="51308"/>
                  </a:moveTo>
                  <a:cubicBezTo>
                    <a:pt x="58435" y="51308"/>
                    <a:pt x="58399" y="51313"/>
                    <a:pt x="58365" y="51323"/>
                  </a:cubicBezTo>
                  <a:cubicBezTo>
                    <a:pt x="58019" y="51406"/>
                    <a:pt x="57853" y="51930"/>
                    <a:pt x="57996" y="52513"/>
                  </a:cubicBezTo>
                  <a:cubicBezTo>
                    <a:pt x="58127" y="53037"/>
                    <a:pt x="58460" y="53406"/>
                    <a:pt x="58769" y="53406"/>
                  </a:cubicBezTo>
                  <a:lnTo>
                    <a:pt x="58769" y="53394"/>
                  </a:lnTo>
                  <a:cubicBezTo>
                    <a:pt x="58805" y="53406"/>
                    <a:pt x="58841" y="53406"/>
                    <a:pt x="58865" y="53406"/>
                  </a:cubicBezTo>
                  <a:cubicBezTo>
                    <a:pt x="59222" y="53311"/>
                    <a:pt x="59377" y="52799"/>
                    <a:pt x="59234" y="52216"/>
                  </a:cubicBezTo>
                  <a:cubicBezTo>
                    <a:pt x="59116" y="51680"/>
                    <a:pt x="58786" y="51308"/>
                    <a:pt x="58470" y="51308"/>
                  </a:cubicBezTo>
                  <a:close/>
                  <a:moveTo>
                    <a:pt x="1405" y="52370"/>
                  </a:moveTo>
                  <a:cubicBezTo>
                    <a:pt x="1572" y="52370"/>
                    <a:pt x="1810" y="52644"/>
                    <a:pt x="1905" y="53049"/>
                  </a:cubicBezTo>
                  <a:cubicBezTo>
                    <a:pt x="2012" y="53490"/>
                    <a:pt x="1905" y="53871"/>
                    <a:pt x="1739" y="53906"/>
                  </a:cubicBezTo>
                  <a:cubicBezTo>
                    <a:pt x="1731" y="53907"/>
                    <a:pt x="1724" y="53908"/>
                    <a:pt x="1716" y="53908"/>
                  </a:cubicBezTo>
                  <a:cubicBezTo>
                    <a:pt x="1648" y="53908"/>
                    <a:pt x="1562" y="53860"/>
                    <a:pt x="1477" y="53763"/>
                  </a:cubicBezTo>
                  <a:cubicBezTo>
                    <a:pt x="1215" y="53442"/>
                    <a:pt x="1119" y="53013"/>
                    <a:pt x="1203" y="52608"/>
                  </a:cubicBezTo>
                  <a:cubicBezTo>
                    <a:pt x="1238" y="52478"/>
                    <a:pt x="1298" y="52382"/>
                    <a:pt x="1381" y="52370"/>
                  </a:cubicBezTo>
                  <a:close/>
                  <a:moveTo>
                    <a:pt x="89333" y="52370"/>
                  </a:moveTo>
                  <a:cubicBezTo>
                    <a:pt x="89499" y="52406"/>
                    <a:pt x="89607" y="52787"/>
                    <a:pt x="89499" y="53216"/>
                  </a:cubicBezTo>
                  <a:cubicBezTo>
                    <a:pt x="89464" y="53418"/>
                    <a:pt x="89369" y="53609"/>
                    <a:pt x="89238" y="53763"/>
                  </a:cubicBezTo>
                  <a:cubicBezTo>
                    <a:pt x="89156" y="53855"/>
                    <a:pt x="89075" y="53911"/>
                    <a:pt x="89009" y="53911"/>
                  </a:cubicBezTo>
                  <a:cubicBezTo>
                    <a:pt x="88997" y="53911"/>
                    <a:pt x="88986" y="53910"/>
                    <a:pt x="88976" y="53906"/>
                  </a:cubicBezTo>
                  <a:cubicBezTo>
                    <a:pt x="88892" y="53894"/>
                    <a:pt x="88833" y="53799"/>
                    <a:pt x="88797" y="53656"/>
                  </a:cubicBezTo>
                  <a:cubicBezTo>
                    <a:pt x="88749" y="53466"/>
                    <a:pt x="88749" y="53251"/>
                    <a:pt x="88809" y="53061"/>
                  </a:cubicBezTo>
                  <a:cubicBezTo>
                    <a:pt x="88904" y="52644"/>
                    <a:pt x="89142" y="52370"/>
                    <a:pt x="89309" y="52370"/>
                  </a:cubicBezTo>
                  <a:close/>
                  <a:moveTo>
                    <a:pt x="1404" y="52085"/>
                  </a:moveTo>
                  <a:cubicBezTo>
                    <a:pt x="1372" y="52085"/>
                    <a:pt x="1341" y="52089"/>
                    <a:pt x="1310" y="52097"/>
                  </a:cubicBezTo>
                  <a:cubicBezTo>
                    <a:pt x="1107" y="52156"/>
                    <a:pt x="953" y="52335"/>
                    <a:pt x="929" y="52537"/>
                  </a:cubicBezTo>
                  <a:cubicBezTo>
                    <a:pt x="822" y="53037"/>
                    <a:pt x="941" y="53561"/>
                    <a:pt x="1262" y="53954"/>
                  </a:cubicBezTo>
                  <a:cubicBezTo>
                    <a:pt x="1369" y="54097"/>
                    <a:pt x="1524" y="54180"/>
                    <a:pt x="1703" y="54192"/>
                  </a:cubicBezTo>
                  <a:cubicBezTo>
                    <a:pt x="1739" y="54192"/>
                    <a:pt x="1774" y="54192"/>
                    <a:pt x="1798" y="54180"/>
                  </a:cubicBezTo>
                  <a:cubicBezTo>
                    <a:pt x="2155" y="54097"/>
                    <a:pt x="2310" y="53573"/>
                    <a:pt x="2179" y="52989"/>
                  </a:cubicBezTo>
                  <a:cubicBezTo>
                    <a:pt x="2049" y="52459"/>
                    <a:pt x="1722" y="52085"/>
                    <a:pt x="1404" y="52085"/>
                  </a:cubicBezTo>
                  <a:close/>
                  <a:moveTo>
                    <a:pt x="89310" y="52085"/>
                  </a:moveTo>
                  <a:cubicBezTo>
                    <a:pt x="88992" y="52085"/>
                    <a:pt x="88665" y="52459"/>
                    <a:pt x="88535" y="52989"/>
                  </a:cubicBezTo>
                  <a:cubicBezTo>
                    <a:pt x="88476" y="53228"/>
                    <a:pt x="88476" y="53490"/>
                    <a:pt x="88535" y="53728"/>
                  </a:cubicBezTo>
                  <a:cubicBezTo>
                    <a:pt x="88559" y="53942"/>
                    <a:pt x="88714" y="54109"/>
                    <a:pt x="88916" y="54180"/>
                  </a:cubicBezTo>
                  <a:cubicBezTo>
                    <a:pt x="88940" y="54192"/>
                    <a:pt x="88976" y="54192"/>
                    <a:pt x="89011" y="54192"/>
                  </a:cubicBezTo>
                  <a:cubicBezTo>
                    <a:pt x="89178" y="54180"/>
                    <a:pt x="89345" y="54097"/>
                    <a:pt x="89452" y="53954"/>
                  </a:cubicBezTo>
                  <a:cubicBezTo>
                    <a:pt x="89619" y="53763"/>
                    <a:pt x="89726" y="53525"/>
                    <a:pt x="89785" y="53287"/>
                  </a:cubicBezTo>
                  <a:cubicBezTo>
                    <a:pt x="89916" y="52704"/>
                    <a:pt x="89761" y="52180"/>
                    <a:pt x="89404" y="52097"/>
                  </a:cubicBezTo>
                  <a:cubicBezTo>
                    <a:pt x="89373" y="52089"/>
                    <a:pt x="89342" y="52085"/>
                    <a:pt x="89310" y="52085"/>
                  </a:cubicBezTo>
                  <a:close/>
                  <a:moveTo>
                    <a:pt x="9728" y="52751"/>
                  </a:moveTo>
                  <a:cubicBezTo>
                    <a:pt x="9894" y="52763"/>
                    <a:pt x="10061" y="53120"/>
                    <a:pt x="10025" y="53561"/>
                  </a:cubicBezTo>
                  <a:cubicBezTo>
                    <a:pt x="10025" y="53763"/>
                    <a:pt x="9966" y="53966"/>
                    <a:pt x="9859" y="54144"/>
                  </a:cubicBezTo>
                  <a:cubicBezTo>
                    <a:pt x="9792" y="54255"/>
                    <a:pt x="9706" y="54324"/>
                    <a:pt x="9636" y="54324"/>
                  </a:cubicBezTo>
                  <a:cubicBezTo>
                    <a:pt x="9631" y="54324"/>
                    <a:pt x="9626" y="54324"/>
                    <a:pt x="9620" y="54323"/>
                  </a:cubicBezTo>
                  <a:cubicBezTo>
                    <a:pt x="9537" y="54323"/>
                    <a:pt x="9466" y="54240"/>
                    <a:pt x="9406" y="54109"/>
                  </a:cubicBezTo>
                  <a:cubicBezTo>
                    <a:pt x="9323" y="53930"/>
                    <a:pt x="9299" y="53716"/>
                    <a:pt x="9311" y="53513"/>
                  </a:cubicBezTo>
                  <a:cubicBezTo>
                    <a:pt x="9347" y="53073"/>
                    <a:pt x="9549" y="52751"/>
                    <a:pt x="9716" y="52751"/>
                  </a:cubicBezTo>
                  <a:close/>
                  <a:moveTo>
                    <a:pt x="80998" y="52751"/>
                  </a:moveTo>
                  <a:cubicBezTo>
                    <a:pt x="81165" y="52751"/>
                    <a:pt x="81368" y="53073"/>
                    <a:pt x="81403" y="53525"/>
                  </a:cubicBezTo>
                  <a:cubicBezTo>
                    <a:pt x="81415" y="53728"/>
                    <a:pt x="81391" y="53930"/>
                    <a:pt x="81308" y="54121"/>
                  </a:cubicBezTo>
                  <a:cubicBezTo>
                    <a:pt x="81248" y="54252"/>
                    <a:pt x="81177" y="54323"/>
                    <a:pt x="81094" y="54335"/>
                  </a:cubicBezTo>
                  <a:cubicBezTo>
                    <a:pt x="81022" y="54335"/>
                    <a:pt x="80927" y="54275"/>
                    <a:pt x="80856" y="54144"/>
                  </a:cubicBezTo>
                  <a:cubicBezTo>
                    <a:pt x="80748" y="53966"/>
                    <a:pt x="80689" y="53775"/>
                    <a:pt x="80689" y="53573"/>
                  </a:cubicBezTo>
                  <a:cubicBezTo>
                    <a:pt x="80653" y="53120"/>
                    <a:pt x="80808" y="52763"/>
                    <a:pt x="80987" y="52751"/>
                  </a:cubicBezTo>
                  <a:close/>
                  <a:moveTo>
                    <a:pt x="9724" y="52477"/>
                  </a:moveTo>
                  <a:cubicBezTo>
                    <a:pt x="9379" y="52477"/>
                    <a:pt x="9083" y="52921"/>
                    <a:pt x="9037" y="53501"/>
                  </a:cubicBezTo>
                  <a:cubicBezTo>
                    <a:pt x="9013" y="53751"/>
                    <a:pt x="9061" y="54002"/>
                    <a:pt x="9156" y="54228"/>
                  </a:cubicBezTo>
                  <a:cubicBezTo>
                    <a:pt x="9216" y="54430"/>
                    <a:pt x="9382" y="54585"/>
                    <a:pt x="9597" y="54609"/>
                  </a:cubicBezTo>
                  <a:lnTo>
                    <a:pt x="9632" y="54609"/>
                  </a:lnTo>
                  <a:cubicBezTo>
                    <a:pt x="9823" y="54597"/>
                    <a:pt x="10001" y="54478"/>
                    <a:pt x="10097" y="54299"/>
                  </a:cubicBezTo>
                  <a:cubicBezTo>
                    <a:pt x="10228" y="54085"/>
                    <a:pt x="10299" y="53835"/>
                    <a:pt x="10311" y="53585"/>
                  </a:cubicBezTo>
                  <a:cubicBezTo>
                    <a:pt x="10359" y="52989"/>
                    <a:pt x="10109" y="52501"/>
                    <a:pt x="9751" y="52478"/>
                  </a:cubicBezTo>
                  <a:cubicBezTo>
                    <a:pt x="9742" y="52477"/>
                    <a:pt x="9733" y="52477"/>
                    <a:pt x="9724" y="52477"/>
                  </a:cubicBezTo>
                  <a:close/>
                  <a:moveTo>
                    <a:pt x="80990" y="52477"/>
                  </a:moveTo>
                  <a:cubicBezTo>
                    <a:pt x="80981" y="52477"/>
                    <a:pt x="80972" y="52477"/>
                    <a:pt x="80963" y="52478"/>
                  </a:cubicBezTo>
                  <a:cubicBezTo>
                    <a:pt x="80606" y="52501"/>
                    <a:pt x="80355" y="52989"/>
                    <a:pt x="80403" y="53585"/>
                  </a:cubicBezTo>
                  <a:cubicBezTo>
                    <a:pt x="80415" y="53835"/>
                    <a:pt x="80486" y="54085"/>
                    <a:pt x="80617" y="54299"/>
                  </a:cubicBezTo>
                  <a:cubicBezTo>
                    <a:pt x="80701" y="54478"/>
                    <a:pt x="80879" y="54597"/>
                    <a:pt x="81082" y="54609"/>
                  </a:cubicBezTo>
                  <a:lnTo>
                    <a:pt x="81117" y="54609"/>
                  </a:lnTo>
                  <a:cubicBezTo>
                    <a:pt x="81320" y="54573"/>
                    <a:pt x="81498" y="54430"/>
                    <a:pt x="81558" y="54228"/>
                  </a:cubicBezTo>
                  <a:cubicBezTo>
                    <a:pt x="81653" y="54002"/>
                    <a:pt x="81701" y="53751"/>
                    <a:pt x="81677" y="53501"/>
                  </a:cubicBezTo>
                  <a:cubicBezTo>
                    <a:pt x="81631" y="52921"/>
                    <a:pt x="81335" y="52477"/>
                    <a:pt x="80990" y="52477"/>
                  </a:cubicBezTo>
                  <a:close/>
                  <a:moveTo>
                    <a:pt x="48412" y="54022"/>
                  </a:moveTo>
                  <a:cubicBezTo>
                    <a:pt x="48452" y="54022"/>
                    <a:pt x="48491" y="54044"/>
                    <a:pt x="48530" y="54073"/>
                  </a:cubicBezTo>
                  <a:cubicBezTo>
                    <a:pt x="48649" y="54192"/>
                    <a:pt x="48542" y="54561"/>
                    <a:pt x="48232" y="54883"/>
                  </a:cubicBezTo>
                  <a:cubicBezTo>
                    <a:pt x="48000" y="55115"/>
                    <a:pt x="47735" y="55230"/>
                    <a:pt x="47567" y="55230"/>
                  </a:cubicBezTo>
                  <a:cubicBezTo>
                    <a:pt x="47503" y="55230"/>
                    <a:pt x="47452" y="55213"/>
                    <a:pt x="47423" y="55180"/>
                  </a:cubicBezTo>
                  <a:cubicBezTo>
                    <a:pt x="47363" y="55097"/>
                    <a:pt x="47351" y="54978"/>
                    <a:pt x="47399" y="54883"/>
                  </a:cubicBezTo>
                  <a:cubicBezTo>
                    <a:pt x="47459" y="54692"/>
                    <a:pt x="47578" y="54525"/>
                    <a:pt x="47720" y="54383"/>
                  </a:cubicBezTo>
                  <a:cubicBezTo>
                    <a:pt x="47899" y="54180"/>
                    <a:pt x="48125" y="54061"/>
                    <a:pt x="48387" y="54025"/>
                  </a:cubicBezTo>
                  <a:cubicBezTo>
                    <a:pt x="48396" y="54023"/>
                    <a:pt x="48404" y="54022"/>
                    <a:pt x="48412" y="54022"/>
                  </a:cubicBezTo>
                  <a:close/>
                  <a:moveTo>
                    <a:pt x="30671" y="53680"/>
                  </a:moveTo>
                  <a:cubicBezTo>
                    <a:pt x="30683" y="53680"/>
                    <a:pt x="30695" y="53680"/>
                    <a:pt x="30706" y="53692"/>
                  </a:cubicBezTo>
                  <a:cubicBezTo>
                    <a:pt x="30778" y="53704"/>
                    <a:pt x="30849" y="53799"/>
                    <a:pt x="30885" y="53930"/>
                  </a:cubicBezTo>
                  <a:cubicBezTo>
                    <a:pt x="30921" y="54132"/>
                    <a:pt x="30921" y="54347"/>
                    <a:pt x="30861" y="54537"/>
                  </a:cubicBezTo>
                  <a:cubicBezTo>
                    <a:pt x="30825" y="54740"/>
                    <a:pt x="30730" y="54930"/>
                    <a:pt x="30599" y="55085"/>
                  </a:cubicBezTo>
                  <a:cubicBezTo>
                    <a:pt x="30514" y="55181"/>
                    <a:pt x="30428" y="55230"/>
                    <a:pt x="30359" y="55230"/>
                  </a:cubicBezTo>
                  <a:cubicBezTo>
                    <a:pt x="30352" y="55230"/>
                    <a:pt x="30344" y="55229"/>
                    <a:pt x="30337" y="55228"/>
                  </a:cubicBezTo>
                  <a:cubicBezTo>
                    <a:pt x="30171" y="55180"/>
                    <a:pt x="30063" y="54823"/>
                    <a:pt x="30171" y="54371"/>
                  </a:cubicBezTo>
                  <a:cubicBezTo>
                    <a:pt x="30218" y="54168"/>
                    <a:pt x="30302" y="53990"/>
                    <a:pt x="30433" y="53823"/>
                  </a:cubicBezTo>
                  <a:cubicBezTo>
                    <a:pt x="30492" y="53751"/>
                    <a:pt x="30575" y="53692"/>
                    <a:pt x="30671" y="53680"/>
                  </a:cubicBezTo>
                  <a:close/>
                  <a:moveTo>
                    <a:pt x="42327" y="54025"/>
                  </a:moveTo>
                  <a:cubicBezTo>
                    <a:pt x="42589" y="54061"/>
                    <a:pt x="42827" y="54192"/>
                    <a:pt x="42994" y="54383"/>
                  </a:cubicBezTo>
                  <a:cubicBezTo>
                    <a:pt x="43137" y="54525"/>
                    <a:pt x="43256" y="54704"/>
                    <a:pt x="43315" y="54894"/>
                  </a:cubicBezTo>
                  <a:cubicBezTo>
                    <a:pt x="43363" y="54990"/>
                    <a:pt x="43351" y="55109"/>
                    <a:pt x="43303" y="55192"/>
                  </a:cubicBezTo>
                  <a:cubicBezTo>
                    <a:pt x="43269" y="55224"/>
                    <a:pt x="43217" y="55239"/>
                    <a:pt x="43154" y="55239"/>
                  </a:cubicBezTo>
                  <a:cubicBezTo>
                    <a:pt x="42980" y="55239"/>
                    <a:pt x="42718" y="55119"/>
                    <a:pt x="42482" y="54883"/>
                  </a:cubicBezTo>
                  <a:cubicBezTo>
                    <a:pt x="42172" y="54573"/>
                    <a:pt x="42065" y="54192"/>
                    <a:pt x="42184" y="54073"/>
                  </a:cubicBezTo>
                  <a:cubicBezTo>
                    <a:pt x="42220" y="54037"/>
                    <a:pt x="42279" y="54025"/>
                    <a:pt x="42327" y="54025"/>
                  </a:cubicBezTo>
                  <a:close/>
                  <a:moveTo>
                    <a:pt x="30657" y="53391"/>
                  </a:moveTo>
                  <a:cubicBezTo>
                    <a:pt x="30497" y="53391"/>
                    <a:pt x="30334" y="53467"/>
                    <a:pt x="30230" y="53632"/>
                  </a:cubicBezTo>
                  <a:cubicBezTo>
                    <a:pt x="30075" y="53823"/>
                    <a:pt x="29956" y="54049"/>
                    <a:pt x="29909" y="54299"/>
                  </a:cubicBezTo>
                  <a:cubicBezTo>
                    <a:pt x="29766" y="54883"/>
                    <a:pt x="29933" y="55406"/>
                    <a:pt x="30278" y="55490"/>
                  </a:cubicBezTo>
                  <a:cubicBezTo>
                    <a:pt x="30314" y="55502"/>
                    <a:pt x="30337" y="55502"/>
                    <a:pt x="30373" y="55502"/>
                  </a:cubicBezTo>
                  <a:cubicBezTo>
                    <a:pt x="30552" y="55490"/>
                    <a:pt x="30706" y="55406"/>
                    <a:pt x="30814" y="55264"/>
                  </a:cubicBezTo>
                  <a:cubicBezTo>
                    <a:pt x="30980" y="55073"/>
                    <a:pt x="31087" y="54847"/>
                    <a:pt x="31147" y="54597"/>
                  </a:cubicBezTo>
                  <a:cubicBezTo>
                    <a:pt x="31206" y="54359"/>
                    <a:pt x="31218" y="54097"/>
                    <a:pt x="31159" y="53859"/>
                  </a:cubicBezTo>
                  <a:cubicBezTo>
                    <a:pt x="31137" y="53565"/>
                    <a:pt x="30900" y="53391"/>
                    <a:pt x="30657" y="53391"/>
                  </a:cubicBezTo>
                  <a:close/>
                  <a:moveTo>
                    <a:pt x="42330" y="53744"/>
                  </a:moveTo>
                  <a:cubicBezTo>
                    <a:pt x="42196" y="53744"/>
                    <a:pt x="42079" y="53785"/>
                    <a:pt x="41994" y="53871"/>
                  </a:cubicBezTo>
                  <a:cubicBezTo>
                    <a:pt x="41732" y="54132"/>
                    <a:pt x="41874" y="54656"/>
                    <a:pt x="42291" y="55085"/>
                  </a:cubicBezTo>
                  <a:cubicBezTo>
                    <a:pt x="42517" y="55335"/>
                    <a:pt x="42827" y="55490"/>
                    <a:pt x="43160" y="55514"/>
                  </a:cubicBezTo>
                  <a:cubicBezTo>
                    <a:pt x="43279" y="55514"/>
                    <a:pt x="43410" y="55478"/>
                    <a:pt x="43506" y="55383"/>
                  </a:cubicBezTo>
                  <a:cubicBezTo>
                    <a:pt x="43637" y="55228"/>
                    <a:pt x="43672" y="55002"/>
                    <a:pt x="43589" y="54811"/>
                  </a:cubicBezTo>
                  <a:cubicBezTo>
                    <a:pt x="43518" y="54573"/>
                    <a:pt x="43375" y="54359"/>
                    <a:pt x="43196" y="54180"/>
                  </a:cubicBezTo>
                  <a:cubicBezTo>
                    <a:pt x="42914" y="53898"/>
                    <a:pt x="42590" y="53744"/>
                    <a:pt x="42330" y="53744"/>
                  </a:cubicBezTo>
                  <a:close/>
                  <a:moveTo>
                    <a:pt x="48393" y="53744"/>
                  </a:moveTo>
                  <a:cubicBezTo>
                    <a:pt x="48131" y="53744"/>
                    <a:pt x="47805" y="53898"/>
                    <a:pt x="47530" y="54180"/>
                  </a:cubicBezTo>
                  <a:cubicBezTo>
                    <a:pt x="47339" y="54347"/>
                    <a:pt x="47208" y="54561"/>
                    <a:pt x="47125" y="54799"/>
                  </a:cubicBezTo>
                  <a:cubicBezTo>
                    <a:pt x="47042" y="55002"/>
                    <a:pt x="47078" y="55228"/>
                    <a:pt x="47220" y="55383"/>
                  </a:cubicBezTo>
                  <a:cubicBezTo>
                    <a:pt x="47316" y="55466"/>
                    <a:pt x="47435" y="55514"/>
                    <a:pt x="47566" y="55514"/>
                  </a:cubicBezTo>
                  <a:cubicBezTo>
                    <a:pt x="47887" y="55478"/>
                    <a:pt x="48197" y="55323"/>
                    <a:pt x="48423" y="55085"/>
                  </a:cubicBezTo>
                  <a:cubicBezTo>
                    <a:pt x="48852" y="54656"/>
                    <a:pt x="48983" y="54121"/>
                    <a:pt x="48732" y="53871"/>
                  </a:cubicBezTo>
                  <a:cubicBezTo>
                    <a:pt x="48647" y="53785"/>
                    <a:pt x="48529" y="53744"/>
                    <a:pt x="48393" y="53744"/>
                  </a:cubicBezTo>
                  <a:close/>
                  <a:moveTo>
                    <a:pt x="28242" y="54283"/>
                  </a:moveTo>
                  <a:cubicBezTo>
                    <a:pt x="28254" y="54283"/>
                    <a:pt x="28266" y="54284"/>
                    <a:pt x="28278" y="54287"/>
                  </a:cubicBezTo>
                  <a:cubicBezTo>
                    <a:pt x="28539" y="54323"/>
                    <a:pt x="28766" y="54466"/>
                    <a:pt x="28932" y="54680"/>
                  </a:cubicBezTo>
                  <a:cubicBezTo>
                    <a:pt x="29230" y="55014"/>
                    <a:pt x="29313" y="55395"/>
                    <a:pt x="29194" y="55502"/>
                  </a:cubicBezTo>
                  <a:cubicBezTo>
                    <a:pt x="29147" y="55526"/>
                    <a:pt x="29096" y="55537"/>
                    <a:pt x="29045" y="55537"/>
                  </a:cubicBezTo>
                  <a:cubicBezTo>
                    <a:pt x="28995" y="55537"/>
                    <a:pt x="28944" y="55526"/>
                    <a:pt x="28897" y="55502"/>
                  </a:cubicBezTo>
                  <a:cubicBezTo>
                    <a:pt x="28706" y="55430"/>
                    <a:pt x="28539" y="55311"/>
                    <a:pt x="28409" y="55145"/>
                  </a:cubicBezTo>
                  <a:cubicBezTo>
                    <a:pt x="28099" y="54811"/>
                    <a:pt x="28016" y="54430"/>
                    <a:pt x="28147" y="54323"/>
                  </a:cubicBezTo>
                  <a:cubicBezTo>
                    <a:pt x="28173" y="54296"/>
                    <a:pt x="28207" y="54283"/>
                    <a:pt x="28242" y="54283"/>
                  </a:cubicBezTo>
                  <a:close/>
                  <a:moveTo>
                    <a:pt x="62446" y="54292"/>
                  </a:moveTo>
                  <a:cubicBezTo>
                    <a:pt x="62501" y="54292"/>
                    <a:pt x="62548" y="54306"/>
                    <a:pt x="62579" y="54335"/>
                  </a:cubicBezTo>
                  <a:cubicBezTo>
                    <a:pt x="62699" y="54442"/>
                    <a:pt x="62615" y="54823"/>
                    <a:pt x="62318" y="55156"/>
                  </a:cubicBezTo>
                  <a:cubicBezTo>
                    <a:pt x="62175" y="55311"/>
                    <a:pt x="62008" y="55430"/>
                    <a:pt x="61817" y="55514"/>
                  </a:cubicBezTo>
                  <a:cubicBezTo>
                    <a:pt x="61771" y="55555"/>
                    <a:pt x="61719" y="55573"/>
                    <a:pt x="61670" y="55573"/>
                  </a:cubicBezTo>
                  <a:cubicBezTo>
                    <a:pt x="61506" y="55573"/>
                    <a:pt x="61365" y="55378"/>
                    <a:pt x="61484" y="55204"/>
                  </a:cubicBezTo>
                  <a:cubicBezTo>
                    <a:pt x="61532" y="55014"/>
                    <a:pt x="61639" y="54835"/>
                    <a:pt x="61782" y="54680"/>
                  </a:cubicBezTo>
                  <a:cubicBezTo>
                    <a:pt x="62007" y="54428"/>
                    <a:pt x="62273" y="54292"/>
                    <a:pt x="62446" y="54292"/>
                  </a:cubicBezTo>
                  <a:close/>
                  <a:moveTo>
                    <a:pt x="28270" y="54010"/>
                  </a:moveTo>
                  <a:cubicBezTo>
                    <a:pt x="28147" y="54010"/>
                    <a:pt x="28039" y="54046"/>
                    <a:pt x="27956" y="54121"/>
                  </a:cubicBezTo>
                  <a:cubicBezTo>
                    <a:pt x="27694" y="54359"/>
                    <a:pt x="27789" y="54894"/>
                    <a:pt x="28194" y="55335"/>
                  </a:cubicBezTo>
                  <a:cubicBezTo>
                    <a:pt x="28361" y="55526"/>
                    <a:pt x="28563" y="55680"/>
                    <a:pt x="28801" y="55764"/>
                  </a:cubicBezTo>
                  <a:cubicBezTo>
                    <a:pt x="28885" y="55799"/>
                    <a:pt x="28980" y="55823"/>
                    <a:pt x="29075" y="55823"/>
                  </a:cubicBezTo>
                  <a:cubicBezTo>
                    <a:pt x="29182" y="55823"/>
                    <a:pt x="29301" y="55787"/>
                    <a:pt x="29385" y="55704"/>
                  </a:cubicBezTo>
                  <a:cubicBezTo>
                    <a:pt x="29647" y="55466"/>
                    <a:pt x="29552" y="54930"/>
                    <a:pt x="29147" y="54490"/>
                  </a:cubicBezTo>
                  <a:cubicBezTo>
                    <a:pt x="28869" y="54180"/>
                    <a:pt x="28536" y="54010"/>
                    <a:pt x="28270" y="54010"/>
                  </a:cubicBezTo>
                  <a:close/>
                  <a:moveTo>
                    <a:pt x="62451" y="54012"/>
                  </a:moveTo>
                  <a:cubicBezTo>
                    <a:pt x="62183" y="54012"/>
                    <a:pt x="61847" y="54186"/>
                    <a:pt x="61567" y="54490"/>
                  </a:cubicBezTo>
                  <a:cubicBezTo>
                    <a:pt x="61401" y="54680"/>
                    <a:pt x="61270" y="54894"/>
                    <a:pt x="61210" y="55145"/>
                  </a:cubicBezTo>
                  <a:cubicBezTo>
                    <a:pt x="61139" y="55335"/>
                    <a:pt x="61186" y="55561"/>
                    <a:pt x="61329" y="55716"/>
                  </a:cubicBezTo>
                  <a:cubicBezTo>
                    <a:pt x="61404" y="55780"/>
                    <a:pt x="61507" y="55825"/>
                    <a:pt x="61605" y="55825"/>
                  </a:cubicBezTo>
                  <a:cubicBezTo>
                    <a:pt x="61617" y="55825"/>
                    <a:pt x="61628" y="55824"/>
                    <a:pt x="61639" y="55823"/>
                  </a:cubicBezTo>
                  <a:cubicBezTo>
                    <a:pt x="61734" y="55823"/>
                    <a:pt x="61829" y="55811"/>
                    <a:pt x="61913" y="55776"/>
                  </a:cubicBezTo>
                  <a:cubicBezTo>
                    <a:pt x="62151" y="55680"/>
                    <a:pt x="62353" y="55537"/>
                    <a:pt x="62520" y="55347"/>
                  </a:cubicBezTo>
                  <a:cubicBezTo>
                    <a:pt x="62925" y="54894"/>
                    <a:pt x="63032" y="54359"/>
                    <a:pt x="62758" y="54121"/>
                  </a:cubicBezTo>
                  <a:cubicBezTo>
                    <a:pt x="62677" y="54047"/>
                    <a:pt x="62571" y="54012"/>
                    <a:pt x="62451" y="54012"/>
                  </a:cubicBezTo>
                  <a:close/>
                  <a:moveTo>
                    <a:pt x="15431" y="55145"/>
                  </a:moveTo>
                  <a:cubicBezTo>
                    <a:pt x="15455" y="55145"/>
                    <a:pt x="15466" y="55145"/>
                    <a:pt x="15490" y="55156"/>
                  </a:cubicBezTo>
                  <a:cubicBezTo>
                    <a:pt x="15645" y="55216"/>
                    <a:pt x="15693" y="55609"/>
                    <a:pt x="15514" y="56026"/>
                  </a:cubicBezTo>
                  <a:cubicBezTo>
                    <a:pt x="15431" y="56204"/>
                    <a:pt x="15312" y="56383"/>
                    <a:pt x="15157" y="56514"/>
                  </a:cubicBezTo>
                  <a:cubicBezTo>
                    <a:pt x="15075" y="56586"/>
                    <a:pt x="14993" y="56618"/>
                    <a:pt x="14927" y="56618"/>
                  </a:cubicBezTo>
                  <a:cubicBezTo>
                    <a:pt x="14907" y="56618"/>
                    <a:pt x="14888" y="56615"/>
                    <a:pt x="14871" y="56609"/>
                  </a:cubicBezTo>
                  <a:cubicBezTo>
                    <a:pt x="14800" y="56573"/>
                    <a:pt x="14752" y="56478"/>
                    <a:pt x="14740" y="56335"/>
                  </a:cubicBezTo>
                  <a:cubicBezTo>
                    <a:pt x="14728" y="56133"/>
                    <a:pt x="14764" y="55930"/>
                    <a:pt x="14847" y="55740"/>
                  </a:cubicBezTo>
                  <a:cubicBezTo>
                    <a:pt x="15002" y="55371"/>
                    <a:pt x="15264" y="55145"/>
                    <a:pt x="15431" y="55145"/>
                  </a:cubicBezTo>
                  <a:close/>
                  <a:moveTo>
                    <a:pt x="75283" y="55145"/>
                  </a:moveTo>
                  <a:cubicBezTo>
                    <a:pt x="75450" y="55145"/>
                    <a:pt x="75712" y="55371"/>
                    <a:pt x="75855" y="55752"/>
                  </a:cubicBezTo>
                  <a:cubicBezTo>
                    <a:pt x="75938" y="55930"/>
                    <a:pt x="75986" y="56133"/>
                    <a:pt x="75974" y="56347"/>
                  </a:cubicBezTo>
                  <a:cubicBezTo>
                    <a:pt x="75962" y="56490"/>
                    <a:pt x="75914" y="56585"/>
                    <a:pt x="75843" y="56609"/>
                  </a:cubicBezTo>
                  <a:cubicBezTo>
                    <a:pt x="75818" y="56619"/>
                    <a:pt x="75795" y="56623"/>
                    <a:pt x="75773" y="56623"/>
                  </a:cubicBezTo>
                  <a:cubicBezTo>
                    <a:pt x="75743" y="56623"/>
                    <a:pt x="75716" y="56616"/>
                    <a:pt x="75688" y="56609"/>
                  </a:cubicBezTo>
                  <a:cubicBezTo>
                    <a:pt x="75462" y="56478"/>
                    <a:pt x="75295" y="56276"/>
                    <a:pt x="75212" y="56026"/>
                  </a:cubicBezTo>
                  <a:cubicBezTo>
                    <a:pt x="75033" y="55609"/>
                    <a:pt x="75081" y="55228"/>
                    <a:pt x="75236" y="55156"/>
                  </a:cubicBezTo>
                  <a:cubicBezTo>
                    <a:pt x="75248" y="55156"/>
                    <a:pt x="75272" y="55145"/>
                    <a:pt x="75283" y="55145"/>
                  </a:cubicBezTo>
                  <a:close/>
                  <a:moveTo>
                    <a:pt x="75284" y="54872"/>
                  </a:moveTo>
                  <a:cubicBezTo>
                    <a:pt x="75226" y="54872"/>
                    <a:pt x="75170" y="54883"/>
                    <a:pt x="75117" y="54906"/>
                  </a:cubicBezTo>
                  <a:cubicBezTo>
                    <a:pt x="74795" y="55037"/>
                    <a:pt x="74712" y="55585"/>
                    <a:pt x="74950" y="56133"/>
                  </a:cubicBezTo>
                  <a:cubicBezTo>
                    <a:pt x="75069" y="56454"/>
                    <a:pt x="75295" y="56716"/>
                    <a:pt x="75593" y="56859"/>
                  </a:cubicBezTo>
                  <a:cubicBezTo>
                    <a:pt x="75651" y="56894"/>
                    <a:pt x="75720" y="56906"/>
                    <a:pt x="75789" y="56907"/>
                  </a:cubicBezTo>
                  <a:lnTo>
                    <a:pt x="75789" y="56907"/>
                  </a:lnTo>
                  <a:cubicBezTo>
                    <a:pt x="75847" y="56906"/>
                    <a:pt x="75904" y="56894"/>
                    <a:pt x="75962" y="56871"/>
                  </a:cubicBezTo>
                  <a:cubicBezTo>
                    <a:pt x="76153" y="56776"/>
                    <a:pt x="76260" y="56573"/>
                    <a:pt x="76260" y="56371"/>
                  </a:cubicBezTo>
                  <a:cubicBezTo>
                    <a:pt x="76272" y="56121"/>
                    <a:pt x="76224" y="55871"/>
                    <a:pt x="76129" y="55633"/>
                  </a:cubicBezTo>
                  <a:cubicBezTo>
                    <a:pt x="75929" y="55173"/>
                    <a:pt x="75586" y="54872"/>
                    <a:pt x="75284" y="54872"/>
                  </a:cubicBezTo>
                  <a:close/>
                  <a:moveTo>
                    <a:pt x="15446" y="54861"/>
                  </a:moveTo>
                  <a:cubicBezTo>
                    <a:pt x="15143" y="54861"/>
                    <a:pt x="14798" y="55171"/>
                    <a:pt x="14597" y="55633"/>
                  </a:cubicBezTo>
                  <a:cubicBezTo>
                    <a:pt x="14490" y="55859"/>
                    <a:pt x="14454" y="56109"/>
                    <a:pt x="14466" y="56359"/>
                  </a:cubicBezTo>
                  <a:cubicBezTo>
                    <a:pt x="14454" y="56573"/>
                    <a:pt x="14573" y="56764"/>
                    <a:pt x="14764" y="56871"/>
                  </a:cubicBezTo>
                  <a:cubicBezTo>
                    <a:pt x="14812" y="56895"/>
                    <a:pt x="14871" y="56907"/>
                    <a:pt x="14931" y="56907"/>
                  </a:cubicBezTo>
                  <a:cubicBezTo>
                    <a:pt x="15085" y="56895"/>
                    <a:pt x="15228" y="56835"/>
                    <a:pt x="15335" y="56728"/>
                  </a:cubicBezTo>
                  <a:cubicBezTo>
                    <a:pt x="15526" y="56561"/>
                    <a:pt x="15681" y="56359"/>
                    <a:pt x="15776" y="56133"/>
                  </a:cubicBezTo>
                  <a:cubicBezTo>
                    <a:pt x="16002" y="55585"/>
                    <a:pt x="15931" y="55037"/>
                    <a:pt x="15609" y="54894"/>
                  </a:cubicBezTo>
                  <a:cubicBezTo>
                    <a:pt x="15557" y="54872"/>
                    <a:pt x="15502" y="54861"/>
                    <a:pt x="15446" y="54861"/>
                  </a:cubicBezTo>
                  <a:close/>
                  <a:moveTo>
                    <a:pt x="75789" y="56907"/>
                  </a:moveTo>
                  <a:lnTo>
                    <a:pt x="75789" y="56907"/>
                  </a:lnTo>
                  <a:cubicBezTo>
                    <a:pt x="75787" y="56907"/>
                    <a:pt x="75785" y="56907"/>
                    <a:pt x="75783" y="56907"/>
                  </a:cubicBezTo>
                  <a:lnTo>
                    <a:pt x="75795" y="56907"/>
                  </a:lnTo>
                  <a:cubicBezTo>
                    <a:pt x="75793" y="56907"/>
                    <a:pt x="75791" y="56907"/>
                    <a:pt x="75789" y="56907"/>
                  </a:cubicBezTo>
                  <a:close/>
                  <a:moveTo>
                    <a:pt x="77630" y="56726"/>
                  </a:moveTo>
                  <a:cubicBezTo>
                    <a:pt x="77668" y="56726"/>
                    <a:pt x="77700" y="56734"/>
                    <a:pt x="77724" y="56752"/>
                  </a:cubicBezTo>
                  <a:cubicBezTo>
                    <a:pt x="77808" y="56835"/>
                    <a:pt x="77831" y="56942"/>
                    <a:pt x="77808" y="57050"/>
                  </a:cubicBezTo>
                  <a:cubicBezTo>
                    <a:pt x="77724" y="57454"/>
                    <a:pt x="77486" y="57812"/>
                    <a:pt x="77129" y="58014"/>
                  </a:cubicBezTo>
                  <a:cubicBezTo>
                    <a:pt x="77077" y="58051"/>
                    <a:pt x="77011" y="58070"/>
                    <a:pt x="76945" y="58070"/>
                  </a:cubicBezTo>
                  <a:cubicBezTo>
                    <a:pt x="76906" y="58070"/>
                    <a:pt x="76867" y="58063"/>
                    <a:pt x="76831" y="58050"/>
                  </a:cubicBezTo>
                  <a:cubicBezTo>
                    <a:pt x="76760" y="57966"/>
                    <a:pt x="76724" y="57859"/>
                    <a:pt x="76760" y="57752"/>
                  </a:cubicBezTo>
                  <a:cubicBezTo>
                    <a:pt x="76784" y="57550"/>
                    <a:pt x="76867" y="57359"/>
                    <a:pt x="76986" y="57192"/>
                  </a:cubicBezTo>
                  <a:lnTo>
                    <a:pt x="76986" y="57204"/>
                  </a:lnTo>
                  <a:cubicBezTo>
                    <a:pt x="77190" y="56894"/>
                    <a:pt x="77465" y="56726"/>
                    <a:pt x="77630" y="56726"/>
                  </a:cubicBezTo>
                  <a:close/>
                  <a:moveTo>
                    <a:pt x="13085" y="56728"/>
                  </a:moveTo>
                  <a:cubicBezTo>
                    <a:pt x="13252" y="56728"/>
                    <a:pt x="13526" y="56907"/>
                    <a:pt x="13728" y="57192"/>
                  </a:cubicBezTo>
                  <a:cubicBezTo>
                    <a:pt x="13847" y="57359"/>
                    <a:pt x="13931" y="57550"/>
                    <a:pt x="13966" y="57752"/>
                  </a:cubicBezTo>
                  <a:cubicBezTo>
                    <a:pt x="13990" y="57859"/>
                    <a:pt x="13966" y="57978"/>
                    <a:pt x="13895" y="58050"/>
                  </a:cubicBezTo>
                  <a:cubicBezTo>
                    <a:pt x="13865" y="58070"/>
                    <a:pt x="13829" y="58079"/>
                    <a:pt x="13788" y="58079"/>
                  </a:cubicBezTo>
                  <a:cubicBezTo>
                    <a:pt x="13732" y="58079"/>
                    <a:pt x="13666" y="58060"/>
                    <a:pt x="13597" y="58026"/>
                  </a:cubicBezTo>
                  <a:cubicBezTo>
                    <a:pt x="13419" y="57919"/>
                    <a:pt x="13264" y="57788"/>
                    <a:pt x="13145" y="57609"/>
                  </a:cubicBezTo>
                  <a:cubicBezTo>
                    <a:pt x="13026" y="57442"/>
                    <a:pt x="12942" y="57252"/>
                    <a:pt x="12907" y="57050"/>
                  </a:cubicBezTo>
                  <a:cubicBezTo>
                    <a:pt x="12883" y="56942"/>
                    <a:pt x="12907" y="56835"/>
                    <a:pt x="12990" y="56752"/>
                  </a:cubicBezTo>
                  <a:cubicBezTo>
                    <a:pt x="13014" y="56740"/>
                    <a:pt x="13049" y="56728"/>
                    <a:pt x="13085" y="56728"/>
                  </a:cubicBezTo>
                  <a:close/>
                  <a:moveTo>
                    <a:pt x="13086" y="56445"/>
                  </a:moveTo>
                  <a:cubicBezTo>
                    <a:pt x="12989" y="56445"/>
                    <a:pt x="12900" y="56471"/>
                    <a:pt x="12823" y="56526"/>
                  </a:cubicBezTo>
                  <a:cubicBezTo>
                    <a:pt x="12657" y="56657"/>
                    <a:pt x="12585" y="56871"/>
                    <a:pt x="12633" y="57073"/>
                  </a:cubicBezTo>
                  <a:cubicBezTo>
                    <a:pt x="12716" y="57573"/>
                    <a:pt x="13026" y="58014"/>
                    <a:pt x="13466" y="58264"/>
                  </a:cubicBezTo>
                  <a:cubicBezTo>
                    <a:pt x="13561" y="58323"/>
                    <a:pt x="13680" y="58347"/>
                    <a:pt x="13800" y="58359"/>
                  </a:cubicBezTo>
                  <a:cubicBezTo>
                    <a:pt x="13883" y="58359"/>
                    <a:pt x="13978" y="58323"/>
                    <a:pt x="14050" y="58276"/>
                  </a:cubicBezTo>
                  <a:cubicBezTo>
                    <a:pt x="14216" y="58133"/>
                    <a:pt x="14288" y="57919"/>
                    <a:pt x="14240" y="57716"/>
                  </a:cubicBezTo>
                  <a:cubicBezTo>
                    <a:pt x="14204" y="57466"/>
                    <a:pt x="14109" y="57228"/>
                    <a:pt x="13966" y="57026"/>
                  </a:cubicBezTo>
                  <a:cubicBezTo>
                    <a:pt x="13710" y="56663"/>
                    <a:pt x="13367" y="56445"/>
                    <a:pt x="13086" y="56445"/>
                  </a:cubicBezTo>
                  <a:close/>
                  <a:moveTo>
                    <a:pt x="77644" y="56440"/>
                  </a:moveTo>
                  <a:cubicBezTo>
                    <a:pt x="77367" y="56440"/>
                    <a:pt x="77019" y="56659"/>
                    <a:pt x="76760" y="57026"/>
                  </a:cubicBezTo>
                  <a:cubicBezTo>
                    <a:pt x="76617" y="57228"/>
                    <a:pt x="76522" y="57466"/>
                    <a:pt x="76474" y="57716"/>
                  </a:cubicBezTo>
                  <a:cubicBezTo>
                    <a:pt x="76426" y="57919"/>
                    <a:pt x="76510" y="58133"/>
                    <a:pt x="76665" y="58276"/>
                  </a:cubicBezTo>
                  <a:cubicBezTo>
                    <a:pt x="76748" y="58323"/>
                    <a:pt x="76831" y="58347"/>
                    <a:pt x="76926" y="58347"/>
                  </a:cubicBezTo>
                  <a:lnTo>
                    <a:pt x="76915" y="58359"/>
                  </a:lnTo>
                  <a:cubicBezTo>
                    <a:pt x="77034" y="58359"/>
                    <a:pt x="77153" y="58323"/>
                    <a:pt x="77260" y="58264"/>
                  </a:cubicBezTo>
                  <a:cubicBezTo>
                    <a:pt x="77700" y="58014"/>
                    <a:pt x="78010" y="57573"/>
                    <a:pt x="78081" y="57073"/>
                  </a:cubicBezTo>
                  <a:cubicBezTo>
                    <a:pt x="78129" y="56871"/>
                    <a:pt x="78058" y="56657"/>
                    <a:pt x="77891" y="56514"/>
                  </a:cubicBezTo>
                  <a:cubicBezTo>
                    <a:pt x="77820" y="56464"/>
                    <a:pt x="77736" y="56440"/>
                    <a:pt x="77644" y="56440"/>
                  </a:cubicBezTo>
                  <a:close/>
                  <a:moveTo>
                    <a:pt x="41755" y="56978"/>
                  </a:moveTo>
                  <a:cubicBezTo>
                    <a:pt x="41922" y="56990"/>
                    <a:pt x="42101" y="57347"/>
                    <a:pt x="42053" y="57800"/>
                  </a:cubicBezTo>
                  <a:cubicBezTo>
                    <a:pt x="42007" y="58225"/>
                    <a:pt x="41817" y="58551"/>
                    <a:pt x="41643" y="58551"/>
                  </a:cubicBezTo>
                  <a:cubicBezTo>
                    <a:pt x="41637" y="58551"/>
                    <a:pt x="41630" y="58550"/>
                    <a:pt x="41624" y="58550"/>
                  </a:cubicBezTo>
                  <a:cubicBezTo>
                    <a:pt x="41458" y="58538"/>
                    <a:pt x="41291" y="58181"/>
                    <a:pt x="41327" y="57740"/>
                  </a:cubicBezTo>
                  <a:cubicBezTo>
                    <a:pt x="41363" y="57300"/>
                    <a:pt x="41577" y="56978"/>
                    <a:pt x="41744" y="56978"/>
                  </a:cubicBezTo>
                  <a:close/>
                  <a:moveTo>
                    <a:pt x="48980" y="56978"/>
                  </a:moveTo>
                  <a:cubicBezTo>
                    <a:pt x="49145" y="56978"/>
                    <a:pt x="49352" y="57296"/>
                    <a:pt x="49387" y="57740"/>
                  </a:cubicBezTo>
                  <a:cubicBezTo>
                    <a:pt x="49423" y="58193"/>
                    <a:pt x="49256" y="58538"/>
                    <a:pt x="49090" y="58550"/>
                  </a:cubicBezTo>
                  <a:cubicBezTo>
                    <a:pt x="49084" y="58550"/>
                    <a:pt x="49078" y="58551"/>
                    <a:pt x="49073" y="58551"/>
                  </a:cubicBezTo>
                  <a:cubicBezTo>
                    <a:pt x="48909" y="58551"/>
                    <a:pt x="48707" y="58225"/>
                    <a:pt x="48673" y="57800"/>
                  </a:cubicBezTo>
                  <a:cubicBezTo>
                    <a:pt x="48637" y="57347"/>
                    <a:pt x="48792" y="56990"/>
                    <a:pt x="48971" y="56978"/>
                  </a:cubicBezTo>
                  <a:cubicBezTo>
                    <a:pt x="48974" y="56978"/>
                    <a:pt x="48977" y="56978"/>
                    <a:pt x="48980" y="56978"/>
                  </a:cubicBezTo>
                  <a:close/>
                  <a:moveTo>
                    <a:pt x="36141" y="57857"/>
                  </a:moveTo>
                  <a:cubicBezTo>
                    <a:pt x="36332" y="57857"/>
                    <a:pt x="36511" y="57903"/>
                    <a:pt x="36671" y="57978"/>
                  </a:cubicBezTo>
                  <a:cubicBezTo>
                    <a:pt x="36802" y="58038"/>
                    <a:pt x="36874" y="58121"/>
                    <a:pt x="36874" y="58204"/>
                  </a:cubicBezTo>
                  <a:cubicBezTo>
                    <a:pt x="36886" y="58288"/>
                    <a:pt x="36814" y="58371"/>
                    <a:pt x="36683" y="58431"/>
                  </a:cubicBezTo>
                  <a:cubicBezTo>
                    <a:pt x="36493" y="58526"/>
                    <a:pt x="36290" y="58574"/>
                    <a:pt x="36088" y="58574"/>
                  </a:cubicBezTo>
                  <a:lnTo>
                    <a:pt x="36088" y="58562"/>
                  </a:lnTo>
                  <a:cubicBezTo>
                    <a:pt x="35659" y="58562"/>
                    <a:pt x="35302" y="58395"/>
                    <a:pt x="35290" y="58216"/>
                  </a:cubicBezTo>
                  <a:cubicBezTo>
                    <a:pt x="35290" y="58050"/>
                    <a:pt x="35636" y="57859"/>
                    <a:pt x="36076" y="57859"/>
                  </a:cubicBezTo>
                  <a:cubicBezTo>
                    <a:pt x="36098" y="57858"/>
                    <a:pt x="36120" y="57857"/>
                    <a:pt x="36141" y="57857"/>
                  </a:cubicBezTo>
                  <a:close/>
                  <a:moveTo>
                    <a:pt x="54638" y="57859"/>
                  </a:moveTo>
                  <a:cubicBezTo>
                    <a:pt x="55090" y="57859"/>
                    <a:pt x="55424" y="58050"/>
                    <a:pt x="55424" y="58216"/>
                  </a:cubicBezTo>
                  <a:cubicBezTo>
                    <a:pt x="55424" y="58395"/>
                    <a:pt x="55079" y="58574"/>
                    <a:pt x="54626" y="58574"/>
                  </a:cubicBezTo>
                  <a:cubicBezTo>
                    <a:pt x="54174" y="58562"/>
                    <a:pt x="53840" y="58371"/>
                    <a:pt x="53840" y="58204"/>
                  </a:cubicBezTo>
                  <a:cubicBezTo>
                    <a:pt x="53840" y="58038"/>
                    <a:pt x="54174" y="57859"/>
                    <a:pt x="54614" y="57859"/>
                  </a:cubicBezTo>
                  <a:close/>
                  <a:moveTo>
                    <a:pt x="41738" y="56702"/>
                  </a:moveTo>
                  <a:cubicBezTo>
                    <a:pt x="41388" y="56702"/>
                    <a:pt x="41099" y="57143"/>
                    <a:pt x="41053" y="57716"/>
                  </a:cubicBezTo>
                  <a:cubicBezTo>
                    <a:pt x="41017" y="58312"/>
                    <a:pt x="41255" y="58812"/>
                    <a:pt x="41613" y="58835"/>
                  </a:cubicBezTo>
                  <a:lnTo>
                    <a:pt x="41636" y="58835"/>
                  </a:lnTo>
                  <a:cubicBezTo>
                    <a:pt x="41982" y="58835"/>
                    <a:pt x="42279" y="58395"/>
                    <a:pt x="42327" y="57823"/>
                  </a:cubicBezTo>
                  <a:cubicBezTo>
                    <a:pt x="42375" y="57216"/>
                    <a:pt x="42136" y="56740"/>
                    <a:pt x="41779" y="56704"/>
                  </a:cubicBezTo>
                  <a:cubicBezTo>
                    <a:pt x="41766" y="56703"/>
                    <a:pt x="41752" y="56702"/>
                    <a:pt x="41738" y="56702"/>
                  </a:cubicBezTo>
                  <a:close/>
                  <a:moveTo>
                    <a:pt x="48986" y="56702"/>
                  </a:moveTo>
                  <a:cubicBezTo>
                    <a:pt x="48973" y="56702"/>
                    <a:pt x="48960" y="56703"/>
                    <a:pt x="48947" y="56704"/>
                  </a:cubicBezTo>
                  <a:cubicBezTo>
                    <a:pt x="48590" y="56728"/>
                    <a:pt x="48340" y="57228"/>
                    <a:pt x="48387" y="57823"/>
                  </a:cubicBezTo>
                  <a:cubicBezTo>
                    <a:pt x="48435" y="58395"/>
                    <a:pt x="48732" y="58835"/>
                    <a:pt x="49078" y="58835"/>
                  </a:cubicBezTo>
                  <a:lnTo>
                    <a:pt x="49113" y="58835"/>
                  </a:lnTo>
                  <a:cubicBezTo>
                    <a:pt x="49471" y="58812"/>
                    <a:pt x="49709" y="58312"/>
                    <a:pt x="49661" y="57716"/>
                  </a:cubicBezTo>
                  <a:cubicBezTo>
                    <a:pt x="49615" y="57143"/>
                    <a:pt x="49327" y="56702"/>
                    <a:pt x="48986" y="56702"/>
                  </a:cubicBezTo>
                  <a:close/>
                  <a:moveTo>
                    <a:pt x="36140" y="57572"/>
                  </a:moveTo>
                  <a:cubicBezTo>
                    <a:pt x="36118" y="57572"/>
                    <a:pt x="36097" y="57572"/>
                    <a:pt x="36076" y="57573"/>
                  </a:cubicBezTo>
                  <a:cubicBezTo>
                    <a:pt x="35481" y="57585"/>
                    <a:pt x="35005" y="57871"/>
                    <a:pt x="35016" y="58228"/>
                  </a:cubicBezTo>
                  <a:cubicBezTo>
                    <a:pt x="35016" y="58574"/>
                    <a:pt x="35469" y="58847"/>
                    <a:pt x="36064" y="58847"/>
                  </a:cubicBezTo>
                  <a:lnTo>
                    <a:pt x="36088" y="58847"/>
                  </a:lnTo>
                  <a:cubicBezTo>
                    <a:pt x="36338" y="58847"/>
                    <a:pt x="36588" y="58788"/>
                    <a:pt x="36814" y="58669"/>
                  </a:cubicBezTo>
                  <a:cubicBezTo>
                    <a:pt x="37267" y="58514"/>
                    <a:pt x="37267" y="57871"/>
                    <a:pt x="36802" y="57728"/>
                  </a:cubicBezTo>
                  <a:cubicBezTo>
                    <a:pt x="36595" y="57630"/>
                    <a:pt x="36368" y="57572"/>
                    <a:pt x="36140" y="57572"/>
                  </a:cubicBezTo>
                  <a:close/>
                  <a:moveTo>
                    <a:pt x="54638" y="57573"/>
                  </a:moveTo>
                  <a:cubicBezTo>
                    <a:pt x="54031" y="57573"/>
                    <a:pt x="53566" y="57847"/>
                    <a:pt x="53566" y="58204"/>
                  </a:cubicBezTo>
                  <a:cubicBezTo>
                    <a:pt x="53555" y="58550"/>
                    <a:pt x="54031" y="58847"/>
                    <a:pt x="54626" y="58847"/>
                  </a:cubicBezTo>
                  <a:lnTo>
                    <a:pt x="54650" y="58847"/>
                  </a:lnTo>
                  <a:cubicBezTo>
                    <a:pt x="55233" y="58847"/>
                    <a:pt x="55698" y="58574"/>
                    <a:pt x="55698" y="58228"/>
                  </a:cubicBezTo>
                  <a:cubicBezTo>
                    <a:pt x="55710" y="57871"/>
                    <a:pt x="55245" y="57573"/>
                    <a:pt x="54638" y="57573"/>
                  </a:cubicBezTo>
                  <a:close/>
                  <a:moveTo>
                    <a:pt x="23610" y="57859"/>
                  </a:moveTo>
                  <a:cubicBezTo>
                    <a:pt x="23706" y="57871"/>
                    <a:pt x="23789" y="57907"/>
                    <a:pt x="23848" y="57978"/>
                  </a:cubicBezTo>
                  <a:cubicBezTo>
                    <a:pt x="23991" y="58121"/>
                    <a:pt x="24110" y="58288"/>
                    <a:pt x="24182" y="58490"/>
                  </a:cubicBezTo>
                  <a:cubicBezTo>
                    <a:pt x="24253" y="58669"/>
                    <a:pt x="24277" y="58883"/>
                    <a:pt x="24265" y="59085"/>
                  </a:cubicBezTo>
                  <a:cubicBezTo>
                    <a:pt x="24241" y="59216"/>
                    <a:pt x="24182" y="59324"/>
                    <a:pt x="24110" y="59347"/>
                  </a:cubicBezTo>
                  <a:cubicBezTo>
                    <a:pt x="24096" y="59352"/>
                    <a:pt x="24080" y="59355"/>
                    <a:pt x="24063" y="59355"/>
                  </a:cubicBezTo>
                  <a:cubicBezTo>
                    <a:pt x="23996" y="59355"/>
                    <a:pt x="23910" y="59316"/>
                    <a:pt x="23825" y="59240"/>
                  </a:cubicBezTo>
                  <a:cubicBezTo>
                    <a:pt x="23539" y="58943"/>
                    <a:pt x="23384" y="58538"/>
                    <a:pt x="23420" y="58133"/>
                  </a:cubicBezTo>
                  <a:cubicBezTo>
                    <a:pt x="23444" y="57990"/>
                    <a:pt x="23491" y="57895"/>
                    <a:pt x="23563" y="57859"/>
                  </a:cubicBezTo>
                  <a:close/>
                  <a:moveTo>
                    <a:pt x="67096" y="57877"/>
                  </a:moveTo>
                  <a:cubicBezTo>
                    <a:pt x="67114" y="57877"/>
                    <a:pt x="67133" y="57879"/>
                    <a:pt x="67151" y="57883"/>
                  </a:cubicBezTo>
                  <a:cubicBezTo>
                    <a:pt x="67235" y="57907"/>
                    <a:pt x="67282" y="58002"/>
                    <a:pt x="67306" y="58145"/>
                  </a:cubicBezTo>
                  <a:cubicBezTo>
                    <a:pt x="67318" y="58347"/>
                    <a:pt x="67294" y="58550"/>
                    <a:pt x="67223" y="58740"/>
                  </a:cubicBezTo>
                  <a:cubicBezTo>
                    <a:pt x="67070" y="59133"/>
                    <a:pt x="66818" y="59365"/>
                    <a:pt x="66648" y="59365"/>
                  </a:cubicBezTo>
                  <a:cubicBezTo>
                    <a:pt x="66633" y="59365"/>
                    <a:pt x="66618" y="59363"/>
                    <a:pt x="66604" y="59359"/>
                  </a:cubicBezTo>
                  <a:cubicBezTo>
                    <a:pt x="66449" y="59300"/>
                    <a:pt x="66389" y="58919"/>
                    <a:pt x="66544" y="58490"/>
                  </a:cubicBezTo>
                  <a:cubicBezTo>
                    <a:pt x="66616" y="58300"/>
                    <a:pt x="66723" y="58121"/>
                    <a:pt x="66866" y="57990"/>
                  </a:cubicBezTo>
                  <a:cubicBezTo>
                    <a:pt x="66925" y="57921"/>
                    <a:pt x="67008" y="57877"/>
                    <a:pt x="67096" y="57877"/>
                  </a:cubicBezTo>
                  <a:close/>
                  <a:moveTo>
                    <a:pt x="23646" y="57572"/>
                  </a:moveTo>
                  <a:cubicBezTo>
                    <a:pt x="23383" y="57572"/>
                    <a:pt x="23130" y="57779"/>
                    <a:pt x="23146" y="58097"/>
                  </a:cubicBezTo>
                  <a:cubicBezTo>
                    <a:pt x="23098" y="58597"/>
                    <a:pt x="23277" y="59097"/>
                    <a:pt x="23646" y="59455"/>
                  </a:cubicBezTo>
                  <a:cubicBezTo>
                    <a:pt x="23753" y="59562"/>
                    <a:pt x="23908" y="59633"/>
                    <a:pt x="24063" y="59645"/>
                  </a:cubicBezTo>
                  <a:cubicBezTo>
                    <a:pt x="24110" y="59645"/>
                    <a:pt x="24158" y="59633"/>
                    <a:pt x="24206" y="59609"/>
                  </a:cubicBezTo>
                  <a:cubicBezTo>
                    <a:pt x="24396" y="59526"/>
                    <a:pt x="24527" y="59336"/>
                    <a:pt x="24539" y="59121"/>
                  </a:cubicBezTo>
                  <a:cubicBezTo>
                    <a:pt x="24575" y="58621"/>
                    <a:pt x="24396" y="58121"/>
                    <a:pt x="24039" y="57764"/>
                  </a:cubicBezTo>
                  <a:cubicBezTo>
                    <a:pt x="23931" y="57631"/>
                    <a:pt x="23787" y="57572"/>
                    <a:pt x="23646" y="57572"/>
                  </a:cubicBezTo>
                  <a:close/>
                  <a:moveTo>
                    <a:pt x="67068" y="57572"/>
                  </a:moveTo>
                  <a:cubicBezTo>
                    <a:pt x="66927" y="57572"/>
                    <a:pt x="66783" y="57631"/>
                    <a:pt x="66675" y="57764"/>
                  </a:cubicBezTo>
                  <a:cubicBezTo>
                    <a:pt x="66497" y="57942"/>
                    <a:pt x="66354" y="58157"/>
                    <a:pt x="66282" y="58395"/>
                  </a:cubicBezTo>
                  <a:cubicBezTo>
                    <a:pt x="66068" y="58955"/>
                    <a:pt x="66175" y="59490"/>
                    <a:pt x="66509" y="59621"/>
                  </a:cubicBezTo>
                  <a:cubicBezTo>
                    <a:pt x="66556" y="59633"/>
                    <a:pt x="66604" y="59645"/>
                    <a:pt x="66651" y="59645"/>
                  </a:cubicBezTo>
                  <a:cubicBezTo>
                    <a:pt x="66961" y="59645"/>
                    <a:pt x="67294" y="59324"/>
                    <a:pt x="67473" y="58835"/>
                  </a:cubicBezTo>
                  <a:cubicBezTo>
                    <a:pt x="67568" y="58597"/>
                    <a:pt x="67604" y="58347"/>
                    <a:pt x="67568" y="58097"/>
                  </a:cubicBezTo>
                  <a:cubicBezTo>
                    <a:pt x="67584" y="57779"/>
                    <a:pt x="67331" y="57572"/>
                    <a:pt x="67068" y="57572"/>
                  </a:cubicBezTo>
                  <a:close/>
                  <a:moveTo>
                    <a:pt x="20931" y="59359"/>
                  </a:moveTo>
                  <a:cubicBezTo>
                    <a:pt x="21015" y="59371"/>
                    <a:pt x="21098" y="59407"/>
                    <a:pt x="21158" y="59466"/>
                  </a:cubicBezTo>
                  <a:cubicBezTo>
                    <a:pt x="21312" y="59609"/>
                    <a:pt x="21443" y="59776"/>
                    <a:pt x="21515" y="59967"/>
                  </a:cubicBezTo>
                  <a:cubicBezTo>
                    <a:pt x="21693" y="60383"/>
                    <a:pt x="21646" y="60764"/>
                    <a:pt x="21491" y="60836"/>
                  </a:cubicBezTo>
                  <a:cubicBezTo>
                    <a:pt x="21469" y="60841"/>
                    <a:pt x="21447" y="60843"/>
                    <a:pt x="21426" y="60843"/>
                  </a:cubicBezTo>
                  <a:cubicBezTo>
                    <a:pt x="21342" y="60843"/>
                    <a:pt x="21262" y="60807"/>
                    <a:pt x="21205" y="60740"/>
                  </a:cubicBezTo>
                  <a:cubicBezTo>
                    <a:pt x="21050" y="60609"/>
                    <a:pt x="20931" y="60431"/>
                    <a:pt x="20848" y="60240"/>
                  </a:cubicBezTo>
                  <a:cubicBezTo>
                    <a:pt x="20681" y="59824"/>
                    <a:pt x="20729" y="59443"/>
                    <a:pt x="20872" y="59383"/>
                  </a:cubicBezTo>
                  <a:cubicBezTo>
                    <a:pt x="20896" y="59371"/>
                    <a:pt x="20908" y="59371"/>
                    <a:pt x="20931" y="59371"/>
                  </a:cubicBezTo>
                  <a:lnTo>
                    <a:pt x="20931" y="59359"/>
                  </a:lnTo>
                  <a:close/>
                  <a:moveTo>
                    <a:pt x="69783" y="59359"/>
                  </a:moveTo>
                  <a:cubicBezTo>
                    <a:pt x="69807" y="59359"/>
                    <a:pt x="69818" y="59359"/>
                    <a:pt x="69842" y="59371"/>
                  </a:cubicBezTo>
                  <a:cubicBezTo>
                    <a:pt x="69997" y="59443"/>
                    <a:pt x="70045" y="59812"/>
                    <a:pt x="69866" y="60240"/>
                  </a:cubicBezTo>
                  <a:cubicBezTo>
                    <a:pt x="69706" y="60624"/>
                    <a:pt x="69442" y="60845"/>
                    <a:pt x="69277" y="60845"/>
                  </a:cubicBezTo>
                  <a:cubicBezTo>
                    <a:pt x="69258" y="60845"/>
                    <a:pt x="69240" y="60842"/>
                    <a:pt x="69223" y="60836"/>
                  </a:cubicBezTo>
                  <a:cubicBezTo>
                    <a:pt x="69152" y="60800"/>
                    <a:pt x="69104" y="60717"/>
                    <a:pt x="69092" y="60562"/>
                  </a:cubicBezTo>
                  <a:cubicBezTo>
                    <a:pt x="69080" y="60145"/>
                    <a:pt x="69247" y="59752"/>
                    <a:pt x="69557" y="59478"/>
                  </a:cubicBezTo>
                  <a:cubicBezTo>
                    <a:pt x="69616" y="59419"/>
                    <a:pt x="69699" y="59371"/>
                    <a:pt x="69783" y="59371"/>
                  </a:cubicBezTo>
                  <a:lnTo>
                    <a:pt x="69783" y="59359"/>
                  </a:lnTo>
                  <a:close/>
                  <a:moveTo>
                    <a:pt x="64830" y="59407"/>
                  </a:moveTo>
                  <a:cubicBezTo>
                    <a:pt x="64901" y="59407"/>
                    <a:pt x="64985" y="59490"/>
                    <a:pt x="65044" y="59621"/>
                  </a:cubicBezTo>
                  <a:cubicBezTo>
                    <a:pt x="65115" y="59812"/>
                    <a:pt x="65151" y="60014"/>
                    <a:pt x="65127" y="60217"/>
                  </a:cubicBezTo>
                  <a:cubicBezTo>
                    <a:pt x="65092" y="60661"/>
                    <a:pt x="64885" y="60979"/>
                    <a:pt x="64731" y="60979"/>
                  </a:cubicBezTo>
                  <a:cubicBezTo>
                    <a:pt x="64728" y="60979"/>
                    <a:pt x="64725" y="60979"/>
                    <a:pt x="64723" y="60979"/>
                  </a:cubicBezTo>
                  <a:cubicBezTo>
                    <a:pt x="64556" y="60967"/>
                    <a:pt x="64389" y="60609"/>
                    <a:pt x="64425" y="60169"/>
                  </a:cubicBezTo>
                  <a:cubicBezTo>
                    <a:pt x="64449" y="59717"/>
                    <a:pt x="64663" y="59407"/>
                    <a:pt x="64830" y="59407"/>
                  </a:cubicBezTo>
                  <a:close/>
                  <a:moveTo>
                    <a:pt x="25896" y="59407"/>
                  </a:moveTo>
                  <a:cubicBezTo>
                    <a:pt x="25968" y="59407"/>
                    <a:pt x="26051" y="59466"/>
                    <a:pt x="26134" y="59586"/>
                  </a:cubicBezTo>
                  <a:cubicBezTo>
                    <a:pt x="26230" y="59752"/>
                    <a:pt x="26289" y="59955"/>
                    <a:pt x="26301" y="60169"/>
                  </a:cubicBezTo>
                  <a:cubicBezTo>
                    <a:pt x="26337" y="60609"/>
                    <a:pt x="26170" y="60967"/>
                    <a:pt x="26003" y="60979"/>
                  </a:cubicBezTo>
                  <a:cubicBezTo>
                    <a:pt x="25998" y="60979"/>
                    <a:pt x="25993" y="60980"/>
                    <a:pt x="25987" y="60980"/>
                  </a:cubicBezTo>
                  <a:cubicBezTo>
                    <a:pt x="25823" y="60980"/>
                    <a:pt x="25621" y="60643"/>
                    <a:pt x="25587" y="60217"/>
                  </a:cubicBezTo>
                  <a:cubicBezTo>
                    <a:pt x="25551" y="59764"/>
                    <a:pt x="25718" y="59419"/>
                    <a:pt x="25884" y="59407"/>
                  </a:cubicBezTo>
                  <a:close/>
                  <a:moveTo>
                    <a:pt x="69783" y="59091"/>
                  </a:moveTo>
                  <a:cubicBezTo>
                    <a:pt x="69636" y="59091"/>
                    <a:pt x="69492" y="59150"/>
                    <a:pt x="69390" y="59252"/>
                  </a:cubicBezTo>
                  <a:cubicBezTo>
                    <a:pt x="69199" y="59419"/>
                    <a:pt x="69045" y="59621"/>
                    <a:pt x="68949" y="59859"/>
                  </a:cubicBezTo>
                  <a:cubicBezTo>
                    <a:pt x="68854" y="60086"/>
                    <a:pt x="68806" y="60336"/>
                    <a:pt x="68818" y="60586"/>
                  </a:cubicBezTo>
                  <a:cubicBezTo>
                    <a:pt x="68818" y="60800"/>
                    <a:pt x="68925" y="60990"/>
                    <a:pt x="69116" y="61086"/>
                  </a:cubicBezTo>
                  <a:cubicBezTo>
                    <a:pt x="69162" y="61109"/>
                    <a:pt x="69219" y="61121"/>
                    <a:pt x="69277" y="61121"/>
                  </a:cubicBezTo>
                  <a:lnTo>
                    <a:pt x="69277" y="61121"/>
                  </a:lnTo>
                  <a:cubicBezTo>
                    <a:pt x="69585" y="61117"/>
                    <a:pt x="69927" y="60809"/>
                    <a:pt x="70128" y="60359"/>
                  </a:cubicBezTo>
                  <a:cubicBezTo>
                    <a:pt x="70366" y="59800"/>
                    <a:pt x="70283" y="59264"/>
                    <a:pt x="69961" y="59121"/>
                  </a:cubicBezTo>
                  <a:cubicBezTo>
                    <a:pt x="69903" y="59101"/>
                    <a:pt x="69843" y="59091"/>
                    <a:pt x="69783" y="59091"/>
                  </a:cubicBezTo>
                  <a:close/>
                  <a:moveTo>
                    <a:pt x="20943" y="59091"/>
                  </a:moveTo>
                  <a:cubicBezTo>
                    <a:pt x="20883" y="59091"/>
                    <a:pt x="20823" y="59101"/>
                    <a:pt x="20765" y="59121"/>
                  </a:cubicBezTo>
                  <a:cubicBezTo>
                    <a:pt x="20431" y="59264"/>
                    <a:pt x="20360" y="59800"/>
                    <a:pt x="20598" y="60359"/>
                  </a:cubicBezTo>
                  <a:cubicBezTo>
                    <a:pt x="20693" y="60586"/>
                    <a:pt x="20836" y="60788"/>
                    <a:pt x="21027" y="60955"/>
                  </a:cubicBezTo>
                  <a:cubicBezTo>
                    <a:pt x="21146" y="61062"/>
                    <a:pt x="21289" y="61121"/>
                    <a:pt x="21431" y="61121"/>
                  </a:cubicBezTo>
                  <a:cubicBezTo>
                    <a:pt x="21491" y="61121"/>
                    <a:pt x="21551" y="61110"/>
                    <a:pt x="21598" y="61086"/>
                  </a:cubicBezTo>
                  <a:cubicBezTo>
                    <a:pt x="21932" y="60955"/>
                    <a:pt x="22003" y="60407"/>
                    <a:pt x="21777" y="59859"/>
                  </a:cubicBezTo>
                  <a:cubicBezTo>
                    <a:pt x="21681" y="59621"/>
                    <a:pt x="21527" y="59419"/>
                    <a:pt x="21336" y="59252"/>
                  </a:cubicBezTo>
                  <a:cubicBezTo>
                    <a:pt x="21234" y="59150"/>
                    <a:pt x="21090" y="59091"/>
                    <a:pt x="20943" y="59091"/>
                  </a:cubicBezTo>
                  <a:close/>
                  <a:moveTo>
                    <a:pt x="69277" y="61121"/>
                  </a:moveTo>
                  <a:cubicBezTo>
                    <a:pt x="69275" y="61121"/>
                    <a:pt x="69273" y="61121"/>
                    <a:pt x="69271" y="61121"/>
                  </a:cubicBezTo>
                  <a:lnTo>
                    <a:pt x="69283" y="61121"/>
                  </a:lnTo>
                  <a:cubicBezTo>
                    <a:pt x="69281" y="61121"/>
                    <a:pt x="69279" y="61121"/>
                    <a:pt x="69277" y="61121"/>
                  </a:cubicBezTo>
                  <a:close/>
                  <a:moveTo>
                    <a:pt x="25861" y="59121"/>
                  </a:moveTo>
                  <a:cubicBezTo>
                    <a:pt x="25503" y="59145"/>
                    <a:pt x="25265" y="59645"/>
                    <a:pt x="25301" y="60240"/>
                  </a:cubicBezTo>
                  <a:cubicBezTo>
                    <a:pt x="25349" y="60812"/>
                    <a:pt x="25646" y="61264"/>
                    <a:pt x="25992" y="61264"/>
                  </a:cubicBezTo>
                  <a:lnTo>
                    <a:pt x="26015" y="61252"/>
                  </a:lnTo>
                  <a:cubicBezTo>
                    <a:pt x="26373" y="61229"/>
                    <a:pt x="26623" y="60740"/>
                    <a:pt x="26575" y="60145"/>
                  </a:cubicBezTo>
                  <a:cubicBezTo>
                    <a:pt x="26563" y="59895"/>
                    <a:pt x="26492" y="59645"/>
                    <a:pt x="26361" y="59431"/>
                  </a:cubicBezTo>
                  <a:cubicBezTo>
                    <a:pt x="26265" y="59240"/>
                    <a:pt x="26075" y="59121"/>
                    <a:pt x="25861" y="59121"/>
                  </a:cubicBezTo>
                  <a:close/>
                  <a:moveTo>
                    <a:pt x="64839" y="59121"/>
                  </a:moveTo>
                  <a:cubicBezTo>
                    <a:pt x="64488" y="59121"/>
                    <a:pt x="64186" y="59558"/>
                    <a:pt x="64139" y="60145"/>
                  </a:cubicBezTo>
                  <a:cubicBezTo>
                    <a:pt x="64092" y="60740"/>
                    <a:pt x="64342" y="61229"/>
                    <a:pt x="64699" y="61264"/>
                  </a:cubicBezTo>
                  <a:lnTo>
                    <a:pt x="64723" y="61264"/>
                  </a:lnTo>
                  <a:cubicBezTo>
                    <a:pt x="65068" y="61264"/>
                    <a:pt x="65366" y="60824"/>
                    <a:pt x="65401" y="60240"/>
                  </a:cubicBezTo>
                  <a:cubicBezTo>
                    <a:pt x="65425" y="59990"/>
                    <a:pt x="65389" y="59740"/>
                    <a:pt x="65294" y="59502"/>
                  </a:cubicBezTo>
                  <a:cubicBezTo>
                    <a:pt x="65235" y="59300"/>
                    <a:pt x="65056" y="59157"/>
                    <a:pt x="64854" y="59121"/>
                  </a:cubicBezTo>
                  <a:cubicBezTo>
                    <a:pt x="64849" y="59121"/>
                    <a:pt x="64844" y="59121"/>
                    <a:pt x="64839" y="59121"/>
                  </a:cubicBezTo>
                  <a:close/>
                  <a:moveTo>
                    <a:pt x="83796" y="61276"/>
                  </a:moveTo>
                  <a:cubicBezTo>
                    <a:pt x="83892" y="61288"/>
                    <a:pt x="83975" y="61336"/>
                    <a:pt x="84035" y="61419"/>
                  </a:cubicBezTo>
                  <a:cubicBezTo>
                    <a:pt x="84154" y="61586"/>
                    <a:pt x="84249" y="61776"/>
                    <a:pt x="84273" y="61979"/>
                  </a:cubicBezTo>
                  <a:cubicBezTo>
                    <a:pt x="84368" y="62419"/>
                    <a:pt x="84249" y="62788"/>
                    <a:pt x="84082" y="62824"/>
                  </a:cubicBezTo>
                  <a:cubicBezTo>
                    <a:pt x="84075" y="62825"/>
                    <a:pt x="84068" y="62826"/>
                    <a:pt x="84060" y="62826"/>
                  </a:cubicBezTo>
                  <a:cubicBezTo>
                    <a:pt x="83992" y="62826"/>
                    <a:pt x="83906" y="62777"/>
                    <a:pt x="83820" y="62669"/>
                  </a:cubicBezTo>
                  <a:cubicBezTo>
                    <a:pt x="83701" y="62514"/>
                    <a:pt x="83618" y="62324"/>
                    <a:pt x="83582" y="62122"/>
                  </a:cubicBezTo>
                  <a:cubicBezTo>
                    <a:pt x="83534" y="61919"/>
                    <a:pt x="83534" y="61705"/>
                    <a:pt x="83582" y="61514"/>
                  </a:cubicBezTo>
                  <a:cubicBezTo>
                    <a:pt x="83618" y="61371"/>
                    <a:pt x="83701" y="61288"/>
                    <a:pt x="83773" y="61276"/>
                  </a:cubicBezTo>
                  <a:close/>
                  <a:moveTo>
                    <a:pt x="22979" y="62133"/>
                  </a:moveTo>
                  <a:cubicBezTo>
                    <a:pt x="23182" y="62133"/>
                    <a:pt x="23325" y="62193"/>
                    <a:pt x="23348" y="62288"/>
                  </a:cubicBezTo>
                  <a:cubicBezTo>
                    <a:pt x="23408" y="62455"/>
                    <a:pt x="23158" y="62753"/>
                    <a:pt x="22741" y="62907"/>
                  </a:cubicBezTo>
                  <a:cubicBezTo>
                    <a:pt x="22575" y="62970"/>
                    <a:pt x="22399" y="63005"/>
                    <a:pt x="22223" y="63005"/>
                  </a:cubicBezTo>
                  <a:cubicBezTo>
                    <a:pt x="22197" y="63005"/>
                    <a:pt x="22172" y="63004"/>
                    <a:pt x="22146" y="63003"/>
                  </a:cubicBezTo>
                  <a:cubicBezTo>
                    <a:pt x="22003" y="62979"/>
                    <a:pt x="21908" y="62919"/>
                    <a:pt x="21884" y="62848"/>
                  </a:cubicBezTo>
                  <a:cubicBezTo>
                    <a:pt x="21848" y="62776"/>
                    <a:pt x="21884" y="62669"/>
                    <a:pt x="21979" y="62562"/>
                  </a:cubicBezTo>
                  <a:cubicBezTo>
                    <a:pt x="22122" y="62419"/>
                    <a:pt x="22301" y="62300"/>
                    <a:pt x="22491" y="62241"/>
                  </a:cubicBezTo>
                  <a:cubicBezTo>
                    <a:pt x="22646" y="62169"/>
                    <a:pt x="22813" y="62145"/>
                    <a:pt x="22979" y="62133"/>
                  </a:cubicBezTo>
                  <a:close/>
                  <a:moveTo>
                    <a:pt x="67735" y="62133"/>
                  </a:moveTo>
                  <a:cubicBezTo>
                    <a:pt x="67902" y="62145"/>
                    <a:pt x="68068" y="62181"/>
                    <a:pt x="68223" y="62241"/>
                  </a:cubicBezTo>
                  <a:cubicBezTo>
                    <a:pt x="68414" y="62312"/>
                    <a:pt x="68592" y="62419"/>
                    <a:pt x="68723" y="62574"/>
                  </a:cubicBezTo>
                  <a:cubicBezTo>
                    <a:pt x="68818" y="62681"/>
                    <a:pt x="68866" y="62776"/>
                    <a:pt x="68830" y="62860"/>
                  </a:cubicBezTo>
                  <a:cubicBezTo>
                    <a:pt x="68806" y="62931"/>
                    <a:pt x="68711" y="62991"/>
                    <a:pt x="68568" y="63003"/>
                  </a:cubicBezTo>
                  <a:cubicBezTo>
                    <a:pt x="68540" y="63004"/>
                    <a:pt x="68512" y="63005"/>
                    <a:pt x="68484" y="63005"/>
                  </a:cubicBezTo>
                  <a:cubicBezTo>
                    <a:pt x="68098" y="63005"/>
                    <a:pt x="67728" y="62852"/>
                    <a:pt x="67461" y="62586"/>
                  </a:cubicBezTo>
                  <a:cubicBezTo>
                    <a:pt x="67366" y="62479"/>
                    <a:pt x="67318" y="62395"/>
                    <a:pt x="67354" y="62300"/>
                  </a:cubicBezTo>
                  <a:cubicBezTo>
                    <a:pt x="67390" y="62205"/>
                    <a:pt x="67532" y="62145"/>
                    <a:pt x="67735" y="62145"/>
                  </a:cubicBezTo>
                  <a:lnTo>
                    <a:pt x="67735" y="62133"/>
                  </a:lnTo>
                  <a:close/>
                  <a:moveTo>
                    <a:pt x="13240" y="61729"/>
                  </a:moveTo>
                  <a:lnTo>
                    <a:pt x="13240" y="61741"/>
                  </a:lnTo>
                  <a:cubicBezTo>
                    <a:pt x="13407" y="61741"/>
                    <a:pt x="13680" y="61883"/>
                    <a:pt x="13895" y="62169"/>
                  </a:cubicBezTo>
                  <a:cubicBezTo>
                    <a:pt x="14169" y="62526"/>
                    <a:pt x="14240" y="62907"/>
                    <a:pt x="14097" y="63015"/>
                  </a:cubicBezTo>
                  <a:cubicBezTo>
                    <a:pt x="14071" y="63034"/>
                    <a:pt x="14035" y="63043"/>
                    <a:pt x="13993" y="63043"/>
                  </a:cubicBezTo>
                  <a:cubicBezTo>
                    <a:pt x="13825" y="63043"/>
                    <a:pt x="13554" y="62895"/>
                    <a:pt x="13335" y="62610"/>
                  </a:cubicBezTo>
                  <a:cubicBezTo>
                    <a:pt x="13049" y="62253"/>
                    <a:pt x="12990" y="61872"/>
                    <a:pt x="13121" y="61764"/>
                  </a:cubicBezTo>
                  <a:cubicBezTo>
                    <a:pt x="13157" y="61741"/>
                    <a:pt x="13192" y="61729"/>
                    <a:pt x="13240" y="61729"/>
                  </a:cubicBezTo>
                  <a:close/>
                  <a:moveTo>
                    <a:pt x="77505" y="61736"/>
                  </a:moveTo>
                  <a:cubicBezTo>
                    <a:pt x="77534" y="61736"/>
                    <a:pt x="77564" y="61747"/>
                    <a:pt x="77581" y="61764"/>
                  </a:cubicBezTo>
                  <a:cubicBezTo>
                    <a:pt x="77724" y="61860"/>
                    <a:pt x="77653" y="62253"/>
                    <a:pt x="77379" y="62610"/>
                  </a:cubicBezTo>
                  <a:cubicBezTo>
                    <a:pt x="77160" y="62895"/>
                    <a:pt x="76889" y="63043"/>
                    <a:pt x="76715" y="63043"/>
                  </a:cubicBezTo>
                  <a:cubicBezTo>
                    <a:pt x="76671" y="63043"/>
                    <a:pt x="76634" y="63034"/>
                    <a:pt x="76605" y="63015"/>
                  </a:cubicBezTo>
                  <a:cubicBezTo>
                    <a:pt x="76545" y="62931"/>
                    <a:pt x="76522" y="62812"/>
                    <a:pt x="76557" y="62717"/>
                  </a:cubicBezTo>
                  <a:cubicBezTo>
                    <a:pt x="76593" y="62514"/>
                    <a:pt x="76688" y="62324"/>
                    <a:pt x="76819" y="62169"/>
                  </a:cubicBezTo>
                  <a:cubicBezTo>
                    <a:pt x="77034" y="61883"/>
                    <a:pt x="77307" y="61741"/>
                    <a:pt x="77474" y="61741"/>
                  </a:cubicBezTo>
                  <a:cubicBezTo>
                    <a:pt x="77484" y="61737"/>
                    <a:pt x="77494" y="61736"/>
                    <a:pt x="77505" y="61736"/>
                  </a:cubicBezTo>
                  <a:close/>
                  <a:moveTo>
                    <a:pt x="36505" y="61514"/>
                  </a:moveTo>
                  <a:cubicBezTo>
                    <a:pt x="36576" y="61526"/>
                    <a:pt x="36660" y="61598"/>
                    <a:pt x="36707" y="61729"/>
                  </a:cubicBezTo>
                  <a:cubicBezTo>
                    <a:pt x="36791" y="61919"/>
                    <a:pt x="36814" y="62122"/>
                    <a:pt x="36791" y="62324"/>
                  </a:cubicBezTo>
                  <a:cubicBezTo>
                    <a:pt x="36756" y="62761"/>
                    <a:pt x="36555" y="63087"/>
                    <a:pt x="36391" y="63087"/>
                  </a:cubicBezTo>
                  <a:cubicBezTo>
                    <a:pt x="36385" y="63087"/>
                    <a:pt x="36379" y="63087"/>
                    <a:pt x="36374" y="63086"/>
                  </a:cubicBezTo>
                  <a:cubicBezTo>
                    <a:pt x="36290" y="63074"/>
                    <a:pt x="36219" y="63003"/>
                    <a:pt x="36159" y="62872"/>
                  </a:cubicBezTo>
                  <a:cubicBezTo>
                    <a:pt x="36088" y="62681"/>
                    <a:pt x="36064" y="62479"/>
                    <a:pt x="36076" y="62276"/>
                  </a:cubicBezTo>
                  <a:cubicBezTo>
                    <a:pt x="36112" y="61836"/>
                    <a:pt x="36326" y="61514"/>
                    <a:pt x="36493" y="61514"/>
                  </a:cubicBezTo>
                  <a:close/>
                  <a:moveTo>
                    <a:pt x="54233" y="61526"/>
                  </a:moveTo>
                  <a:cubicBezTo>
                    <a:pt x="54305" y="61526"/>
                    <a:pt x="54388" y="61586"/>
                    <a:pt x="54471" y="61693"/>
                  </a:cubicBezTo>
                  <a:cubicBezTo>
                    <a:pt x="54674" y="62062"/>
                    <a:pt x="54698" y="62491"/>
                    <a:pt x="54555" y="62872"/>
                  </a:cubicBezTo>
                  <a:cubicBezTo>
                    <a:pt x="54495" y="63003"/>
                    <a:pt x="54424" y="63086"/>
                    <a:pt x="54352" y="63098"/>
                  </a:cubicBezTo>
                  <a:cubicBezTo>
                    <a:pt x="54281" y="63098"/>
                    <a:pt x="54186" y="63038"/>
                    <a:pt x="54102" y="62919"/>
                  </a:cubicBezTo>
                  <a:cubicBezTo>
                    <a:pt x="53995" y="62741"/>
                    <a:pt x="53936" y="62538"/>
                    <a:pt x="53924" y="62336"/>
                  </a:cubicBezTo>
                  <a:cubicBezTo>
                    <a:pt x="53912" y="62133"/>
                    <a:pt x="53936" y="61931"/>
                    <a:pt x="54007" y="61741"/>
                  </a:cubicBezTo>
                  <a:cubicBezTo>
                    <a:pt x="54078" y="61610"/>
                    <a:pt x="54150" y="61526"/>
                    <a:pt x="54221" y="61526"/>
                  </a:cubicBezTo>
                  <a:close/>
                  <a:moveTo>
                    <a:pt x="83830" y="60990"/>
                  </a:moveTo>
                  <a:cubicBezTo>
                    <a:pt x="83594" y="60990"/>
                    <a:pt x="83360" y="61151"/>
                    <a:pt x="83332" y="61431"/>
                  </a:cubicBezTo>
                  <a:cubicBezTo>
                    <a:pt x="83261" y="61681"/>
                    <a:pt x="83261" y="61931"/>
                    <a:pt x="83308" y="62181"/>
                  </a:cubicBezTo>
                  <a:cubicBezTo>
                    <a:pt x="83356" y="62419"/>
                    <a:pt x="83463" y="62657"/>
                    <a:pt x="83606" y="62848"/>
                  </a:cubicBezTo>
                  <a:cubicBezTo>
                    <a:pt x="83713" y="63003"/>
                    <a:pt x="83880" y="63098"/>
                    <a:pt x="84058" y="63110"/>
                  </a:cubicBezTo>
                  <a:lnTo>
                    <a:pt x="84058" y="63110"/>
                  </a:lnTo>
                  <a:cubicBezTo>
                    <a:pt x="84090" y="63110"/>
                    <a:pt x="84120" y="63108"/>
                    <a:pt x="84142" y="63098"/>
                  </a:cubicBezTo>
                  <a:cubicBezTo>
                    <a:pt x="84499" y="63026"/>
                    <a:pt x="84677" y="62514"/>
                    <a:pt x="84558" y="61919"/>
                  </a:cubicBezTo>
                  <a:cubicBezTo>
                    <a:pt x="84511" y="61669"/>
                    <a:pt x="84416" y="61443"/>
                    <a:pt x="84261" y="61240"/>
                  </a:cubicBezTo>
                  <a:cubicBezTo>
                    <a:pt x="84163" y="61069"/>
                    <a:pt x="83996" y="60990"/>
                    <a:pt x="83830" y="60990"/>
                  </a:cubicBezTo>
                  <a:close/>
                  <a:moveTo>
                    <a:pt x="84058" y="63110"/>
                  </a:moveTo>
                  <a:cubicBezTo>
                    <a:pt x="84054" y="63110"/>
                    <a:pt x="84050" y="63110"/>
                    <a:pt x="84046" y="63110"/>
                  </a:cubicBezTo>
                  <a:lnTo>
                    <a:pt x="84058" y="63110"/>
                  </a:lnTo>
                  <a:cubicBezTo>
                    <a:pt x="84058" y="63110"/>
                    <a:pt x="84058" y="63110"/>
                    <a:pt x="84058" y="63110"/>
                  </a:cubicBezTo>
                  <a:close/>
                  <a:moveTo>
                    <a:pt x="22975" y="61852"/>
                  </a:moveTo>
                  <a:cubicBezTo>
                    <a:pt x="22797" y="61852"/>
                    <a:pt x="22598" y="61889"/>
                    <a:pt x="22396" y="61967"/>
                  </a:cubicBezTo>
                  <a:cubicBezTo>
                    <a:pt x="22158" y="62050"/>
                    <a:pt x="21943" y="62193"/>
                    <a:pt x="21777" y="62383"/>
                  </a:cubicBezTo>
                  <a:cubicBezTo>
                    <a:pt x="21391" y="62676"/>
                    <a:pt x="21613" y="63277"/>
                    <a:pt x="22083" y="63277"/>
                  </a:cubicBezTo>
                  <a:cubicBezTo>
                    <a:pt x="22092" y="63277"/>
                    <a:pt x="22101" y="63277"/>
                    <a:pt x="22110" y="63276"/>
                  </a:cubicBezTo>
                  <a:lnTo>
                    <a:pt x="22265" y="63276"/>
                  </a:lnTo>
                  <a:cubicBezTo>
                    <a:pt x="22455" y="63276"/>
                    <a:pt x="22658" y="63241"/>
                    <a:pt x="22848" y="63157"/>
                  </a:cubicBezTo>
                  <a:cubicBezTo>
                    <a:pt x="23408" y="62943"/>
                    <a:pt x="23741" y="62514"/>
                    <a:pt x="23622" y="62181"/>
                  </a:cubicBezTo>
                  <a:cubicBezTo>
                    <a:pt x="23539" y="61968"/>
                    <a:pt x="23290" y="61852"/>
                    <a:pt x="22975" y="61852"/>
                  </a:cubicBezTo>
                  <a:close/>
                  <a:moveTo>
                    <a:pt x="67751" y="61876"/>
                  </a:moveTo>
                  <a:cubicBezTo>
                    <a:pt x="67436" y="61876"/>
                    <a:pt x="67187" y="61992"/>
                    <a:pt x="67104" y="62205"/>
                  </a:cubicBezTo>
                  <a:cubicBezTo>
                    <a:pt x="67044" y="62407"/>
                    <a:pt x="67092" y="62622"/>
                    <a:pt x="67247" y="62764"/>
                  </a:cubicBezTo>
                  <a:cubicBezTo>
                    <a:pt x="67425" y="62955"/>
                    <a:pt x="67628" y="63098"/>
                    <a:pt x="67866" y="63181"/>
                  </a:cubicBezTo>
                  <a:cubicBezTo>
                    <a:pt x="68056" y="63253"/>
                    <a:pt x="68259" y="63288"/>
                    <a:pt x="68449" y="63288"/>
                  </a:cubicBezTo>
                  <a:lnTo>
                    <a:pt x="68449" y="63276"/>
                  </a:lnTo>
                  <a:cubicBezTo>
                    <a:pt x="68509" y="63288"/>
                    <a:pt x="68556" y="63288"/>
                    <a:pt x="68604" y="63288"/>
                  </a:cubicBezTo>
                  <a:cubicBezTo>
                    <a:pt x="68613" y="63289"/>
                    <a:pt x="68622" y="63289"/>
                    <a:pt x="68631" y="63289"/>
                  </a:cubicBezTo>
                  <a:cubicBezTo>
                    <a:pt x="69101" y="63289"/>
                    <a:pt x="69323" y="62687"/>
                    <a:pt x="68949" y="62395"/>
                  </a:cubicBezTo>
                  <a:cubicBezTo>
                    <a:pt x="68771" y="62205"/>
                    <a:pt x="68568" y="62074"/>
                    <a:pt x="68330" y="61991"/>
                  </a:cubicBezTo>
                  <a:cubicBezTo>
                    <a:pt x="68128" y="61913"/>
                    <a:pt x="67929" y="61876"/>
                    <a:pt x="67751" y="61876"/>
                  </a:cubicBezTo>
                  <a:close/>
                  <a:moveTo>
                    <a:pt x="13236" y="61457"/>
                  </a:moveTo>
                  <a:cubicBezTo>
                    <a:pt x="13130" y="61457"/>
                    <a:pt x="13034" y="61487"/>
                    <a:pt x="12954" y="61550"/>
                  </a:cubicBezTo>
                  <a:cubicBezTo>
                    <a:pt x="12668" y="61764"/>
                    <a:pt x="12740" y="62312"/>
                    <a:pt x="13109" y="62776"/>
                  </a:cubicBezTo>
                  <a:cubicBezTo>
                    <a:pt x="13383" y="63122"/>
                    <a:pt x="13716" y="63324"/>
                    <a:pt x="13990" y="63324"/>
                  </a:cubicBezTo>
                  <a:cubicBezTo>
                    <a:pt x="14097" y="63324"/>
                    <a:pt x="14192" y="63288"/>
                    <a:pt x="14276" y="63229"/>
                  </a:cubicBezTo>
                  <a:cubicBezTo>
                    <a:pt x="14550" y="63003"/>
                    <a:pt x="14490" y="62467"/>
                    <a:pt x="14121" y="61991"/>
                  </a:cubicBezTo>
                  <a:cubicBezTo>
                    <a:pt x="13846" y="61656"/>
                    <a:pt x="13510" y="61457"/>
                    <a:pt x="13236" y="61457"/>
                  </a:cubicBezTo>
                  <a:close/>
                  <a:moveTo>
                    <a:pt x="77476" y="61457"/>
                  </a:moveTo>
                  <a:cubicBezTo>
                    <a:pt x="77200" y="61457"/>
                    <a:pt x="76859" y="61656"/>
                    <a:pt x="76593" y="61991"/>
                  </a:cubicBezTo>
                  <a:cubicBezTo>
                    <a:pt x="76438" y="62181"/>
                    <a:pt x="76331" y="62419"/>
                    <a:pt x="76272" y="62657"/>
                  </a:cubicBezTo>
                  <a:cubicBezTo>
                    <a:pt x="76224" y="62860"/>
                    <a:pt x="76284" y="63086"/>
                    <a:pt x="76438" y="63229"/>
                  </a:cubicBezTo>
                  <a:cubicBezTo>
                    <a:pt x="76522" y="63288"/>
                    <a:pt x="76617" y="63324"/>
                    <a:pt x="76724" y="63324"/>
                  </a:cubicBezTo>
                  <a:cubicBezTo>
                    <a:pt x="76998" y="63324"/>
                    <a:pt x="77331" y="63122"/>
                    <a:pt x="77605" y="62776"/>
                  </a:cubicBezTo>
                  <a:cubicBezTo>
                    <a:pt x="77974" y="62312"/>
                    <a:pt x="78046" y="61764"/>
                    <a:pt x="77760" y="61550"/>
                  </a:cubicBezTo>
                  <a:cubicBezTo>
                    <a:pt x="77680" y="61487"/>
                    <a:pt x="77583" y="61457"/>
                    <a:pt x="77476" y="61457"/>
                  </a:cubicBezTo>
                  <a:close/>
                  <a:moveTo>
                    <a:pt x="36490" y="61239"/>
                  </a:moveTo>
                  <a:cubicBezTo>
                    <a:pt x="36148" y="61239"/>
                    <a:pt x="35848" y="61691"/>
                    <a:pt x="35802" y="62264"/>
                  </a:cubicBezTo>
                  <a:cubicBezTo>
                    <a:pt x="35778" y="62503"/>
                    <a:pt x="35814" y="62753"/>
                    <a:pt x="35909" y="62991"/>
                  </a:cubicBezTo>
                  <a:cubicBezTo>
                    <a:pt x="35969" y="63193"/>
                    <a:pt x="36148" y="63336"/>
                    <a:pt x="36350" y="63372"/>
                  </a:cubicBezTo>
                  <a:lnTo>
                    <a:pt x="36386" y="63372"/>
                  </a:lnTo>
                  <a:lnTo>
                    <a:pt x="36386" y="63384"/>
                  </a:lnTo>
                  <a:cubicBezTo>
                    <a:pt x="36719" y="63384"/>
                    <a:pt x="37029" y="62943"/>
                    <a:pt x="37076" y="62360"/>
                  </a:cubicBezTo>
                  <a:cubicBezTo>
                    <a:pt x="37100" y="62110"/>
                    <a:pt x="37064" y="61860"/>
                    <a:pt x="36969" y="61621"/>
                  </a:cubicBezTo>
                  <a:cubicBezTo>
                    <a:pt x="36910" y="61419"/>
                    <a:pt x="36731" y="61276"/>
                    <a:pt x="36529" y="61240"/>
                  </a:cubicBezTo>
                  <a:cubicBezTo>
                    <a:pt x="36516" y="61239"/>
                    <a:pt x="36503" y="61239"/>
                    <a:pt x="36490" y="61239"/>
                  </a:cubicBezTo>
                  <a:close/>
                  <a:moveTo>
                    <a:pt x="54243" y="61240"/>
                  </a:moveTo>
                  <a:cubicBezTo>
                    <a:pt x="54029" y="61240"/>
                    <a:pt x="53814" y="61373"/>
                    <a:pt x="53757" y="61621"/>
                  </a:cubicBezTo>
                  <a:cubicBezTo>
                    <a:pt x="53662" y="61860"/>
                    <a:pt x="53626" y="62110"/>
                    <a:pt x="53650" y="62360"/>
                  </a:cubicBezTo>
                  <a:cubicBezTo>
                    <a:pt x="53662" y="62610"/>
                    <a:pt x="53745" y="62848"/>
                    <a:pt x="53864" y="63074"/>
                  </a:cubicBezTo>
                  <a:cubicBezTo>
                    <a:pt x="53959" y="63241"/>
                    <a:pt x="54138" y="63360"/>
                    <a:pt x="54340" y="63384"/>
                  </a:cubicBezTo>
                  <a:lnTo>
                    <a:pt x="54376" y="63372"/>
                  </a:lnTo>
                  <a:cubicBezTo>
                    <a:pt x="54578" y="63348"/>
                    <a:pt x="54757" y="63193"/>
                    <a:pt x="54817" y="62991"/>
                  </a:cubicBezTo>
                  <a:cubicBezTo>
                    <a:pt x="54995" y="62514"/>
                    <a:pt x="54948" y="61991"/>
                    <a:pt x="54698" y="61550"/>
                  </a:cubicBezTo>
                  <a:cubicBezTo>
                    <a:pt x="54615" y="61340"/>
                    <a:pt x="54429" y="61240"/>
                    <a:pt x="54243" y="61240"/>
                  </a:cubicBezTo>
                  <a:close/>
                  <a:moveTo>
                    <a:pt x="28523" y="64339"/>
                  </a:moveTo>
                  <a:cubicBezTo>
                    <a:pt x="28539" y="64339"/>
                    <a:pt x="28557" y="64342"/>
                    <a:pt x="28575" y="64348"/>
                  </a:cubicBezTo>
                  <a:cubicBezTo>
                    <a:pt x="28742" y="64348"/>
                    <a:pt x="28909" y="64372"/>
                    <a:pt x="29063" y="64443"/>
                  </a:cubicBezTo>
                  <a:cubicBezTo>
                    <a:pt x="29254" y="64515"/>
                    <a:pt x="29432" y="64634"/>
                    <a:pt x="29575" y="64777"/>
                  </a:cubicBezTo>
                  <a:cubicBezTo>
                    <a:pt x="29671" y="64884"/>
                    <a:pt x="29694" y="64991"/>
                    <a:pt x="29671" y="65062"/>
                  </a:cubicBezTo>
                  <a:cubicBezTo>
                    <a:pt x="29647" y="65134"/>
                    <a:pt x="29552" y="65193"/>
                    <a:pt x="29397" y="65205"/>
                  </a:cubicBezTo>
                  <a:cubicBezTo>
                    <a:pt x="29371" y="65207"/>
                    <a:pt x="29345" y="65208"/>
                    <a:pt x="29320" y="65208"/>
                  </a:cubicBezTo>
                  <a:cubicBezTo>
                    <a:pt x="29143" y="65208"/>
                    <a:pt x="28968" y="65172"/>
                    <a:pt x="28801" y="65110"/>
                  </a:cubicBezTo>
                  <a:cubicBezTo>
                    <a:pt x="28611" y="65039"/>
                    <a:pt x="28444" y="64920"/>
                    <a:pt x="28301" y="64765"/>
                  </a:cubicBezTo>
                  <a:cubicBezTo>
                    <a:pt x="28206" y="64658"/>
                    <a:pt x="28182" y="64550"/>
                    <a:pt x="28206" y="64479"/>
                  </a:cubicBezTo>
                  <a:cubicBezTo>
                    <a:pt x="28230" y="64408"/>
                    <a:pt x="28325" y="64360"/>
                    <a:pt x="28480" y="64348"/>
                  </a:cubicBezTo>
                  <a:cubicBezTo>
                    <a:pt x="28492" y="64342"/>
                    <a:pt x="28507" y="64339"/>
                    <a:pt x="28523" y="64339"/>
                  </a:cubicBezTo>
                  <a:close/>
                  <a:moveTo>
                    <a:pt x="62234" y="64348"/>
                  </a:moveTo>
                  <a:cubicBezTo>
                    <a:pt x="62377" y="64360"/>
                    <a:pt x="62472" y="64419"/>
                    <a:pt x="62508" y="64491"/>
                  </a:cubicBezTo>
                  <a:cubicBezTo>
                    <a:pt x="62568" y="64646"/>
                    <a:pt x="62329" y="64943"/>
                    <a:pt x="61913" y="65110"/>
                  </a:cubicBezTo>
                  <a:cubicBezTo>
                    <a:pt x="61746" y="65183"/>
                    <a:pt x="61570" y="65219"/>
                    <a:pt x="61393" y="65219"/>
                  </a:cubicBezTo>
                  <a:cubicBezTo>
                    <a:pt x="61368" y="65219"/>
                    <a:pt x="61343" y="65219"/>
                    <a:pt x="61317" y="65217"/>
                  </a:cubicBezTo>
                  <a:cubicBezTo>
                    <a:pt x="61175" y="65193"/>
                    <a:pt x="61067" y="65146"/>
                    <a:pt x="61044" y="65074"/>
                  </a:cubicBezTo>
                  <a:cubicBezTo>
                    <a:pt x="61020" y="64967"/>
                    <a:pt x="61067" y="64860"/>
                    <a:pt x="61139" y="64789"/>
                  </a:cubicBezTo>
                  <a:cubicBezTo>
                    <a:pt x="61282" y="64634"/>
                    <a:pt x="61448" y="64515"/>
                    <a:pt x="61651" y="64443"/>
                  </a:cubicBezTo>
                  <a:cubicBezTo>
                    <a:pt x="61806" y="64384"/>
                    <a:pt x="61972" y="64348"/>
                    <a:pt x="62151" y="64348"/>
                  </a:cubicBezTo>
                  <a:close/>
                  <a:moveTo>
                    <a:pt x="28540" y="64048"/>
                  </a:moveTo>
                  <a:cubicBezTo>
                    <a:pt x="28512" y="64048"/>
                    <a:pt x="28484" y="64049"/>
                    <a:pt x="28456" y="64050"/>
                  </a:cubicBezTo>
                  <a:cubicBezTo>
                    <a:pt x="28447" y="64050"/>
                    <a:pt x="28438" y="64050"/>
                    <a:pt x="28428" y="64050"/>
                  </a:cubicBezTo>
                  <a:cubicBezTo>
                    <a:pt x="27959" y="64050"/>
                    <a:pt x="27737" y="64640"/>
                    <a:pt x="28099" y="64943"/>
                  </a:cubicBezTo>
                  <a:cubicBezTo>
                    <a:pt x="28266" y="65122"/>
                    <a:pt x="28480" y="65277"/>
                    <a:pt x="28718" y="65360"/>
                  </a:cubicBezTo>
                  <a:cubicBezTo>
                    <a:pt x="28897" y="65431"/>
                    <a:pt x="29099" y="65479"/>
                    <a:pt x="29313" y="65479"/>
                  </a:cubicBezTo>
                  <a:lnTo>
                    <a:pt x="29301" y="65491"/>
                  </a:lnTo>
                  <a:cubicBezTo>
                    <a:pt x="29349" y="65491"/>
                    <a:pt x="29397" y="65479"/>
                    <a:pt x="29444" y="65479"/>
                  </a:cubicBezTo>
                  <a:cubicBezTo>
                    <a:pt x="29453" y="65480"/>
                    <a:pt x="29462" y="65480"/>
                    <a:pt x="29471" y="65480"/>
                  </a:cubicBezTo>
                  <a:cubicBezTo>
                    <a:pt x="29929" y="65480"/>
                    <a:pt x="30152" y="64890"/>
                    <a:pt x="29790" y="64586"/>
                  </a:cubicBezTo>
                  <a:cubicBezTo>
                    <a:pt x="29464" y="64238"/>
                    <a:pt x="29010" y="64048"/>
                    <a:pt x="28540" y="64048"/>
                  </a:cubicBezTo>
                  <a:close/>
                  <a:moveTo>
                    <a:pt x="62184" y="64060"/>
                  </a:moveTo>
                  <a:cubicBezTo>
                    <a:pt x="61704" y="64060"/>
                    <a:pt x="61250" y="64250"/>
                    <a:pt x="60924" y="64598"/>
                  </a:cubicBezTo>
                  <a:cubicBezTo>
                    <a:pt x="60566" y="64899"/>
                    <a:pt x="60780" y="65481"/>
                    <a:pt x="61241" y="65481"/>
                  </a:cubicBezTo>
                  <a:cubicBezTo>
                    <a:pt x="61254" y="65481"/>
                    <a:pt x="61268" y="65480"/>
                    <a:pt x="61282" y="65479"/>
                  </a:cubicBezTo>
                  <a:cubicBezTo>
                    <a:pt x="61317" y="65491"/>
                    <a:pt x="61365" y="65491"/>
                    <a:pt x="61413" y="65491"/>
                  </a:cubicBezTo>
                  <a:cubicBezTo>
                    <a:pt x="61615" y="65491"/>
                    <a:pt x="61817" y="65443"/>
                    <a:pt x="62008" y="65372"/>
                  </a:cubicBezTo>
                  <a:cubicBezTo>
                    <a:pt x="62568" y="65146"/>
                    <a:pt x="62901" y="64705"/>
                    <a:pt x="62770" y="64384"/>
                  </a:cubicBezTo>
                  <a:cubicBezTo>
                    <a:pt x="62675" y="64181"/>
                    <a:pt x="62484" y="64062"/>
                    <a:pt x="62270" y="64062"/>
                  </a:cubicBezTo>
                  <a:cubicBezTo>
                    <a:pt x="62241" y="64061"/>
                    <a:pt x="62213" y="64060"/>
                    <a:pt x="62184" y="64060"/>
                  </a:cubicBezTo>
                  <a:close/>
                  <a:moveTo>
                    <a:pt x="6438" y="64779"/>
                  </a:moveTo>
                  <a:cubicBezTo>
                    <a:pt x="6493" y="64779"/>
                    <a:pt x="6550" y="64782"/>
                    <a:pt x="6608" y="64789"/>
                  </a:cubicBezTo>
                  <a:cubicBezTo>
                    <a:pt x="6811" y="64800"/>
                    <a:pt x="7013" y="64872"/>
                    <a:pt x="7192" y="64979"/>
                  </a:cubicBezTo>
                  <a:cubicBezTo>
                    <a:pt x="7299" y="65062"/>
                    <a:pt x="7370" y="65146"/>
                    <a:pt x="7358" y="65229"/>
                  </a:cubicBezTo>
                  <a:cubicBezTo>
                    <a:pt x="7348" y="65375"/>
                    <a:pt x="7064" y="65512"/>
                    <a:pt x="6698" y="65512"/>
                  </a:cubicBezTo>
                  <a:cubicBezTo>
                    <a:pt x="6646" y="65512"/>
                    <a:pt x="6592" y="65509"/>
                    <a:pt x="6537" y="65503"/>
                  </a:cubicBezTo>
                  <a:cubicBezTo>
                    <a:pt x="6334" y="65479"/>
                    <a:pt x="6132" y="65408"/>
                    <a:pt x="5965" y="65301"/>
                  </a:cubicBezTo>
                  <a:cubicBezTo>
                    <a:pt x="5846" y="65229"/>
                    <a:pt x="5775" y="65134"/>
                    <a:pt x="5787" y="65050"/>
                  </a:cubicBezTo>
                  <a:cubicBezTo>
                    <a:pt x="5807" y="64906"/>
                    <a:pt x="6079" y="64779"/>
                    <a:pt x="6438" y="64779"/>
                  </a:cubicBezTo>
                  <a:close/>
                  <a:moveTo>
                    <a:pt x="84273" y="64777"/>
                  </a:moveTo>
                  <a:cubicBezTo>
                    <a:pt x="84642" y="64777"/>
                    <a:pt x="84904" y="64884"/>
                    <a:pt x="84927" y="65050"/>
                  </a:cubicBezTo>
                  <a:cubicBezTo>
                    <a:pt x="84951" y="65229"/>
                    <a:pt x="84630" y="65455"/>
                    <a:pt x="84189" y="65503"/>
                  </a:cubicBezTo>
                  <a:cubicBezTo>
                    <a:pt x="84130" y="65509"/>
                    <a:pt x="84071" y="65512"/>
                    <a:pt x="84016" y="65512"/>
                  </a:cubicBezTo>
                  <a:cubicBezTo>
                    <a:pt x="83648" y="65512"/>
                    <a:pt x="83377" y="65384"/>
                    <a:pt x="83356" y="65229"/>
                  </a:cubicBezTo>
                  <a:cubicBezTo>
                    <a:pt x="83344" y="65062"/>
                    <a:pt x="83654" y="64836"/>
                    <a:pt x="84106" y="64789"/>
                  </a:cubicBezTo>
                  <a:cubicBezTo>
                    <a:pt x="84154" y="64777"/>
                    <a:pt x="84213" y="64777"/>
                    <a:pt x="84273" y="64777"/>
                  </a:cubicBezTo>
                  <a:close/>
                  <a:moveTo>
                    <a:pt x="40684" y="64753"/>
                  </a:moveTo>
                  <a:cubicBezTo>
                    <a:pt x="41101" y="64777"/>
                    <a:pt x="41482" y="64979"/>
                    <a:pt x="41732" y="65301"/>
                  </a:cubicBezTo>
                  <a:cubicBezTo>
                    <a:pt x="41803" y="65384"/>
                    <a:pt x="41827" y="65491"/>
                    <a:pt x="41791" y="65598"/>
                  </a:cubicBezTo>
                  <a:cubicBezTo>
                    <a:pt x="41755" y="65670"/>
                    <a:pt x="41660" y="65705"/>
                    <a:pt x="41517" y="65705"/>
                  </a:cubicBezTo>
                  <a:cubicBezTo>
                    <a:pt x="41303" y="65705"/>
                    <a:pt x="41112" y="65646"/>
                    <a:pt x="40934" y="65551"/>
                  </a:cubicBezTo>
                  <a:cubicBezTo>
                    <a:pt x="40743" y="65455"/>
                    <a:pt x="40589" y="65324"/>
                    <a:pt x="40470" y="65158"/>
                  </a:cubicBezTo>
                  <a:cubicBezTo>
                    <a:pt x="40398" y="65074"/>
                    <a:pt x="40374" y="64967"/>
                    <a:pt x="40398" y="64860"/>
                  </a:cubicBezTo>
                  <a:cubicBezTo>
                    <a:pt x="40434" y="64789"/>
                    <a:pt x="40541" y="64753"/>
                    <a:pt x="40684" y="64753"/>
                  </a:cubicBezTo>
                  <a:close/>
                  <a:moveTo>
                    <a:pt x="50042" y="64753"/>
                  </a:moveTo>
                  <a:cubicBezTo>
                    <a:pt x="50185" y="64753"/>
                    <a:pt x="50280" y="64789"/>
                    <a:pt x="50316" y="64860"/>
                  </a:cubicBezTo>
                  <a:cubicBezTo>
                    <a:pt x="50352" y="64967"/>
                    <a:pt x="50328" y="65074"/>
                    <a:pt x="50256" y="65158"/>
                  </a:cubicBezTo>
                  <a:cubicBezTo>
                    <a:pt x="50126" y="65324"/>
                    <a:pt x="49971" y="65455"/>
                    <a:pt x="49792" y="65551"/>
                  </a:cubicBezTo>
                  <a:cubicBezTo>
                    <a:pt x="49580" y="65663"/>
                    <a:pt x="49374" y="65713"/>
                    <a:pt x="49214" y="65713"/>
                  </a:cubicBezTo>
                  <a:cubicBezTo>
                    <a:pt x="49070" y="65713"/>
                    <a:pt x="48963" y="65672"/>
                    <a:pt x="48923" y="65598"/>
                  </a:cubicBezTo>
                  <a:cubicBezTo>
                    <a:pt x="48887" y="65491"/>
                    <a:pt x="48923" y="65384"/>
                    <a:pt x="48994" y="65301"/>
                  </a:cubicBezTo>
                  <a:cubicBezTo>
                    <a:pt x="49113" y="65134"/>
                    <a:pt x="49268" y="65003"/>
                    <a:pt x="49459" y="64908"/>
                  </a:cubicBezTo>
                  <a:cubicBezTo>
                    <a:pt x="49637" y="64812"/>
                    <a:pt x="49828" y="64753"/>
                    <a:pt x="50030" y="64753"/>
                  </a:cubicBezTo>
                  <a:close/>
                  <a:moveTo>
                    <a:pt x="6453" y="64493"/>
                  </a:moveTo>
                  <a:cubicBezTo>
                    <a:pt x="5937" y="64493"/>
                    <a:pt x="5543" y="64708"/>
                    <a:pt x="5501" y="65027"/>
                  </a:cubicBezTo>
                  <a:cubicBezTo>
                    <a:pt x="5501" y="65241"/>
                    <a:pt x="5608" y="65431"/>
                    <a:pt x="5799" y="65539"/>
                  </a:cubicBezTo>
                  <a:cubicBezTo>
                    <a:pt x="6013" y="65670"/>
                    <a:pt x="6251" y="65753"/>
                    <a:pt x="6501" y="65777"/>
                  </a:cubicBezTo>
                  <a:cubicBezTo>
                    <a:pt x="6572" y="65777"/>
                    <a:pt x="6632" y="65789"/>
                    <a:pt x="6703" y="65789"/>
                  </a:cubicBezTo>
                  <a:cubicBezTo>
                    <a:pt x="7203" y="65789"/>
                    <a:pt x="7608" y="65574"/>
                    <a:pt x="7632" y="65253"/>
                  </a:cubicBezTo>
                  <a:cubicBezTo>
                    <a:pt x="7644" y="65039"/>
                    <a:pt x="7525" y="64848"/>
                    <a:pt x="7334" y="64753"/>
                  </a:cubicBezTo>
                  <a:cubicBezTo>
                    <a:pt x="7132" y="64610"/>
                    <a:pt x="6882" y="64527"/>
                    <a:pt x="6644" y="64503"/>
                  </a:cubicBezTo>
                  <a:cubicBezTo>
                    <a:pt x="6579" y="64496"/>
                    <a:pt x="6515" y="64493"/>
                    <a:pt x="6453" y="64493"/>
                  </a:cubicBezTo>
                  <a:close/>
                  <a:moveTo>
                    <a:pt x="84258" y="64505"/>
                  </a:moveTo>
                  <a:cubicBezTo>
                    <a:pt x="84197" y="64505"/>
                    <a:pt x="84134" y="64508"/>
                    <a:pt x="84070" y="64515"/>
                  </a:cubicBezTo>
                  <a:cubicBezTo>
                    <a:pt x="83475" y="64574"/>
                    <a:pt x="83034" y="64908"/>
                    <a:pt x="83082" y="65253"/>
                  </a:cubicBezTo>
                  <a:cubicBezTo>
                    <a:pt x="83118" y="65574"/>
                    <a:pt x="83511" y="65789"/>
                    <a:pt x="84011" y="65789"/>
                  </a:cubicBezTo>
                  <a:cubicBezTo>
                    <a:pt x="84082" y="65789"/>
                    <a:pt x="84142" y="65789"/>
                    <a:pt x="84213" y="65777"/>
                  </a:cubicBezTo>
                  <a:cubicBezTo>
                    <a:pt x="84808" y="65717"/>
                    <a:pt x="85249" y="65384"/>
                    <a:pt x="85201" y="65039"/>
                  </a:cubicBezTo>
                  <a:cubicBezTo>
                    <a:pt x="85169" y="64720"/>
                    <a:pt x="84767" y="64505"/>
                    <a:pt x="84258" y="64505"/>
                  </a:cubicBezTo>
                  <a:close/>
                  <a:moveTo>
                    <a:pt x="50123" y="64459"/>
                  </a:moveTo>
                  <a:cubicBezTo>
                    <a:pt x="50093" y="64459"/>
                    <a:pt x="50062" y="64462"/>
                    <a:pt x="50030" y="64467"/>
                  </a:cubicBezTo>
                  <a:cubicBezTo>
                    <a:pt x="49530" y="64491"/>
                    <a:pt x="49066" y="64741"/>
                    <a:pt x="48756" y="65146"/>
                  </a:cubicBezTo>
                  <a:cubicBezTo>
                    <a:pt x="48625" y="65312"/>
                    <a:pt x="48590" y="65539"/>
                    <a:pt x="48673" y="65729"/>
                  </a:cubicBezTo>
                  <a:cubicBezTo>
                    <a:pt x="48785" y="65898"/>
                    <a:pt x="48972" y="65992"/>
                    <a:pt x="49173" y="65992"/>
                  </a:cubicBezTo>
                  <a:cubicBezTo>
                    <a:pt x="49185" y="65992"/>
                    <a:pt x="49197" y="65992"/>
                    <a:pt x="49209" y="65991"/>
                  </a:cubicBezTo>
                  <a:cubicBezTo>
                    <a:pt x="49459" y="65979"/>
                    <a:pt x="49697" y="65908"/>
                    <a:pt x="49911" y="65789"/>
                  </a:cubicBezTo>
                  <a:cubicBezTo>
                    <a:pt x="50137" y="65682"/>
                    <a:pt x="50328" y="65515"/>
                    <a:pt x="50483" y="65312"/>
                  </a:cubicBezTo>
                  <a:cubicBezTo>
                    <a:pt x="50794" y="64979"/>
                    <a:pt x="50545" y="64459"/>
                    <a:pt x="50123" y="64459"/>
                  </a:cubicBezTo>
                  <a:close/>
                  <a:moveTo>
                    <a:pt x="40692" y="64470"/>
                  </a:moveTo>
                  <a:cubicBezTo>
                    <a:pt x="40447" y="64470"/>
                    <a:pt x="40249" y="64557"/>
                    <a:pt x="40160" y="64729"/>
                  </a:cubicBezTo>
                  <a:cubicBezTo>
                    <a:pt x="40065" y="64920"/>
                    <a:pt x="40100" y="65146"/>
                    <a:pt x="40243" y="65312"/>
                  </a:cubicBezTo>
                  <a:cubicBezTo>
                    <a:pt x="40541" y="65717"/>
                    <a:pt x="41005" y="65967"/>
                    <a:pt x="41517" y="65991"/>
                  </a:cubicBezTo>
                  <a:cubicBezTo>
                    <a:pt x="41548" y="65997"/>
                    <a:pt x="41579" y="65999"/>
                    <a:pt x="41608" y="65999"/>
                  </a:cubicBezTo>
                  <a:cubicBezTo>
                    <a:pt x="42031" y="65999"/>
                    <a:pt x="42281" y="65468"/>
                    <a:pt x="41958" y="65146"/>
                  </a:cubicBezTo>
                  <a:cubicBezTo>
                    <a:pt x="41815" y="64943"/>
                    <a:pt x="41624" y="64777"/>
                    <a:pt x="41398" y="64669"/>
                  </a:cubicBezTo>
                  <a:cubicBezTo>
                    <a:pt x="41154" y="64536"/>
                    <a:pt x="40905" y="64470"/>
                    <a:pt x="40692" y="64470"/>
                  </a:cubicBezTo>
                  <a:close/>
                  <a:moveTo>
                    <a:pt x="18491" y="66289"/>
                  </a:moveTo>
                  <a:cubicBezTo>
                    <a:pt x="18574" y="66289"/>
                    <a:pt x="18657" y="66348"/>
                    <a:pt x="18729" y="66467"/>
                  </a:cubicBezTo>
                  <a:cubicBezTo>
                    <a:pt x="18836" y="66646"/>
                    <a:pt x="18895" y="66848"/>
                    <a:pt x="18907" y="67051"/>
                  </a:cubicBezTo>
                  <a:cubicBezTo>
                    <a:pt x="18919" y="67253"/>
                    <a:pt x="18895" y="67456"/>
                    <a:pt x="18812" y="67646"/>
                  </a:cubicBezTo>
                  <a:cubicBezTo>
                    <a:pt x="18753" y="67777"/>
                    <a:pt x="18681" y="67848"/>
                    <a:pt x="18598" y="67860"/>
                  </a:cubicBezTo>
                  <a:cubicBezTo>
                    <a:pt x="18593" y="67861"/>
                    <a:pt x="18587" y="67862"/>
                    <a:pt x="18582" y="67862"/>
                  </a:cubicBezTo>
                  <a:cubicBezTo>
                    <a:pt x="18513" y="67862"/>
                    <a:pt x="18426" y="67792"/>
                    <a:pt x="18360" y="67682"/>
                  </a:cubicBezTo>
                  <a:cubicBezTo>
                    <a:pt x="18264" y="67503"/>
                    <a:pt x="18205" y="67301"/>
                    <a:pt x="18193" y="67098"/>
                  </a:cubicBezTo>
                  <a:cubicBezTo>
                    <a:pt x="18157" y="66646"/>
                    <a:pt x="18324" y="66301"/>
                    <a:pt x="18491" y="66289"/>
                  </a:cubicBezTo>
                  <a:close/>
                  <a:moveTo>
                    <a:pt x="72235" y="66289"/>
                  </a:moveTo>
                  <a:cubicBezTo>
                    <a:pt x="72402" y="66301"/>
                    <a:pt x="72569" y="66646"/>
                    <a:pt x="72533" y="67098"/>
                  </a:cubicBezTo>
                  <a:cubicBezTo>
                    <a:pt x="72521" y="67301"/>
                    <a:pt x="72462" y="67503"/>
                    <a:pt x="72366" y="67682"/>
                  </a:cubicBezTo>
                  <a:cubicBezTo>
                    <a:pt x="72289" y="67792"/>
                    <a:pt x="72212" y="67862"/>
                    <a:pt x="72134" y="67862"/>
                  </a:cubicBezTo>
                  <a:cubicBezTo>
                    <a:pt x="72128" y="67862"/>
                    <a:pt x="72122" y="67861"/>
                    <a:pt x="72116" y="67860"/>
                  </a:cubicBezTo>
                  <a:cubicBezTo>
                    <a:pt x="72045" y="67848"/>
                    <a:pt x="71962" y="67777"/>
                    <a:pt x="71902" y="67646"/>
                  </a:cubicBezTo>
                  <a:cubicBezTo>
                    <a:pt x="71759" y="67265"/>
                    <a:pt x="71795" y="66825"/>
                    <a:pt x="71985" y="66467"/>
                  </a:cubicBezTo>
                  <a:cubicBezTo>
                    <a:pt x="72057" y="66348"/>
                    <a:pt x="72152" y="66289"/>
                    <a:pt x="72224" y="66289"/>
                  </a:cubicBezTo>
                  <a:close/>
                  <a:moveTo>
                    <a:pt x="44708" y="66467"/>
                  </a:moveTo>
                  <a:cubicBezTo>
                    <a:pt x="44744" y="66467"/>
                    <a:pt x="44780" y="66467"/>
                    <a:pt x="44803" y="66479"/>
                  </a:cubicBezTo>
                  <a:cubicBezTo>
                    <a:pt x="45030" y="66610"/>
                    <a:pt x="45208" y="66813"/>
                    <a:pt x="45292" y="67063"/>
                  </a:cubicBezTo>
                  <a:cubicBezTo>
                    <a:pt x="45375" y="67253"/>
                    <a:pt x="45411" y="67456"/>
                    <a:pt x="45411" y="67658"/>
                  </a:cubicBezTo>
                  <a:cubicBezTo>
                    <a:pt x="45387" y="67801"/>
                    <a:pt x="45339" y="67896"/>
                    <a:pt x="45268" y="67932"/>
                  </a:cubicBezTo>
                  <a:cubicBezTo>
                    <a:pt x="45251" y="67937"/>
                    <a:pt x="45233" y="67940"/>
                    <a:pt x="45213" y="67940"/>
                  </a:cubicBezTo>
                  <a:cubicBezTo>
                    <a:pt x="45150" y="67940"/>
                    <a:pt x="45073" y="67909"/>
                    <a:pt x="44982" y="67837"/>
                  </a:cubicBezTo>
                  <a:cubicBezTo>
                    <a:pt x="44684" y="67563"/>
                    <a:pt x="44506" y="67158"/>
                    <a:pt x="44518" y="66753"/>
                  </a:cubicBezTo>
                  <a:cubicBezTo>
                    <a:pt x="44541" y="66610"/>
                    <a:pt x="44589" y="66503"/>
                    <a:pt x="44661" y="66479"/>
                  </a:cubicBezTo>
                  <a:cubicBezTo>
                    <a:pt x="44672" y="66467"/>
                    <a:pt x="44696" y="66467"/>
                    <a:pt x="44708" y="66467"/>
                  </a:cubicBezTo>
                  <a:close/>
                  <a:moveTo>
                    <a:pt x="18467" y="66003"/>
                  </a:moveTo>
                  <a:cubicBezTo>
                    <a:pt x="18110" y="66027"/>
                    <a:pt x="17860" y="66527"/>
                    <a:pt x="17907" y="67122"/>
                  </a:cubicBezTo>
                  <a:cubicBezTo>
                    <a:pt x="17919" y="67372"/>
                    <a:pt x="17991" y="67610"/>
                    <a:pt x="18122" y="67825"/>
                  </a:cubicBezTo>
                  <a:cubicBezTo>
                    <a:pt x="18217" y="68003"/>
                    <a:pt x="18383" y="68122"/>
                    <a:pt x="18586" y="68146"/>
                  </a:cubicBezTo>
                  <a:lnTo>
                    <a:pt x="18622" y="68134"/>
                  </a:lnTo>
                  <a:cubicBezTo>
                    <a:pt x="18836" y="68110"/>
                    <a:pt x="19003" y="67956"/>
                    <a:pt x="19062" y="67765"/>
                  </a:cubicBezTo>
                  <a:cubicBezTo>
                    <a:pt x="19169" y="67527"/>
                    <a:pt x="19205" y="67277"/>
                    <a:pt x="19181" y="67027"/>
                  </a:cubicBezTo>
                  <a:cubicBezTo>
                    <a:pt x="19169" y="66777"/>
                    <a:pt x="19098" y="66539"/>
                    <a:pt x="18967" y="66313"/>
                  </a:cubicBezTo>
                  <a:cubicBezTo>
                    <a:pt x="18872" y="66134"/>
                    <a:pt x="18681" y="66003"/>
                    <a:pt x="18467" y="66003"/>
                  </a:cubicBezTo>
                  <a:close/>
                  <a:moveTo>
                    <a:pt x="72259" y="66003"/>
                  </a:moveTo>
                  <a:cubicBezTo>
                    <a:pt x="72045" y="66015"/>
                    <a:pt x="71854" y="66134"/>
                    <a:pt x="71759" y="66313"/>
                  </a:cubicBezTo>
                  <a:cubicBezTo>
                    <a:pt x="71509" y="66753"/>
                    <a:pt x="71473" y="67289"/>
                    <a:pt x="71652" y="67765"/>
                  </a:cubicBezTo>
                  <a:cubicBezTo>
                    <a:pt x="71723" y="67956"/>
                    <a:pt x="71890" y="68110"/>
                    <a:pt x="72104" y="68146"/>
                  </a:cubicBezTo>
                  <a:lnTo>
                    <a:pt x="72128" y="68146"/>
                  </a:lnTo>
                  <a:cubicBezTo>
                    <a:pt x="72331" y="68122"/>
                    <a:pt x="72509" y="68003"/>
                    <a:pt x="72605" y="67825"/>
                  </a:cubicBezTo>
                  <a:cubicBezTo>
                    <a:pt x="72724" y="67610"/>
                    <a:pt x="72795" y="67372"/>
                    <a:pt x="72819" y="67122"/>
                  </a:cubicBezTo>
                  <a:cubicBezTo>
                    <a:pt x="72855" y="66515"/>
                    <a:pt x="72616" y="66027"/>
                    <a:pt x="72259" y="66003"/>
                  </a:cubicBezTo>
                  <a:close/>
                  <a:moveTo>
                    <a:pt x="8180" y="66610"/>
                  </a:moveTo>
                  <a:cubicBezTo>
                    <a:pt x="8346" y="66646"/>
                    <a:pt x="8466" y="67015"/>
                    <a:pt x="8382" y="67456"/>
                  </a:cubicBezTo>
                  <a:cubicBezTo>
                    <a:pt x="8292" y="67872"/>
                    <a:pt x="8064" y="68161"/>
                    <a:pt x="7898" y="68161"/>
                  </a:cubicBezTo>
                  <a:cubicBezTo>
                    <a:pt x="7889" y="68161"/>
                    <a:pt x="7879" y="68160"/>
                    <a:pt x="7870" y="68158"/>
                  </a:cubicBezTo>
                  <a:cubicBezTo>
                    <a:pt x="7787" y="68146"/>
                    <a:pt x="7727" y="68051"/>
                    <a:pt x="7680" y="67920"/>
                  </a:cubicBezTo>
                  <a:cubicBezTo>
                    <a:pt x="7632" y="67717"/>
                    <a:pt x="7632" y="67515"/>
                    <a:pt x="7680" y="67313"/>
                  </a:cubicBezTo>
                  <a:cubicBezTo>
                    <a:pt x="7763" y="66884"/>
                    <a:pt x="7989" y="66610"/>
                    <a:pt x="8156" y="66610"/>
                  </a:cubicBezTo>
                  <a:close/>
                  <a:moveTo>
                    <a:pt x="44726" y="66170"/>
                  </a:moveTo>
                  <a:cubicBezTo>
                    <a:pt x="44664" y="66170"/>
                    <a:pt x="44601" y="66182"/>
                    <a:pt x="44541" y="66205"/>
                  </a:cubicBezTo>
                  <a:cubicBezTo>
                    <a:pt x="44351" y="66313"/>
                    <a:pt x="44244" y="66503"/>
                    <a:pt x="44244" y="66717"/>
                  </a:cubicBezTo>
                  <a:cubicBezTo>
                    <a:pt x="44220" y="67229"/>
                    <a:pt x="44422" y="67717"/>
                    <a:pt x="44815" y="68051"/>
                  </a:cubicBezTo>
                  <a:cubicBezTo>
                    <a:pt x="44922" y="68158"/>
                    <a:pt x="45065" y="68218"/>
                    <a:pt x="45220" y="68218"/>
                  </a:cubicBezTo>
                  <a:cubicBezTo>
                    <a:pt x="45280" y="68218"/>
                    <a:pt x="45327" y="68206"/>
                    <a:pt x="45387" y="68170"/>
                  </a:cubicBezTo>
                  <a:cubicBezTo>
                    <a:pt x="45565" y="68075"/>
                    <a:pt x="45684" y="67884"/>
                    <a:pt x="45684" y="67670"/>
                  </a:cubicBezTo>
                  <a:cubicBezTo>
                    <a:pt x="45696" y="67420"/>
                    <a:pt x="45649" y="67170"/>
                    <a:pt x="45542" y="66944"/>
                  </a:cubicBezTo>
                  <a:cubicBezTo>
                    <a:pt x="45434" y="66622"/>
                    <a:pt x="45208" y="66360"/>
                    <a:pt x="44911" y="66205"/>
                  </a:cubicBezTo>
                  <a:cubicBezTo>
                    <a:pt x="44851" y="66182"/>
                    <a:pt x="44789" y="66170"/>
                    <a:pt x="44726" y="66170"/>
                  </a:cubicBezTo>
                  <a:close/>
                  <a:moveTo>
                    <a:pt x="26837" y="67432"/>
                  </a:moveTo>
                  <a:cubicBezTo>
                    <a:pt x="27039" y="67432"/>
                    <a:pt x="27182" y="67491"/>
                    <a:pt x="27218" y="67587"/>
                  </a:cubicBezTo>
                  <a:cubicBezTo>
                    <a:pt x="27277" y="67741"/>
                    <a:pt x="27027" y="68039"/>
                    <a:pt x="26611" y="68194"/>
                  </a:cubicBezTo>
                  <a:cubicBezTo>
                    <a:pt x="26436" y="68264"/>
                    <a:pt x="26265" y="68294"/>
                    <a:pt x="26122" y="68294"/>
                  </a:cubicBezTo>
                  <a:cubicBezTo>
                    <a:pt x="25923" y="68294"/>
                    <a:pt x="25776" y="68236"/>
                    <a:pt x="25742" y="68146"/>
                  </a:cubicBezTo>
                  <a:cubicBezTo>
                    <a:pt x="25682" y="67991"/>
                    <a:pt x="25932" y="67694"/>
                    <a:pt x="26361" y="67527"/>
                  </a:cubicBezTo>
                  <a:cubicBezTo>
                    <a:pt x="26515" y="67467"/>
                    <a:pt x="26670" y="67432"/>
                    <a:pt x="26837" y="67432"/>
                  </a:cubicBezTo>
                  <a:close/>
                  <a:moveTo>
                    <a:pt x="63877" y="67432"/>
                  </a:moveTo>
                  <a:cubicBezTo>
                    <a:pt x="64044" y="67444"/>
                    <a:pt x="64199" y="67467"/>
                    <a:pt x="64353" y="67539"/>
                  </a:cubicBezTo>
                  <a:cubicBezTo>
                    <a:pt x="64556" y="67610"/>
                    <a:pt x="64723" y="67717"/>
                    <a:pt x="64865" y="67872"/>
                  </a:cubicBezTo>
                  <a:cubicBezTo>
                    <a:pt x="64961" y="67979"/>
                    <a:pt x="64996" y="68075"/>
                    <a:pt x="64973" y="68146"/>
                  </a:cubicBezTo>
                  <a:cubicBezTo>
                    <a:pt x="64937" y="68229"/>
                    <a:pt x="64842" y="68277"/>
                    <a:pt x="64699" y="68301"/>
                  </a:cubicBezTo>
                  <a:cubicBezTo>
                    <a:pt x="64667" y="68303"/>
                    <a:pt x="64635" y="68304"/>
                    <a:pt x="64603" y="68304"/>
                  </a:cubicBezTo>
                  <a:cubicBezTo>
                    <a:pt x="64433" y="68304"/>
                    <a:pt x="64264" y="68276"/>
                    <a:pt x="64103" y="68206"/>
                  </a:cubicBezTo>
                  <a:cubicBezTo>
                    <a:pt x="63913" y="68134"/>
                    <a:pt x="63746" y="68027"/>
                    <a:pt x="63603" y="67884"/>
                  </a:cubicBezTo>
                  <a:cubicBezTo>
                    <a:pt x="63508" y="67765"/>
                    <a:pt x="63472" y="67670"/>
                    <a:pt x="63496" y="67598"/>
                  </a:cubicBezTo>
                  <a:cubicBezTo>
                    <a:pt x="63520" y="67515"/>
                    <a:pt x="63615" y="67467"/>
                    <a:pt x="63758" y="67444"/>
                  </a:cubicBezTo>
                  <a:lnTo>
                    <a:pt x="63877" y="67444"/>
                  </a:lnTo>
                  <a:lnTo>
                    <a:pt x="63877" y="67432"/>
                  </a:lnTo>
                  <a:close/>
                  <a:moveTo>
                    <a:pt x="8157" y="66328"/>
                  </a:moveTo>
                  <a:cubicBezTo>
                    <a:pt x="7829" y="66328"/>
                    <a:pt x="7516" y="66715"/>
                    <a:pt x="7406" y="67253"/>
                  </a:cubicBezTo>
                  <a:cubicBezTo>
                    <a:pt x="7346" y="67503"/>
                    <a:pt x="7346" y="67753"/>
                    <a:pt x="7418" y="68003"/>
                  </a:cubicBezTo>
                  <a:cubicBezTo>
                    <a:pt x="7454" y="68206"/>
                    <a:pt x="7608" y="68372"/>
                    <a:pt x="7811" y="68432"/>
                  </a:cubicBezTo>
                  <a:cubicBezTo>
                    <a:pt x="7835" y="68432"/>
                    <a:pt x="7870" y="68444"/>
                    <a:pt x="7894" y="68444"/>
                  </a:cubicBezTo>
                  <a:cubicBezTo>
                    <a:pt x="8216" y="68444"/>
                    <a:pt x="8537" y="68051"/>
                    <a:pt x="8656" y="67503"/>
                  </a:cubicBezTo>
                  <a:cubicBezTo>
                    <a:pt x="8775" y="66932"/>
                    <a:pt x="8585" y="66408"/>
                    <a:pt x="8239" y="66336"/>
                  </a:cubicBezTo>
                  <a:cubicBezTo>
                    <a:pt x="8212" y="66331"/>
                    <a:pt x="8184" y="66328"/>
                    <a:pt x="8157" y="66328"/>
                  </a:cubicBezTo>
                  <a:close/>
                  <a:moveTo>
                    <a:pt x="26836" y="67151"/>
                  </a:moveTo>
                  <a:cubicBezTo>
                    <a:pt x="26656" y="67151"/>
                    <a:pt x="26456" y="67188"/>
                    <a:pt x="26253" y="67265"/>
                  </a:cubicBezTo>
                  <a:cubicBezTo>
                    <a:pt x="25694" y="67479"/>
                    <a:pt x="25349" y="67908"/>
                    <a:pt x="25480" y="68241"/>
                  </a:cubicBezTo>
                  <a:cubicBezTo>
                    <a:pt x="25563" y="68456"/>
                    <a:pt x="25813" y="68575"/>
                    <a:pt x="26134" y="68575"/>
                  </a:cubicBezTo>
                  <a:cubicBezTo>
                    <a:pt x="26325" y="68575"/>
                    <a:pt x="26527" y="68539"/>
                    <a:pt x="26706" y="68456"/>
                  </a:cubicBezTo>
                  <a:cubicBezTo>
                    <a:pt x="27266" y="68253"/>
                    <a:pt x="27611" y="67825"/>
                    <a:pt x="27480" y="67479"/>
                  </a:cubicBezTo>
                  <a:cubicBezTo>
                    <a:pt x="27404" y="67266"/>
                    <a:pt x="27153" y="67151"/>
                    <a:pt x="26836" y="67151"/>
                  </a:cubicBezTo>
                  <a:close/>
                  <a:moveTo>
                    <a:pt x="63854" y="67166"/>
                  </a:moveTo>
                  <a:cubicBezTo>
                    <a:pt x="63814" y="67166"/>
                    <a:pt x="63774" y="67167"/>
                    <a:pt x="63734" y="67170"/>
                  </a:cubicBezTo>
                  <a:cubicBezTo>
                    <a:pt x="63721" y="67169"/>
                    <a:pt x="63707" y="67168"/>
                    <a:pt x="63694" y="67168"/>
                  </a:cubicBezTo>
                  <a:cubicBezTo>
                    <a:pt x="63222" y="67168"/>
                    <a:pt x="63007" y="67773"/>
                    <a:pt x="63389" y="68063"/>
                  </a:cubicBezTo>
                  <a:cubicBezTo>
                    <a:pt x="63556" y="68253"/>
                    <a:pt x="63770" y="68384"/>
                    <a:pt x="64008" y="68468"/>
                  </a:cubicBezTo>
                  <a:cubicBezTo>
                    <a:pt x="64199" y="68551"/>
                    <a:pt x="64389" y="68587"/>
                    <a:pt x="64592" y="68587"/>
                  </a:cubicBezTo>
                  <a:lnTo>
                    <a:pt x="64592" y="68575"/>
                  </a:lnTo>
                  <a:lnTo>
                    <a:pt x="64746" y="68575"/>
                  </a:lnTo>
                  <a:cubicBezTo>
                    <a:pt x="64760" y="68576"/>
                    <a:pt x="64773" y="68576"/>
                    <a:pt x="64787" y="68576"/>
                  </a:cubicBezTo>
                  <a:cubicBezTo>
                    <a:pt x="65247" y="68576"/>
                    <a:pt x="65462" y="67983"/>
                    <a:pt x="65080" y="67682"/>
                  </a:cubicBezTo>
                  <a:cubicBezTo>
                    <a:pt x="64762" y="67353"/>
                    <a:pt x="64313" y="67166"/>
                    <a:pt x="63854" y="67166"/>
                  </a:cubicBezTo>
                  <a:close/>
                  <a:moveTo>
                    <a:pt x="73712" y="68908"/>
                  </a:moveTo>
                  <a:lnTo>
                    <a:pt x="73712" y="68920"/>
                  </a:lnTo>
                  <a:cubicBezTo>
                    <a:pt x="73878" y="68920"/>
                    <a:pt x="74152" y="69075"/>
                    <a:pt x="74367" y="69349"/>
                  </a:cubicBezTo>
                  <a:cubicBezTo>
                    <a:pt x="74498" y="69503"/>
                    <a:pt x="74581" y="69694"/>
                    <a:pt x="74629" y="69896"/>
                  </a:cubicBezTo>
                  <a:cubicBezTo>
                    <a:pt x="74664" y="70003"/>
                    <a:pt x="74640" y="70111"/>
                    <a:pt x="74569" y="70194"/>
                  </a:cubicBezTo>
                  <a:cubicBezTo>
                    <a:pt x="74542" y="70216"/>
                    <a:pt x="74504" y="70227"/>
                    <a:pt x="74459" y="70227"/>
                  </a:cubicBezTo>
                  <a:cubicBezTo>
                    <a:pt x="74288" y="70227"/>
                    <a:pt x="74014" y="70072"/>
                    <a:pt x="73807" y="69789"/>
                  </a:cubicBezTo>
                  <a:cubicBezTo>
                    <a:pt x="73533" y="69432"/>
                    <a:pt x="73474" y="69039"/>
                    <a:pt x="73605" y="68944"/>
                  </a:cubicBezTo>
                  <a:cubicBezTo>
                    <a:pt x="73640" y="68920"/>
                    <a:pt x="73676" y="68908"/>
                    <a:pt x="73712" y="68908"/>
                  </a:cubicBezTo>
                  <a:close/>
                  <a:moveTo>
                    <a:pt x="17000" y="68910"/>
                  </a:moveTo>
                  <a:cubicBezTo>
                    <a:pt x="17045" y="68910"/>
                    <a:pt x="17082" y="68921"/>
                    <a:pt x="17109" y="68944"/>
                  </a:cubicBezTo>
                  <a:cubicBezTo>
                    <a:pt x="17169" y="68991"/>
                    <a:pt x="17193" y="69099"/>
                    <a:pt x="17169" y="69241"/>
                  </a:cubicBezTo>
                  <a:cubicBezTo>
                    <a:pt x="17133" y="69432"/>
                    <a:pt x="17050" y="69622"/>
                    <a:pt x="16919" y="69789"/>
                  </a:cubicBezTo>
                  <a:cubicBezTo>
                    <a:pt x="16800" y="69944"/>
                    <a:pt x="16633" y="70087"/>
                    <a:pt x="16455" y="70182"/>
                  </a:cubicBezTo>
                  <a:cubicBezTo>
                    <a:pt x="16407" y="70227"/>
                    <a:pt x="16352" y="70246"/>
                    <a:pt x="16299" y="70246"/>
                  </a:cubicBezTo>
                  <a:cubicBezTo>
                    <a:pt x="16142" y="70246"/>
                    <a:pt x="15999" y="70075"/>
                    <a:pt x="16097" y="69896"/>
                  </a:cubicBezTo>
                  <a:cubicBezTo>
                    <a:pt x="16133" y="69694"/>
                    <a:pt x="16217" y="69503"/>
                    <a:pt x="16347" y="69349"/>
                  </a:cubicBezTo>
                  <a:cubicBezTo>
                    <a:pt x="16564" y="69066"/>
                    <a:pt x="16832" y="68910"/>
                    <a:pt x="17000" y="68910"/>
                  </a:cubicBezTo>
                  <a:close/>
                  <a:moveTo>
                    <a:pt x="17015" y="68632"/>
                  </a:moveTo>
                  <a:cubicBezTo>
                    <a:pt x="16737" y="68632"/>
                    <a:pt x="16391" y="68834"/>
                    <a:pt x="16121" y="69182"/>
                  </a:cubicBezTo>
                  <a:cubicBezTo>
                    <a:pt x="15966" y="69372"/>
                    <a:pt x="15859" y="69611"/>
                    <a:pt x="15812" y="69849"/>
                  </a:cubicBezTo>
                  <a:cubicBezTo>
                    <a:pt x="15764" y="70063"/>
                    <a:pt x="15824" y="70277"/>
                    <a:pt x="15978" y="70420"/>
                  </a:cubicBezTo>
                  <a:cubicBezTo>
                    <a:pt x="16062" y="70480"/>
                    <a:pt x="16157" y="70504"/>
                    <a:pt x="16264" y="70504"/>
                  </a:cubicBezTo>
                  <a:lnTo>
                    <a:pt x="16264" y="70515"/>
                  </a:lnTo>
                  <a:cubicBezTo>
                    <a:pt x="16371" y="70504"/>
                    <a:pt x="16478" y="70480"/>
                    <a:pt x="16574" y="70432"/>
                  </a:cubicBezTo>
                  <a:cubicBezTo>
                    <a:pt x="17026" y="70194"/>
                    <a:pt x="17348" y="69777"/>
                    <a:pt x="17455" y="69277"/>
                  </a:cubicBezTo>
                  <a:cubicBezTo>
                    <a:pt x="17502" y="69075"/>
                    <a:pt x="17443" y="68860"/>
                    <a:pt x="17288" y="68718"/>
                  </a:cubicBezTo>
                  <a:cubicBezTo>
                    <a:pt x="17211" y="68660"/>
                    <a:pt x="17118" y="68632"/>
                    <a:pt x="17015" y="68632"/>
                  </a:cubicBezTo>
                  <a:close/>
                  <a:moveTo>
                    <a:pt x="73694" y="68632"/>
                  </a:moveTo>
                  <a:cubicBezTo>
                    <a:pt x="73592" y="68632"/>
                    <a:pt x="73500" y="68660"/>
                    <a:pt x="73426" y="68718"/>
                  </a:cubicBezTo>
                  <a:cubicBezTo>
                    <a:pt x="73152" y="68932"/>
                    <a:pt x="73212" y="69480"/>
                    <a:pt x="73581" y="69956"/>
                  </a:cubicBezTo>
                  <a:cubicBezTo>
                    <a:pt x="73843" y="70301"/>
                    <a:pt x="74188" y="70504"/>
                    <a:pt x="74462" y="70504"/>
                  </a:cubicBezTo>
                  <a:lnTo>
                    <a:pt x="74462" y="70515"/>
                  </a:lnTo>
                  <a:cubicBezTo>
                    <a:pt x="74557" y="70504"/>
                    <a:pt x="74652" y="70480"/>
                    <a:pt x="74724" y="70420"/>
                  </a:cubicBezTo>
                  <a:cubicBezTo>
                    <a:pt x="74879" y="70277"/>
                    <a:pt x="74950" y="70063"/>
                    <a:pt x="74891" y="69861"/>
                  </a:cubicBezTo>
                  <a:cubicBezTo>
                    <a:pt x="74843" y="69611"/>
                    <a:pt x="74736" y="69372"/>
                    <a:pt x="74581" y="69182"/>
                  </a:cubicBezTo>
                  <a:cubicBezTo>
                    <a:pt x="74320" y="68834"/>
                    <a:pt x="73970" y="68632"/>
                    <a:pt x="73694" y="68632"/>
                  </a:cubicBezTo>
                  <a:close/>
                  <a:moveTo>
                    <a:pt x="36671" y="70694"/>
                  </a:moveTo>
                  <a:cubicBezTo>
                    <a:pt x="36755" y="70706"/>
                    <a:pt x="36838" y="70754"/>
                    <a:pt x="36898" y="70813"/>
                  </a:cubicBezTo>
                  <a:cubicBezTo>
                    <a:pt x="37052" y="70944"/>
                    <a:pt x="37172" y="71111"/>
                    <a:pt x="37255" y="71301"/>
                  </a:cubicBezTo>
                  <a:cubicBezTo>
                    <a:pt x="37433" y="71730"/>
                    <a:pt x="37386" y="72111"/>
                    <a:pt x="37231" y="72170"/>
                  </a:cubicBezTo>
                  <a:cubicBezTo>
                    <a:pt x="37213" y="72179"/>
                    <a:pt x="37192" y="72183"/>
                    <a:pt x="37170" y="72183"/>
                  </a:cubicBezTo>
                  <a:cubicBezTo>
                    <a:pt x="37005" y="72183"/>
                    <a:pt x="36746" y="71954"/>
                    <a:pt x="36588" y="71587"/>
                  </a:cubicBezTo>
                  <a:cubicBezTo>
                    <a:pt x="36410" y="71170"/>
                    <a:pt x="36469" y="70789"/>
                    <a:pt x="36612" y="70718"/>
                  </a:cubicBezTo>
                  <a:cubicBezTo>
                    <a:pt x="36636" y="70706"/>
                    <a:pt x="36648" y="70706"/>
                    <a:pt x="36671" y="70706"/>
                  </a:cubicBezTo>
                  <a:lnTo>
                    <a:pt x="36671" y="70694"/>
                  </a:lnTo>
                  <a:close/>
                  <a:moveTo>
                    <a:pt x="54043" y="70694"/>
                  </a:moveTo>
                  <a:cubicBezTo>
                    <a:pt x="54066" y="70706"/>
                    <a:pt x="54090" y="70706"/>
                    <a:pt x="54102" y="70718"/>
                  </a:cubicBezTo>
                  <a:cubicBezTo>
                    <a:pt x="54257" y="70789"/>
                    <a:pt x="54305" y="71170"/>
                    <a:pt x="54126" y="71587"/>
                  </a:cubicBezTo>
                  <a:cubicBezTo>
                    <a:pt x="53969" y="71954"/>
                    <a:pt x="53719" y="72183"/>
                    <a:pt x="53547" y="72183"/>
                  </a:cubicBezTo>
                  <a:cubicBezTo>
                    <a:pt x="53524" y="72183"/>
                    <a:pt x="53503" y="72179"/>
                    <a:pt x="53483" y="72170"/>
                  </a:cubicBezTo>
                  <a:cubicBezTo>
                    <a:pt x="53328" y="72111"/>
                    <a:pt x="53293" y="71730"/>
                    <a:pt x="53471" y="71313"/>
                  </a:cubicBezTo>
                  <a:cubicBezTo>
                    <a:pt x="53543" y="71123"/>
                    <a:pt x="53662" y="70944"/>
                    <a:pt x="53816" y="70813"/>
                  </a:cubicBezTo>
                  <a:cubicBezTo>
                    <a:pt x="53876" y="70754"/>
                    <a:pt x="53959" y="70718"/>
                    <a:pt x="54043" y="70706"/>
                  </a:cubicBezTo>
                  <a:lnTo>
                    <a:pt x="54043" y="70694"/>
                  </a:lnTo>
                  <a:close/>
                  <a:moveTo>
                    <a:pt x="49102" y="71682"/>
                  </a:moveTo>
                  <a:cubicBezTo>
                    <a:pt x="49471" y="71682"/>
                    <a:pt x="49745" y="71813"/>
                    <a:pt x="49745" y="71956"/>
                  </a:cubicBezTo>
                  <a:cubicBezTo>
                    <a:pt x="49768" y="72135"/>
                    <a:pt x="49447" y="72361"/>
                    <a:pt x="49006" y="72409"/>
                  </a:cubicBezTo>
                  <a:cubicBezTo>
                    <a:pt x="48956" y="72414"/>
                    <a:pt x="48905" y="72417"/>
                    <a:pt x="48855" y="72417"/>
                  </a:cubicBezTo>
                  <a:cubicBezTo>
                    <a:pt x="48703" y="72417"/>
                    <a:pt x="48554" y="72391"/>
                    <a:pt x="48411" y="72337"/>
                  </a:cubicBezTo>
                  <a:cubicBezTo>
                    <a:pt x="48280" y="72289"/>
                    <a:pt x="48185" y="72218"/>
                    <a:pt x="48185" y="72135"/>
                  </a:cubicBezTo>
                  <a:cubicBezTo>
                    <a:pt x="48173" y="71968"/>
                    <a:pt x="48482" y="71742"/>
                    <a:pt x="48935" y="71694"/>
                  </a:cubicBezTo>
                  <a:cubicBezTo>
                    <a:pt x="48994" y="71682"/>
                    <a:pt x="49054" y="71682"/>
                    <a:pt x="49102" y="71682"/>
                  </a:cubicBezTo>
                  <a:close/>
                  <a:moveTo>
                    <a:pt x="36675" y="70431"/>
                  </a:moveTo>
                  <a:cubicBezTo>
                    <a:pt x="36618" y="70431"/>
                    <a:pt x="36561" y="70439"/>
                    <a:pt x="36505" y="70456"/>
                  </a:cubicBezTo>
                  <a:cubicBezTo>
                    <a:pt x="36171" y="70599"/>
                    <a:pt x="36100" y="71146"/>
                    <a:pt x="36338" y="71694"/>
                  </a:cubicBezTo>
                  <a:cubicBezTo>
                    <a:pt x="36529" y="72170"/>
                    <a:pt x="36874" y="72468"/>
                    <a:pt x="37172" y="72468"/>
                  </a:cubicBezTo>
                  <a:lnTo>
                    <a:pt x="37183" y="72456"/>
                  </a:lnTo>
                  <a:cubicBezTo>
                    <a:pt x="37231" y="72456"/>
                    <a:pt x="37291" y="72444"/>
                    <a:pt x="37338" y="72432"/>
                  </a:cubicBezTo>
                  <a:cubicBezTo>
                    <a:pt x="37672" y="72289"/>
                    <a:pt x="37743" y="71754"/>
                    <a:pt x="37505" y="71194"/>
                  </a:cubicBezTo>
                  <a:cubicBezTo>
                    <a:pt x="37410" y="70968"/>
                    <a:pt x="37267" y="70754"/>
                    <a:pt x="37076" y="70599"/>
                  </a:cubicBezTo>
                  <a:cubicBezTo>
                    <a:pt x="36964" y="70487"/>
                    <a:pt x="36822" y="70431"/>
                    <a:pt x="36675" y="70431"/>
                  </a:cubicBezTo>
                  <a:close/>
                  <a:moveTo>
                    <a:pt x="54023" y="70435"/>
                  </a:moveTo>
                  <a:cubicBezTo>
                    <a:pt x="53882" y="70435"/>
                    <a:pt x="53745" y="70491"/>
                    <a:pt x="53638" y="70599"/>
                  </a:cubicBezTo>
                  <a:cubicBezTo>
                    <a:pt x="53447" y="70754"/>
                    <a:pt x="53304" y="70968"/>
                    <a:pt x="53209" y="71194"/>
                  </a:cubicBezTo>
                  <a:cubicBezTo>
                    <a:pt x="52971" y="71754"/>
                    <a:pt x="53054" y="72289"/>
                    <a:pt x="53376" y="72432"/>
                  </a:cubicBezTo>
                  <a:cubicBezTo>
                    <a:pt x="53424" y="72456"/>
                    <a:pt x="53483" y="72468"/>
                    <a:pt x="53543" y="72468"/>
                  </a:cubicBezTo>
                  <a:lnTo>
                    <a:pt x="53543" y="72456"/>
                  </a:lnTo>
                  <a:cubicBezTo>
                    <a:pt x="53840" y="72456"/>
                    <a:pt x="54186" y="72147"/>
                    <a:pt x="54388" y="71694"/>
                  </a:cubicBezTo>
                  <a:cubicBezTo>
                    <a:pt x="54614" y="71146"/>
                    <a:pt x="54543" y="70599"/>
                    <a:pt x="54209" y="70468"/>
                  </a:cubicBezTo>
                  <a:cubicBezTo>
                    <a:pt x="54148" y="70446"/>
                    <a:pt x="54085" y="70435"/>
                    <a:pt x="54023" y="70435"/>
                  </a:cubicBezTo>
                  <a:close/>
                  <a:moveTo>
                    <a:pt x="49095" y="71410"/>
                  </a:moveTo>
                  <a:cubicBezTo>
                    <a:pt x="49031" y="71410"/>
                    <a:pt x="48966" y="71414"/>
                    <a:pt x="48899" y="71420"/>
                  </a:cubicBezTo>
                  <a:cubicBezTo>
                    <a:pt x="48304" y="71480"/>
                    <a:pt x="47875" y="71801"/>
                    <a:pt x="47911" y="72159"/>
                  </a:cubicBezTo>
                  <a:cubicBezTo>
                    <a:pt x="47947" y="72373"/>
                    <a:pt x="48101" y="72540"/>
                    <a:pt x="48304" y="72599"/>
                  </a:cubicBezTo>
                  <a:cubicBezTo>
                    <a:pt x="48471" y="72659"/>
                    <a:pt x="48661" y="72694"/>
                    <a:pt x="48840" y="72694"/>
                  </a:cubicBezTo>
                  <a:cubicBezTo>
                    <a:pt x="48911" y="72694"/>
                    <a:pt x="48971" y="72682"/>
                    <a:pt x="49042" y="72682"/>
                  </a:cubicBezTo>
                  <a:cubicBezTo>
                    <a:pt x="49637" y="72623"/>
                    <a:pt x="50078" y="72289"/>
                    <a:pt x="50030" y="71932"/>
                  </a:cubicBezTo>
                  <a:cubicBezTo>
                    <a:pt x="49999" y="71615"/>
                    <a:pt x="49600" y="71410"/>
                    <a:pt x="49095" y="71410"/>
                  </a:cubicBezTo>
                  <a:close/>
                  <a:moveTo>
                    <a:pt x="79440" y="72001"/>
                  </a:moveTo>
                  <a:cubicBezTo>
                    <a:pt x="79502" y="72001"/>
                    <a:pt x="79568" y="72026"/>
                    <a:pt x="79617" y="72075"/>
                  </a:cubicBezTo>
                  <a:cubicBezTo>
                    <a:pt x="79653" y="72170"/>
                    <a:pt x="79641" y="72278"/>
                    <a:pt x="79582" y="72373"/>
                  </a:cubicBezTo>
                  <a:cubicBezTo>
                    <a:pt x="79486" y="72551"/>
                    <a:pt x="79343" y="72706"/>
                    <a:pt x="79177" y="72813"/>
                  </a:cubicBezTo>
                  <a:cubicBezTo>
                    <a:pt x="79010" y="72944"/>
                    <a:pt x="78820" y="73016"/>
                    <a:pt x="78617" y="73051"/>
                  </a:cubicBezTo>
                  <a:cubicBezTo>
                    <a:pt x="78581" y="73057"/>
                    <a:pt x="78548" y="73060"/>
                    <a:pt x="78517" y="73060"/>
                  </a:cubicBezTo>
                  <a:cubicBezTo>
                    <a:pt x="78424" y="73060"/>
                    <a:pt x="78355" y="73034"/>
                    <a:pt x="78320" y="72980"/>
                  </a:cubicBezTo>
                  <a:cubicBezTo>
                    <a:pt x="78284" y="72885"/>
                    <a:pt x="78284" y="72778"/>
                    <a:pt x="78355" y="72682"/>
                  </a:cubicBezTo>
                  <a:cubicBezTo>
                    <a:pt x="78450" y="72504"/>
                    <a:pt x="78593" y="72349"/>
                    <a:pt x="78760" y="72242"/>
                  </a:cubicBezTo>
                  <a:cubicBezTo>
                    <a:pt x="78927" y="72111"/>
                    <a:pt x="79117" y="72039"/>
                    <a:pt x="79320" y="72004"/>
                  </a:cubicBezTo>
                  <a:lnTo>
                    <a:pt x="79403" y="72004"/>
                  </a:lnTo>
                  <a:cubicBezTo>
                    <a:pt x="79415" y="72002"/>
                    <a:pt x="79427" y="72001"/>
                    <a:pt x="79440" y="72001"/>
                  </a:cubicBezTo>
                  <a:close/>
                  <a:moveTo>
                    <a:pt x="11291" y="72001"/>
                  </a:moveTo>
                  <a:cubicBezTo>
                    <a:pt x="11302" y="72001"/>
                    <a:pt x="11312" y="72002"/>
                    <a:pt x="11323" y="72004"/>
                  </a:cubicBezTo>
                  <a:cubicBezTo>
                    <a:pt x="11347" y="72004"/>
                    <a:pt x="11383" y="72004"/>
                    <a:pt x="11406" y="72016"/>
                  </a:cubicBezTo>
                  <a:cubicBezTo>
                    <a:pt x="11609" y="72051"/>
                    <a:pt x="11799" y="72123"/>
                    <a:pt x="11966" y="72254"/>
                  </a:cubicBezTo>
                  <a:cubicBezTo>
                    <a:pt x="12335" y="72504"/>
                    <a:pt x="12502" y="72861"/>
                    <a:pt x="12407" y="72992"/>
                  </a:cubicBezTo>
                  <a:cubicBezTo>
                    <a:pt x="12371" y="73046"/>
                    <a:pt x="12302" y="73072"/>
                    <a:pt x="12209" y="73072"/>
                  </a:cubicBezTo>
                  <a:cubicBezTo>
                    <a:pt x="12178" y="73072"/>
                    <a:pt x="12145" y="73069"/>
                    <a:pt x="12109" y="73063"/>
                  </a:cubicBezTo>
                  <a:cubicBezTo>
                    <a:pt x="11906" y="73028"/>
                    <a:pt x="11716" y="72956"/>
                    <a:pt x="11549" y="72825"/>
                  </a:cubicBezTo>
                  <a:cubicBezTo>
                    <a:pt x="11383" y="72718"/>
                    <a:pt x="11240" y="72563"/>
                    <a:pt x="11144" y="72385"/>
                  </a:cubicBezTo>
                  <a:cubicBezTo>
                    <a:pt x="11085" y="72289"/>
                    <a:pt x="11073" y="72182"/>
                    <a:pt x="11109" y="72087"/>
                  </a:cubicBezTo>
                  <a:cubicBezTo>
                    <a:pt x="11161" y="72035"/>
                    <a:pt x="11221" y="72001"/>
                    <a:pt x="11291" y="72001"/>
                  </a:cubicBezTo>
                  <a:close/>
                  <a:moveTo>
                    <a:pt x="79425" y="71694"/>
                  </a:moveTo>
                  <a:cubicBezTo>
                    <a:pt x="79376" y="71694"/>
                    <a:pt x="79324" y="71702"/>
                    <a:pt x="79272" y="71718"/>
                  </a:cubicBezTo>
                  <a:cubicBezTo>
                    <a:pt x="79022" y="71766"/>
                    <a:pt x="78796" y="71861"/>
                    <a:pt x="78593" y="72004"/>
                  </a:cubicBezTo>
                  <a:cubicBezTo>
                    <a:pt x="78379" y="72147"/>
                    <a:pt x="78212" y="72337"/>
                    <a:pt x="78093" y="72563"/>
                  </a:cubicBezTo>
                  <a:cubicBezTo>
                    <a:pt x="77974" y="72742"/>
                    <a:pt x="77974" y="72968"/>
                    <a:pt x="78081" y="73159"/>
                  </a:cubicBezTo>
                  <a:cubicBezTo>
                    <a:pt x="78181" y="73280"/>
                    <a:pt x="78331" y="73350"/>
                    <a:pt x="78495" y="73350"/>
                  </a:cubicBezTo>
                  <a:cubicBezTo>
                    <a:pt x="78508" y="73350"/>
                    <a:pt x="78521" y="73350"/>
                    <a:pt x="78534" y="73349"/>
                  </a:cubicBezTo>
                  <a:lnTo>
                    <a:pt x="78534" y="73361"/>
                  </a:lnTo>
                  <a:cubicBezTo>
                    <a:pt x="78570" y="73349"/>
                    <a:pt x="78605" y="73349"/>
                    <a:pt x="78641" y="73337"/>
                  </a:cubicBezTo>
                  <a:cubicBezTo>
                    <a:pt x="79141" y="73254"/>
                    <a:pt x="79570" y="72944"/>
                    <a:pt x="79820" y="72504"/>
                  </a:cubicBezTo>
                  <a:cubicBezTo>
                    <a:pt x="80084" y="72155"/>
                    <a:pt x="79814" y="71694"/>
                    <a:pt x="79425" y="71694"/>
                  </a:cubicBezTo>
                  <a:close/>
                  <a:moveTo>
                    <a:pt x="11289" y="71718"/>
                  </a:moveTo>
                  <a:cubicBezTo>
                    <a:pt x="10900" y="71718"/>
                    <a:pt x="10630" y="72178"/>
                    <a:pt x="10894" y="72516"/>
                  </a:cubicBezTo>
                  <a:cubicBezTo>
                    <a:pt x="11013" y="72742"/>
                    <a:pt x="11180" y="72932"/>
                    <a:pt x="11383" y="73075"/>
                  </a:cubicBezTo>
                  <a:cubicBezTo>
                    <a:pt x="11585" y="73218"/>
                    <a:pt x="11823" y="73313"/>
                    <a:pt x="12073" y="73361"/>
                  </a:cubicBezTo>
                  <a:lnTo>
                    <a:pt x="12180" y="73361"/>
                  </a:lnTo>
                  <a:cubicBezTo>
                    <a:pt x="12193" y="73362"/>
                    <a:pt x="12206" y="73362"/>
                    <a:pt x="12219" y="73362"/>
                  </a:cubicBezTo>
                  <a:cubicBezTo>
                    <a:pt x="12383" y="73362"/>
                    <a:pt x="12533" y="73292"/>
                    <a:pt x="12633" y="73171"/>
                  </a:cubicBezTo>
                  <a:cubicBezTo>
                    <a:pt x="12835" y="72873"/>
                    <a:pt x="12621" y="72373"/>
                    <a:pt x="12121" y="72028"/>
                  </a:cubicBezTo>
                  <a:cubicBezTo>
                    <a:pt x="11918" y="71885"/>
                    <a:pt x="11692" y="71778"/>
                    <a:pt x="11442" y="71742"/>
                  </a:cubicBezTo>
                  <a:cubicBezTo>
                    <a:pt x="11390" y="71726"/>
                    <a:pt x="11338" y="71718"/>
                    <a:pt x="11289" y="71718"/>
                  </a:cubicBezTo>
                  <a:close/>
                  <a:moveTo>
                    <a:pt x="30278" y="72135"/>
                  </a:moveTo>
                  <a:cubicBezTo>
                    <a:pt x="30349" y="72135"/>
                    <a:pt x="30444" y="72206"/>
                    <a:pt x="30504" y="72313"/>
                  </a:cubicBezTo>
                  <a:cubicBezTo>
                    <a:pt x="30611" y="72492"/>
                    <a:pt x="30671" y="72694"/>
                    <a:pt x="30683" y="72897"/>
                  </a:cubicBezTo>
                  <a:cubicBezTo>
                    <a:pt x="30718" y="73349"/>
                    <a:pt x="30552" y="73694"/>
                    <a:pt x="30385" y="73706"/>
                  </a:cubicBezTo>
                  <a:cubicBezTo>
                    <a:pt x="30379" y="73707"/>
                    <a:pt x="30373" y="73708"/>
                    <a:pt x="30367" y="73708"/>
                  </a:cubicBezTo>
                  <a:cubicBezTo>
                    <a:pt x="30290" y="73708"/>
                    <a:pt x="30212" y="73638"/>
                    <a:pt x="30135" y="73528"/>
                  </a:cubicBezTo>
                  <a:cubicBezTo>
                    <a:pt x="30040" y="73349"/>
                    <a:pt x="29980" y="73147"/>
                    <a:pt x="29968" y="72944"/>
                  </a:cubicBezTo>
                  <a:cubicBezTo>
                    <a:pt x="29944" y="72742"/>
                    <a:pt x="29980" y="72540"/>
                    <a:pt x="30052" y="72349"/>
                  </a:cubicBezTo>
                  <a:cubicBezTo>
                    <a:pt x="30111" y="72218"/>
                    <a:pt x="30194" y="72135"/>
                    <a:pt x="30266" y="72135"/>
                  </a:cubicBezTo>
                  <a:close/>
                  <a:moveTo>
                    <a:pt x="60436" y="72135"/>
                  </a:moveTo>
                  <a:lnTo>
                    <a:pt x="60448" y="72147"/>
                  </a:lnTo>
                  <a:cubicBezTo>
                    <a:pt x="60520" y="72147"/>
                    <a:pt x="60603" y="72230"/>
                    <a:pt x="60663" y="72361"/>
                  </a:cubicBezTo>
                  <a:cubicBezTo>
                    <a:pt x="60734" y="72551"/>
                    <a:pt x="60770" y="72754"/>
                    <a:pt x="60746" y="72956"/>
                  </a:cubicBezTo>
                  <a:cubicBezTo>
                    <a:pt x="60734" y="73159"/>
                    <a:pt x="60674" y="73361"/>
                    <a:pt x="60579" y="73528"/>
                  </a:cubicBezTo>
                  <a:cubicBezTo>
                    <a:pt x="60496" y="73659"/>
                    <a:pt x="60413" y="73718"/>
                    <a:pt x="60329" y="73718"/>
                  </a:cubicBezTo>
                  <a:cubicBezTo>
                    <a:pt x="60174" y="73706"/>
                    <a:pt x="60008" y="73349"/>
                    <a:pt x="60032" y="72897"/>
                  </a:cubicBezTo>
                  <a:cubicBezTo>
                    <a:pt x="60043" y="72694"/>
                    <a:pt x="60103" y="72492"/>
                    <a:pt x="60210" y="72313"/>
                  </a:cubicBezTo>
                  <a:cubicBezTo>
                    <a:pt x="60282" y="72206"/>
                    <a:pt x="60365" y="72135"/>
                    <a:pt x="60436" y="72135"/>
                  </a:cubicBezTo>
                  <a:close/>
                  <a:moveTo>
                    <a:pt x="30289" y="71856"/>
                  </a:moveTo>
                  <a:cubicBezTo>
                    <a:pt x="30076" y="71856"/>
                    <a:pt x="29865" y="71988"/>
                    <a:pt x="29802" y="72242"/>
                  </a:cubicBezTo>
                  <a:cubicBezTo>
                    <a:pt x="29706" y="72468"/>
                    <a:pt x="29671" y="72718"/>
                    <a:pt x="29682" y="72968"/>
                  </a:cubicBezTo>
                  <a:cubicBezTo>
                    <a:pt x="29706" y="73218"/>
                    <a:pt x="29778" y="73468"/>
                    <a:pt x="29897" y="73683"/>
                  </a:cubicBezTo>
                  <a:cubicBezTo>
                    <a:pt x="29992" y="73861"/>
                    <a:pt x="30171" y="73980"/>
                    <a:pt x="30373" y="73992"/>
                  </a:cubicBezTo>
                  <a:lnTo>
                    <a:pt x="30397" y="73992"/>
                  </a:lnTo>
                  <a:cubicBezTo>
                    <a:pt x="30754" y="73968"/>
                    <a:pt x="31004" y="73480"/>
                    <a:pt x="30956" y="72885"/>
                  </a:cubicBezTo>
                  <a:cubicBezTo>
                    <a:pt x="30945" y="72635"/>
                    <a:pt x="30873" y="72385"/>
                    <a:pt x="30754" y="72170"/>
                  </a:cubicBezTo>
                  <a:cubicBezTo>
                    <a:pt x="30665" y="71959"/>
                    <a:pt x="30477" y="71856"/>
                    <a:pt x="30289" y="71856"/>
                  </a:cubicBezTo>
                  <a:close/>
                  <a:moveTo>
                    <a:pt x="60472" y="71861"/>
                  </a:moveTo>
                  <a:cubicBezTo>
                    <a:pt x="60258" y="71861"/>
                    <a:pt x="60067" y="71980"/>
                    <a:pt x="59972" y="72170"/>
                  </a:cubicBezTo>
                  <a:cubicBezTo>
                    <a:pt x="59841" y="72385"/>
                    <a:pt x="59770" y="72635"/>
                    <a:pt x="59758" y="72885"/>
                  </a:cubicBezTo>
                  <a:cubicBezTo>
                    <a:pt x="59710" y="73480"/>
                    <a:pt x="59960" y="73968"/>
                    <a:pt x="60317" y="73992"/>
                  </a:cubicBezTo>
                  <a:lnTo>
                    <a:pt x="60341" y="73992"/>
                  </a:lnTo>
                  <a:cubicBezTo>
                    <a:pt x="60543" y="73980"/>
                    <a:pt x="60722" y="73861"/>
                    <a:pt x="60817" y="73683"/>
                  </a:cubicBezTo>
                  <a:cubicBezTo>
                    <a:pt x="60936" y="73468"/>
                    <a:pt x="61008" y="73218"/>
                    <a:pt x="61032" y="72968"/>
                  </a:cubicBezTo>
                  <a:cubicBezTo>
                    <a:pt x="61055" y="72718"/>
                    <a:pt x="61008" y="72468"/>
                    <a:pt x="60913" y="72242"/>
                  </a:cubicBezTo>
                  <a:cubicBezTo>
                    <a:pt x="60853" y="72039"/>
                    <a:pt x="60674" y="71897"/>
                    <a:pt x="60472" y="71861"/>
                  </a:cubicBezTo>
                  <a:close/>
                  <a:moveTo>
                    <a:pt x="20443" y="73349"/>
                  </a:moveTo>
                  <a:lnTo>
                    <a:pt x="20443" y="73361"/>
                  </a:lnTo>
                  <a:cubicBezTo>
                    <a:pt x="20646" y="73361"/>
                    <a:pt x="20836" y="73421"/>
                    <a:pt x="21015" y="73516"/>
                  </a:cubicBezTo>
                  <a:cubicBezTo>
                    <a:pt x="21205" y="73599"/>
                    <a:pt x="21360" y="73742"/>
                    <a:pt x="21479" y="73909"/>
                  </a:cubicBezTo>
                  <a:cubicBezTo>
                    <a:pt x="21551" y="73980"/>
                    <a:pt x="21586" y="74099"/>
                    <a:pt x="21551" y="74206"/>
                  </a:cubicBezTo>
                  <a:cubicBezTo>
                    <a:pt x="21512" y="74273"/>
                    <a:pt x="21408" y="74311"/>
                    <a:pt x="21267" y="74311"/>
                  </a:cubicBezTo>
                  <a:cubicBezTo>
                    <a:pt x="21107" y="74311"/>
                    <a:pt x="20897" y="74261"/>
                    <a:pt x="20681" y="74147"/>
                  </a:cubicBezTo>
                  <a:cubicBezTo>
                    <a:pt x="20288" y="73933"/>
                    <a:pt x="20074" y="73611"/>
                    <a:pt x="20157" y="73456"/>
                  </a:cubicBezTo>
                  <a:cubicBezTo>
                    <a:pt x="20193" y="73397"/>
                    <a:pt x="20300" y="73349"/>
                    <a:pt x="20443" y="73349"/>
                  </a:cubicBezTo>
                  <a:close/>
                  <a:moveTo>
                    <a:pt x="70283" y="73349"/>
                  </a:moveTo>
                  <a:lnTo>
                    <a:pt x="70283" y="73361"/>
                  </a:lnTo>
                  <a:cubicBezTo>
                    <a:pt x="70426" y="73361"/>
                    <a:pt x="70521" y="73397"/>
                    <a:pt x="70569" y="73468"/>
                  </a:cubicBezTo>
                  <a:cubicBezTo>
                    <a:pt x="70640" y="73611"/>
                    <a:pt x="70438" y="73944"/>
                    <a:pt x="70033" y="74159"/>
                  </a:cubicBezTo>
                  <a:cubicBezTo>
                    <a:pt x="69823" y="74267"/>
                    <a:pt x="69614" y="74317"/>
                    <a:pt x="69453" y="74317"/>
                  </a:cubicBezTo>
                  <a:cubicBezTo>
                    <a:pt x="69312" y="74317"/>
                    <a:pt x="69209" y="74279"/>
                    <a:pt x="69176" y="74206"/>
                  </a:cubicBezTo>
                  <a:cubicBezTo>
                    <a:pt x="69140" y="74099"/>
                    <a:pt x="69164" y="73992"/>
                    <a:pt x="69235" y="73909"/>
                  </a:cubicBezTo>
                  <a:cubicBezTo>
                    <a:pt x="69354" y="73742"/>
                    <a:pt x="69521" y="73611"/>
                    <a:pt x="69699" y="73516"/>
                  </a:cubicBezTo>
                  <a:cubicBezTo>
                    <a:pt x="69878" y="73421"/>
                    <a:pt x="70080" y="73361"/>
                    <a:pt x="70283" y="73349"/>
                  </a:cubicBezTo>
                  <a:close/>
                  <a:moveTo>
                    <a:pt x="45852" y="72892"/>
                  </a:moveTo>
                  <a:cubicBezTo>
                    <a:pt x="46017" y="72892"/>
                    <a:pt x="46239" y="73179"/>
                    <a:pt x="46327" y="73599"/>
                  </a:cubicBezTo>
                  <a:cubicBezTo>
                    <a:pt x="46423" y="74040"/>
                    <a:pt x="46292" y="74397"/>
                    <a:pt x="46137" y="74444"/>
                  </a:cubicBezTo>
                  <a:cubicBezTo>
                    <a:pt x="46128" y="74446"/>
                    <a:pt x="46119" y="74447"/>
                    <a:pt x="46109" y="74447"/>
                  </a:cubicBezTo>
                  <a:cubicBezTo>
                    <a:pt x="45943" y="74447"/>
                    <a:pt x="45715" y="74159"/>
                    <a:pt x="45625" y="73742"/>
                  </a:cubicBezTo>
                  <a:cubicBezTo>
                    <a:pt x="45530" y="73290"/>
                    <a:pt x="45661" y="72932"/>
                    <a:pt x="45815" y="72897"/>
                  </a:cubicBezTo>
                  <a:cubicBezTo>
                    <a:pt x="45827" y="72893"/>
                    <a:pt x="45839" y="72892"/>
                    <a:pt x="45852" y="72892"/>
                  </a:cubicBezTo>
                  <a:close/>
                  <a:moveTo>
                    <a:pt x="70267" y="73077"/>
                  </a:moveTo>
                  <a:cubicBezTo>
                    <a:pt x="70055" y="73077"/>
                    <a:pt x="69809" y="73140"/>
                    <a:pt x="69568" y="73266"/>
                  </a:cubicBezTo>
                  <a:cubicBezTo>
                    <a:pt x="69342" y="73385"/>
                    <a:pt x="69152" y="73552"/>
                    <a:pt x="69009" y="73754"/>
                  </a:cubicBezTo>
                  <a:cubicBezTo>
                    <a:pt x="68866" y="73921"/>
                    <a:pt x="68842" y="74135"/>
                    <a:pt x="68925" y="74337"/>
                  </a:cubicBezTo>
                  <a:cubicBezTo>
                    <a:pt x="69032" y="74498"/>
                    <a:pt x="69207" y="74591"/>
                    <a:pt x="69396" y="74591"/>
                  </a:cubicBezTo>
                  <a:cubicBezTo>
                    <a:pt x="69418" y="74591"/>
                    <a:pt x="69439" y="74590"/>
                    <a:pt x="69461" y="74587"/>
                  </a:cubicBezTo>
                  <a:lnTo>
                    <a:pt x="69461" y="74599"/>
                  </a:lnTo>
                  <a:cubicBezTo>
                    <a:pt x="69699" y="74587"/>
                    <a:pt x="69949" y="74516"/>
                    <a:pt x="70164" y="74397"/>
                  </a:cubicBezTo>
                  <a:cubicBezTo>
                    <a:pt x="70700" y="74111"/>
                    <a:pt x="70985" y="73647"/>
                    <a:pt x="70807" y="73337"/>
                  </a:cubicBezTo>
                  <a:cubicBezTo>
                    <a:pt x="70717" y="73164"/>
                    <a:pt x="70516" y="73077"/>
                    <a:pt x="70267" y="73077"/>
                  </a:cubicBezTo>
                  <a:close/>
                  <a:moveTo>
                    <a:pt x="20433" y="73072"/>
                  </a:moveTo>
                  <a:cubicBezTo>
                    <a:pt x="20191" y="73072"/>
                    <a:pt x="19996" y="73155"/>
                    <a:pt x="19907" y="73325"/>
                  </a:cubicBezTo>
                  <a:cubicBezTo>
                    <a:pt x="19741" y="73647"/>
                    <a:pt x="20027" y="74111"/>
                    <a:pt x="20550" y="74397"/>
                  </a:cubicBezTo>
                  <a:cubicBezTo>
                    <a:pt x="20765" y="74516"/>
                    <a:pt x="21015" y="74587"/>
                    <a:pt x="21265" y="74587"/>
                  </a:cubicBezTo>
                  <a:lnTo>
                    <a:pt x="21265" y="74599"/>
                  </a:lnTo>
                  <a:cubicBezTo>
                    <a:pt x="21276" y="74600"/>
                    <a:pt x="21287" y="74600"/>
                    <a:pt x="21299" y="74600"/>
                  </a:cubicBezTo>
                  <a:cubicBezTo>
                    <a:pt x="21491" y="74600"/>
                    <a:pt x="21688" y="74506"/>
                    <a:pt x="21801" y="74337"/>
                  </a:cubicBezTo>
                  <a:cubicBezTo>
                    <a:pt x="21884" y="74135"/>
                    <a:pt x="21848" y="73909"/>
                    <a:pt x="21717" y="73754"/>
                  </a:cubicBezTo>
                  <a:cubicBezTo>
                    <a:pt x="21562" y="73552"/>
                    <a:pt x="21372" y="73385"/>
                    <a:pt x="21146" y="73266"/>
                  </a:cubicBezTo>
                  <a:cubicBezTo>
                    <a:pt x="20899" y="73137"/>
                    <a:pt x="20648" y="73072"/>
                    <a:pt x="20433" y="73072"/>
                  </a:cubicBezTo>
                  <a:close/>
                  <a:moveTo>
                    <a:pt x="45848" y="72615"/>
                  </a:moveTo>
                  <a:cubicBezTo>
                    <a:pt x="45821" y="72615"/>
                    <a:pt x="45794" y="72617"/>
                    <a:pt x="45768" y="72623"/>
                  </a:cubicBezTo>
                  <a:cubicBezTo>
                    <a:pt x="45411" y="72694"/>
                    <a:pt x="45232" y="73194"/>
                    <a:pt x="45351" y="73790"/>
                  </a:cubicBezTo>
                  <a:cubicBezTo>
                    <a:pt x="45458" y="74337"/>
                    <a:pt x="45780" y="74718"/>
                    <a:pt x="46113" y="74718"/>
                  </a:cubicBezTo>
                  <a:lnTo>
                    <a:pt x="46196" y="74718"/>
                  </a:lnTo>
                  <a:cubicBezTo>
                    <a:pt x="46542" y="74647"/>
                    <a:pt x="46720" y="74123"/>
                    <a:pt x="46601" y="73540"/>
                  </a:cubicBezTo>
                  <a:cubicBezTo>
                    <a:pt x="46491" y="73001"/>
                    <a:pt x="46168" y="72615"/>
                    <a:pt x="45848" y="72615"/>
                  </a:cubicBezTo>
                  <a:close/>
                  <a:moveTo>
                    <a:pt x="75343" y="75373"/>
                  </a:moveTo>
                  <a:cubicBezTo>
                    <a:pt x="75522" y="75397"/>
                    <a:pt x="75664" y="75754"/>
                    <a:pt x="75617" y="76195"/>
                  </a:cubicBezTo>
                  <a:cubicBezTo>
                    <a:pt x="75593" y="76409"/>
                    <a:pt x="75522" y="76600"/>
                    <a:pt x="75414" y="76778"/>
                  </a:cubicBezTo>
                  <a:cubicBezTo>
                    <a:pt x="75337" y="76877"/>
                    <a:pt x="75250" y="76946"/>
                    <a:pt x="75180" y="76946"/>
                  </a:cubicBezTo>
                  <a:cubicBezTo>
                    <a:pt x="75175" y="76946"/>
                    <a:pt x="75170" y="76946"/>
                    <a:pt x="75164" y="76945"/>
                  </a:cubicBezTo>
                  <a:cubicBezTo>
                    <a:pt x="75093" y="76933"/>
                    <a:pt x="75010" y="76850"/>
                    <a:pt x="74962" y="76719"/>
                  </a:cubicBezTo>
                  <a:cubicBezTo>
                    <a:pt x="74891" y="76528"/>
                    <a:pt x="74879" y="76326"/>
                    <a:pt x="74902" y="76123"/>
                  </a:cubicBezTo>
                  <a:cubicBezTo>
                    <a:pt x="74950" y="75683"/>
                    <a:pt x="75164" y="75373"/>
                    <a:pt x="75331" y="75373"/>
                  </a:cubicBezTo>
                  <a:close/>
                  <a:moveTo>
                    <a:pt x="15383" y="75385"/>
                  </a:moveTo>
                  <a:cubicBezTo>
                    <a:pt x="15550" y="75385"/>
                    <a:pt x="15764" y="75683"/>
                    <a:pt x="15824" y="76123"/>
                  </a:cubicBezTo>
                  <a:cubicBezTo>
                    <a:pt x="15847" y="76326"/>
                    <a:pt x="15824" y="76528"/>
                    <a:pt x="15764" y="76730"/>
                  </a:cubicBezTo>
                  <a:cubicBezTo>
                    <a:pt x="15705" y="76861"/>
                    <a:pt x="15633" y="76945"/>
                    <a:pt x="15550" y="76945"/>
                  </a:cubicBezTo>
                  <a:cubicBezTo>
                    <a:pt x="15544" y="76946"/>
                    <a:pt x="15538" y="76946"/>
                    <a:pt x="15531" y="76946"/>
                  </a:cubicBezTo>
                  <a:cubicBezTo>
                    <a:pt x="15462" y="76946"/>
                    <a:pt x="15376" y="76887"/>
                    <a:pt x="15300" y="76778"/>
                  </a:cubicBezTo>
                  <a:cubicBezTo>
                    <a:pt x="15193" y="76600"/>
                    <a:pt x="15121" y="76409"/>
                    <a:pt x="15109" y="76207"/>
                  </a:cubicBezTo>
                  <a:cubicBezTo>
                    <a:pt x="15062" y="75754"/>
                    <a:pt x="15204" y="75397"/>
                    <a:pt x="15371" y="75385"/>
                  </a:cubicBezTo>
                  <a:close/>
                  <a:moveTo>
                    <a:pt x="18026" y="75718"/>
                  </a:moveTo>
                  <a:cubicBezTo>
                    <a:pt x="18193" y="75718"/>
                    <a:pt x="18467" y="75861"/>
                    <a:pt x="18681" y="76123"/>
                  </a:cubicBezTo>
                  <a:cubicBezTo>
                    <a:pt x="18824" y="76278"/>
                    <a:pt x="18919" y="76457"/>
                    <a:pt x="18967" y="76659"/>
                  </a:cubicBezTo>
                  <a:cubicBezTo>
                    <a:pt x="19003" y="76790"/>
                    <a:pt x="18991" y="76909"/>
                    <a:pt x="18931" y="76957"/>
                  </a:cubicBezTo>
                  <a:cubicBezTo>
                    <a:pt x="18884" y="76981"/>
                    <a:pt x="18830" y="76992"/>
                    <a:pt x="18778" y="76992"/>
                  </a:cubicBezTo>
                  <a:cubicBezTo>
                    <a:pt x="18726" y="76992"/>
                    <a:pt x="18675" y="76981"/>
                    <a:pt x="18633" y="76957"/>
                  </a:cubicBezTo>
                  <a:cubicBezTo>
                    <a:pt x="18443" y="76873"/>
                    <a:pt x="18276" y="76742"/>
                    <a:pt x="18145" y="76588"/>
                  </a:cubicBezTo>
                  <a:cubicBezTo>
                    <a:pt x="17848" y="76242"/>
                    <a:pt x="17776" y="75861"/>
                    <a:pt x="17907" y="75754"/>
                  </a:cubicBezTo>
                  <a:cubicBezTo>
                    <a:pt x="17943" y="75730"/>
                    <a:pt x="17979" y="75718"/>
                    <a:pt x="18026" y="75718"/>
                  </a:cubicBezTo>
                  <a:close/>
                  <a:moveTo>
                    <a:pt x="72688" y="75718"/>
                  </a:moveTo>
                  <a:cubicBezTo>
                    <a:pt x="72735" y="75718"/>
                    <a:pt x="72771" y="75730"/>
                    <a:pt x="72807" y="75754"/>
                  </a:cubicBezTo>
                  <a:cubicBezTo>
                    <a:pt x="72938" y="75861"/>
                    <a:pt x="72866" y="76242"/>
                    <a:pt x="72569" y="76588"/>
                  </a:cubicBezTo>
                  <a:cubicBezTo>
                    <a:pt x="72438" y="76742"/>
                    <a:pt x="72271" y="76873"/>
                    <a:pt x="72081" y="76957"/>
                  </a:cubicBezTo>
                  <a:cubicBezTo>
                    <a:pt x="72039" y="76981"/>
                    <a:pt x="71988" y="76992"/>
                    <a:pt x="71936" y="76992"/>
                  </a:cubicBezTo>
                  <a:cubicBezTo>
                    <a:pt x="71884" y="76992"/>
                    <a:pt x="71831" y="76981"/>
                    <a:pt x="71783" y="76957"/>
                  </a:cubicBezTo>
                  <a:cubicBezTo>
                    <a:pt x="71723" y="76909"/>
                    <a:pt x="71712" y="76802"/>
                    <a:pt x="71747" y="76659"/>
                  </a:cubicBezTo>
                  <a:cubicBezTo>
                    <a:pt x="71795" y="76457"/>
                    <a:pt x="71890" y="76278"/>
                    <a:pt x="72033" y="76123"/>
                  </a:cubicBezTo>
                  <a:cubicBezTo>
                    <a:pt x="72164" y="75968"/>
                    <a:pt x="72319" y="75838"/>
                    <a:pt x="72509" y="75754"/>
                  </a:cubicBezTo>
                  <a:cubicBezTo>
                    <a:pt x="72569" y="75730"/>
                    <a:pt x="72628" y="75718"/>
                    <a:pt x="72688" y="75718"/>
                  </a:cubicBezTo>
                  <a:close/>
                  <a:moveTo>
                    <a:pt x="15390" y="75096"/>
                  </a:moveTo>
                  <a:cubicBezTo>
                    <a:pt x="15372" y="75096"/>
                    <a:pt x="15354" y="75097"/>
                    <a:pt x="15335" y="75099"/>
                  </a:cubicBezTo>
                  <a:cubicBezTo>
                    <a:pt x="14978" y="75135"/>
                    <a:pt x="14764" y="75635"/>
                    <a:pt x="14823" y="76230"/>
                  </a:cubicBezTo>
                  <a:cubicBezTo>
                    <a:pt x="14847" y="76480"/>
                    <a:pt x="14931" y="76719"/>
                    <a:pt x="15074" y="76933"/>
                  </a:cubicBezTo>
                  <a:cubicBezTo>
                    <a:pt x="15169" y="77100"/>
                    <a:pt x="15347" y="77219"/>
                    <a:pt x="15538" y="77231"/>
                  </a:cubicBezTo>
                  <a:lnTo>
                    <a:pt x="15585" y="77231"/>
                  </a:lnTo>
                  <a:cubicBezTo>
                    <a:pt x="15788" y="77183"/>
                    <a:pt x="15955" y="77040"/>
                    <a:pt x="16014" y="76826"/>
                  </a:cubicBezTo>
                  <a:cubicBezTo>
                    <a:pt x="16097" y="76588"/>
                    <a:pt x="16133" y="76338"/>
                    <a:pt x="16097" y="76088"/>
                  </a:cubicBezTo>
                  <a:cubicBezTo>
                    <a:pt x="16030" y="75522"/>
                    <a:pt x="15736" y="75096"/>
                    <a:pt x="15390" y="75096"/>
                  </a:cubicBezTo>
                  <a:close/>
                  <a:moveTo>
                    <a:pt x="75326" y="75096"/>
                  </a:moveTo>
                  <a:cubicBezTo>
                    <a:pt x="74989" y="75096"/>
                    <a:pt x="74685" y="75522"/>
                    <a:pt x="74617" y="76088"/>
                  </a:cubicBezTo>
                  <a:cubicBezTo>
                    <a:pt x="74593" y="76338"/>
                    <a:pt x="74617" y="76588"/>
                    <a:pt x="74700" y="76826"/>
                  </a:cubicBezTo>
                  <a:cubicBezTo>
                    <a:pt x="74760" y="77028"/>
                    <a:pt x="74926" y="77183"/>
                    <a:pt x="75129" y="77231"/>
                  </a:cubicBezTo>
                  <a:lnTo>
                    <a:pt x="75176" y="77231"/>
                  </a:lnTo>
                  <a:cubicBezTo>
                    <a:pt x="75379" y="77219"/>
                    <a:pt x="75557" y="77100"/>
                    <a:pt x="75653" y="76933"/>
                  </a:cubicBezTo>
                  <a:cubicBezTo>
                    <a:pt x="75783" y="76719"/>
                    <a:pt x="75867" y="76480"/>
                    <a:pt x="75891" y="76230"/>
                  </a:cubicBezTo>
                  <a:cubicBezTo>
                    <a:pt x="75962" y="75635"/>
                    <a:pt x="75736" y="75135"/>
                    <a:pt x="75379" y="75099"/>
                  </a:cubicBezTo>
                  <a:cubicBezTo>
                    <a:pt x="75361" y="75097"/>
                    <a:pt x="75343" y="75096"/>
                    <a:pt x="75326" y="75096"/>
                  </a:cubicBezTo>
                  <a:close/>
                  <a:moveTo>
                    <a:pt x="18019" y="75440"/>
                  </a:moveTo>
                  <a:cubicBezTo>
                    <a:pt x="17903" y="75440"/>
                    <a:pt x="17798" y="75472"/>
                    <a:pt x="17717" y="75540"/>
                  </a:cubicBezTo>
                  <a:cubicBezTo>
                    <a:pt x="17455" y="75778"/>
                    <a:pt x="17538" y="76314"/>
                    <a:pt x="17931" y="76766"/>
                  </a:cubicBezTo>
                  <a:cubicBezTo>
                    <a:pt x="18086" y="76957"/>
                    <a:pt x="18288" y="77111"/>
                    <a:pt x="18526" y="77219"/>
                  </a:cubicBezTo>
                  <a:cubicBezTo>
                    <a:pt x="18622" y="77254"/>
                    <a:pt x="18717" y="77266"/>
                    <a:pt x="18812" y="77278"/>
                  </a:cubicBezTo>
                  <a:cubicBezTo>
                    <a:pt x="18919" y="77278"/>
                    <a:pt x="19026" y="77242"/>
                    <a:pt x="19110" y="77171"/>
                  </a:cubicBezTo>
                  <a:cubicBezTo>
                    <a:pt x="19265" y="77016"/>
                    <a:pt x="19312" y="76802"/>
                    <a:pt x="19253" y="76600"/>
                  </a:cubicBezTo>
                  <a:cubicBezTo>
                    <a:pt x="19181" y="76349"/>
                    <a:pt x="19062" y="76123"/>
                    <a:pt x="18907" y="75945"/>
                  </a:cubicBezTo>
                  <a:cubicBezTo>
                    <a:pt x="18632" y="75619"/>
                    <a:pt x="18292" y="75440"/>
                    <a:pt x="18019" y="75440"/>
                  </a:cubicBezTo>
                  <a:close/>
                  <a:moveTo>
                    <a:pt x="72674" y="75442"/>
                  </a:moveTo>
                  <a:cubicBezTo>
                    <a:pt x="72586" y="75442"/>
                    <a:pt x="72497" y="75463"/>
                    <a:pt x="72414" y="75504"/>
                  </a:cubicBezTo>
                  <a:cubicBezTo>
                    <a:pt x="72188" y="75599"/>
                    <a:pt x="71973" y="75754"/>
                    <a:pt x="71819" y="75957"/>
                  </a:cubicBezTo>
                  <a:cubicBezTo>
                    <a:pt x="71652" y="76135"/>
                    <a:pt x="71533" y="76361"/>
                    <a:pt x="71473" y="76600"/>
                  </a:cubicBezTo>
                  <a:cubicBezTo>
                    <a:pt x="71402" y="76802"/>
                    <a:pt x="71462" y="77016"/>
                    <a:pt x="71604" y="77171"/>
                  </a:cubicBezTo>
                  <a:cubicBezTo>
                    <a:pt x="71688" y="77242"/>
                    <a:pt x="71795" y="77278"/>
                    <a:pt x="71902" y="77278"/>
                  </a:cubicBezTo>
                  <a:cubicBezTo>
                    <a:pt x="72009" y="77278"/>
                    <a:pt x="72104" y="77254"/>
                    <a:pt x="72200" y="77219"/>
                  </a:cubicBezTo>
                  <a:cubicBezTo>
                    <a:pt x="72426" y="77123"/>
                    <a:pt x="72628" y="76969"/>
                    <a:pt x="72795" y="76778"/>
                  </a:cubicBezTo>
                  <a:cubicBezTo>
                    <a:pt x="73188" y="76326"/>
                    <a:pt x="73271" y="75778"/>
                    <a:pt x="72997" y="75552"/>
                  </a:cubicBezTo>
                  <a:cubicBezTo>
                    <a:pt x="72903" y="75478"/>
                    <a:pt x="72790" y="75442"/>
                    <a:pt x="72674" y="75442"/>
                  </a:cubicBezTo>
                  <a:close/>
                  <a:moveTo>
                    <a:pt x="32981" y="78659"/>
                  </a:moveTo>
                  <a:cubicBezTo>
                    <a:pt x="33159" y="78659"/>
                    <a:pt x="33338" y="78707"/>
                    <a:pt x="33504" y="78790"/>
                  </a:cubicBezTo>
                  <a:cubicBezTo>
                    <a:pt x="33921" y="78981"/>
                    <a:pt x="34147" y="79290"/>
                    <a:pt x="34076" y="79445"/>
                  </a:cubicBezTo>
                  <a:cubicBezTo>
                    <a:pt x="34038" y="79526"/>
                    <a:pt x="33915" y="79575"/>
                    <a:pt x="33746" y="79575"/>
                  </a:cubicBezTo>
                  <a:cubicBezTo>
                    <a:pt x="33594" y="79575"/>
                    <a:pt x="33404" y="79535"/>
                    <a:pt x="33207" y="79445"/>
                  </a:cubicBezTo>
                  <a:cubicBezTo>
                    <a:pt x="32802" y="79255"/>
                    <a:pt x="32576" y="78933"/>
                    <a:pt x="32647" y="78790"/>
                  </a:cubicBezTo>
                  <a:cubicBezTo>
                    <a:pt x="32683" y="78707"/>
                    <a:pt x="32802" y="78659"/>
                    <a:pt x="32969" y="78659"/>
                  </a:cubicBezTo>
                  <a:close/>
                  <a:moveTo>
                    <a:pt x="57754" y="78667"/>
                  </a:moveTo>
                  <a:cubicBezTo>
                    <a:pt x="57914" y="78667"/>
                    <a:pt x="58031" y="78712"/>
                    <a:pt x="58067" y="78790"/>
                  </a:cubicBezTo>
                  <a:cubicBezTo>
                    <a:pt x="58138" y="78945"/>
                    <a:pt x="57912" y="79267"/>
                    <a:pt x="57495" y="79445"/>
                  </a:cubicBezTo>
                  <a:cubicBezTo>
                    <a:pt x="57303" y="79535"/>
                    <a:pt x="57117" y="79575"/>
                    <a:pt x="56966" y="79575"/>
                  </a:cubicBezTo>
                  <a:cubicBezTo>
                    <a:pt x="56799" y="79575"/>
                    <a:pt x="56676" y="79526"/>
                    <a:pt x="56638" y="79445"/>
                  </a:cubicBezTo>
                  <a:cubicBezTo>
                    <a:pt x="56567" y="79302"/>
                    <a:pt x="56793" y="78981"/>
                    <a:pt x="57198" y="78790"/>
                  </a:cubicBezTo>
                  <a:lnTo>
                    <a:pt x="57198" y="78802"/>
                  </a:lnTo>
                  <a:cubicBezTo>
                    <a:pt x="57403" y="78709"/>
                    <a:pt x="57599" y="78667"/>
                    <a:pt x="57754" y="78667"/>
                  </a:cubicBezTo>
                  <a:close/>
                  <a:moveTo>
                    <a:pt x="32967" y="78382"/>
                  </a:moveTo>
                  <a:cubicBezTo>
                    <a:pt x="32694" y="78382"/>
                    <a:pt x="32474" y="78479"/>
                    <a:pt x="32385" y="78671"/>
                  </a:cubicBezTo>
                  <a:cubicBezTo>
                    <a:pt x="32242" y="78993"/>
                    <a:pt x="32552" y="79445"/>
                    <a:pt x="33088" y="79695"/>
                  </a:cubicBezTo>
                  <a:cubicBezTo>
                    <a:pt x="33290" y="79790"/>
                    <a:pt x="33516" y="79850"/>
                    <a:pt x="33743" y="79850"/>
                  </a:cubicBezTo>
                  <a:lnTo>
                    <a:pt x="33754" y="79850"/>
                  </a:lnTo>
                  <a:cubicBezTo>
                    <a:pt x="34028" y="79850"/>
                    <a:pt x="34243" y="79755"/>
                    <a:pt x="34326" y="79564"/>
                  </a:cubicBezTo>
                  <a:cubicBezTo>
                    <a:pt x="34481" y="79243"/>
                    <a:pt x="34171" y="78790"/>
                    <a:pt x="33623" y="78540"/>
                  </a:cubicBezTo>
                  <a:cubicBezTo>
                    <a:pt x="33396" y="78434"/>
                    <a:pt x="33167" y="78382"/>
                    <a:pt x="32967" y="78382"/>
                  </a:cubicBezTo>
                  <a:close/>
                  <a:moveTo>
                    <a:pt x="57744" y="78382"/>
                  </a:moveTo>
                  <a:cubicBezTo>
                    <a:pt x="57543" y="78382"/>
                    <a:pt x="57311" y="78434"/>
                    <a:pt x="57079" y="78540"/>
                  </a:cubicBezTo>
                  <a:cubicBezTo>
                    <a:pt x="56531" y="78790"/>
                    <a:pt x="56233" y="79243"/>
                    <a:pt x="56376" y="79564"/>
                  </a:cubicBezTo>
                  <a:cubicBezTo>
                    <a:pt x="56472" y="79755"/>
                    <a:pt x="56686" y="79850"/>
                    <a:pt x="56960" y="79850"/>
                  </a:cubicBezTo>
                  <a:cubicBezTo>
                    <a:pt x="57186" y="79850"/>
                    <a:pt x="57412" y="79790"/>
                    <a:pt x="57615" y="79695"/>
                  </a:cubicBezTo>
                  <a:cubicBezTo>
                    <a:pt x="58162" y="79445"/>
                    <a:pt x="58472" y="78993"/>
                    <a:pt x="58317" y="78671"/>
                  </a:cubicBezTo>
                  <a:cubicBezTo>
                    <a:pt x="58235" y="78479"/>
                    <a:pt x="58018" y="78382"/>
                    <a:pt x="57744" y="78382"/>
                  </a:cubicBezTo>
                  <a:close/>
                  <a:moveTo>
                    <a:pt x="67187" y="80159"/>
                  </a:moveTo>
                  <a:cubicBezTo>
                    <a:pt x="67354" y="80171"/>
                    <a:pt x="67497" y="80540"/>
                    <a:pt x="67449" y="80981"/>
                  </a:cubicBezTo>
                  <a:cubicBezTo>
                    <a:pt x="67402" y="81425"/>
                    <a:pt x="67184" y="81731"/>
                    <a:pt x="67007" y="81731"/>
                  </a:cubicBezTo>
                  <a:cubicBezTo>
                    <a:pt x="67003" y="81731"/>
                    <a:pt x="67000" y="81731"/>
                    <a:pt x="66997" y="81731"/>
                  </a:cubicBezTo>
                  <a:cubicBezTo>
                    <a:pt x="66830" y="81707"/>
                    <a:pt x="66687" y="81350"/>
                    <a:pt x="66735" y="80898"/>
                  </a:cubicBezTo>
                  <a:cubicBezTo>
                    <a:pt x="66782" y="80469"/>
                    <a:pt x="66997" y="80159"/>
                    <a:pt x="67163" y="80159"/>
                  </a:cubicBezTo>
                  <a:close/>
                  <a:moveTo>
                    <a:pt x="67181" y="79884"/>
                  </a:moveTo>
                  <a:cubicBezTo>
                    <a:pt x="66840" y="79884"/>
                    <a:pt x="66530" y="80302"/>
                    <a:pt x="66461" y="80874"/>
                  </a:cubicBezTo>
                  <a:cubicBezTo>
                    <a:pt x="66389" y="81469"/>
                    <a:pt x="66616" y="81969"/>
                    <a:pt x="66973" y="82005"/>
                  </a:cubicBezTo>
                  <a:lnTo>
                    <a:pt x="67020" y="82005"/>
                  </a:lnTo>
                  <a:lnTo>
                    <a:pt x="67020" y="82017"/>
                  </a:lnTo>
                  <a:cubicBezTo>
                    <a:pt x="67354" y="82017"/>
                    <a:pt x="67663" y="81588"/>
                    <a:pt x="67735" y="81017"/>
                  </a:cubicBezTo>
                  <a:cubicBezTo>
                    <a:pt x="67794" y="80421"/>
                    <a:pt x="67568" y="79921"/>
                    <a:pt x="67223" y="79886"/>
                  </a:cubicBezTo>
                  <a:cubicBezTo>
                    <a:pt x="67209" y="79884"/>
                    <a:pt x="67195" y="79884"/>
                    <a:pt x="67181" y="79884"/>
                  </a:cubicBezTo>
                  <a:close/>
                  <a:moveTo>
                    <a:pt x="33278" y="81660"/>
                  </a:moveTo>
                  <a:cubicBezTo>
                    <a:pt x="33445" y="81660"/>
                    <a:pt x="33683" y="81922"/>
                    <a:pt x="33790" y="82326"/>
                  </a:cubicBezTo>
                  <a:cubicBezTo>
                    <a:pt x="33850" y="82517"/>
                    <a:pt x="33862" y="82719"/>
                    <a:pt x="33826" y="82922"/>
                  </a:cubicBezTo>
                  <a:cubicBezTo>
                    <a:pt x="33802" y="83065"/>
                    <a:pt x="33731" y="83160"/>
                    <a:pt x="33659" y="83184"/>
                  </a:cubicBezTo>
                  <a:cubicBezTo>
                    <a:pt x="33650" y="83185"/>
                    <a:pt x="33641" y="83186"/>
                    <a:pt x="33632" y="83186"/>
                  </a:cubicBezTo>
                  <a:cubicBezTo>
                    <a:pt x="33562" y="83186"/>
                    <a:pt x="33469" y="83147"/>
                    <a:pt x="33385" y="83053"/>
                  </a:cubicBezTo>
                  <a:cubicBezTo>
                    <a:pt x="33254" y="82898"/>
                    <a:pt x="33159" y="82707"/>
                    <a:pt x="33100" y="82517"/>
                  </a:cubicBezTo>
                  <a:cubicBezTo>
                    <a:pt x="32981" y="82076"/>
                    <a:pt x="33076" y="81707"/>
                    <a:pt x="33242" y="81660"/>
                  </a:cubicBezTo>
                  <a:close/>
                  <a:moveTo>
                    <a:pt x="57472" y="81660"/>
                  </a:moveTo>
                  <a:cubicBezTo>
                    <a:pt x="57638" y="81707"/>
                    <a:pt x="57722" y="82088"/>
                    <a:pt x="57603" y="82517"/>
                  </a:cubicBezTo>
                  <a:cubicBezTo>
                    <a:pt x="57555" y="82719"/>
                    <a:pt x="57460" y="82898"/>
                    <a:pt x="57317" y="83053"/>
                  </a:cubicBezTo>
                  <a:cubicBezTo>
                    <a:pt x="57238" y="83142"/>
                    <a:pt x="57159" y="83190"/>
                    <a:pt x="57086" y="83190"/>
                  </a:cubicBezTo>
                  <a:cubicBezTo>
                    <a:pt x="57072" y="83190"/>
                    <a:pt x="57057" y="83188"/>
                    <a:pt x="57043" y="83184"/>
                  </a:cubicBezTo>
                  <a:cubicBezTo>
                    <a:pt x="56972" y="83160"/>
                    <a:pt x="56912" y="83077"/>
                    <a:pt x="56876" y="82934"/>
                  </a:cubicBezTo>
                  <a:cubicBezTo>
                    <a:pt x="56841" y="82731"/>
                    <a:pt x="56853" y="82529"/>
                    <a:pt x="56912" y="82326"/>
                  </a:cubicBezTo>
                  <a:cubicBezTo>
                    <a:pt x="57031" y="81922"/>
                    <a:pt x="57269" y="81660"/>
                    <a:pt x="57436" y="81660"/>
                  </a:cubicBezTo>
                  <a:close/>
                  <a:moveTo>
                    <a:pt x="33299" y="81380"/>
                  </a:moveTo>
                  <a:cubicBezTo>
                    <a:pt x="33260" y="81380"/>
                    <a:pt x="33221" y="81386"/>
                    <a:pt x="33183" y="81398"/>
                  </a:cubicBezTo>
                  <a:cubicBezTo>
                    <a:pt x="32838" y="81493"/>
                    <a:pt x="32683" y="82017"/>
                    <a:pt x="32850" y="82600"/>
                  </a:cubicBezTo>
                  <a:cubicBezTo>
                    <a:pt x="32909" y="82838"/>
                    <a:pt x="33028" y="83065"/>
                    <a:pt x="33207" y="83255"/>
                  </a:cubicBezTo>
                  <a:cubicBezTo>
                    <a:pt x="33314" y="83374"/>
                    <a:pt x="33469" y="83457"/>
                    <a:pt x="33635" y="83469"/>
                  </a:cubicBezTo>
                  <a:lnTo>
                    <a:pt x="33635" y="83469"/>
                  </a:lnTo>
                  <a:cubicBezTo>
                    <a:pt x="33677" y="83469"/>
                    <a:pt x="33711" y="83468"/>
                    <a:pt x="33754" y="83458"/>
                  </a:cubicBezTo>
                  <a:cubicBezTo>
                    <a:pt x="33957" y="83386"/>
                    <a:pt x="34088" y="83207"/>
                    <a:pt x="34112" y="82993"/>
                  </a:cubicBezTo>
                  <a:cubicBezTo>
                    <a:pt x="34159" y="82755"/>
                    <a:pt x="34147" y="82493"/>
                    <a:pt x="34076" y="82255"/>
                  </a:cubicBezTo>
                  <a:cubicBezTo>
                    <a:pt x="33939" y="81738"/>
                    <a:pt x="33605" y="81380"/>
                    <a:pt x="33299" y="81380"/>
                  </a:cubicBezTo>
                  <a:close/>
                  <a:moveTo>
                    <a:pt x="33635" y="83469"/>
                  </a:moveTo>
                  <a:cubicBezTo>
                    <a:pt x="33631" y="83469"/>
                    <a:pt x="33627" y="83469"/>
                    <a:pt x="33623" y="83469"/>
                  </a:cubicBezTo>
                  <a:lnTo>
                    <a:pt x="33635" y="83469"/>
                  </a:lnTo>
                  <a:cubicBezTo>
                    <a:pt x="33635" y="83469"/>
                    <a:pt x="33635" y="83469"/>
                    <a:pt x="33635" y="83469"/>
                  </a:cubicBezTo>
                  <a:close/>
                  <a:moveTo>
                    <a:pt x="57438" y="81371"/>
                  </a:moveTo>
                  <a:cubicBezTo>
                    <a:pt x="57129" y="81371"/>
                    <a:pt x="56789" y="81732"/>
                    <a:pt x="56650" y="82255"/>
                  </a:cubicBezTo>
                  <a:cubicBezTo>
                    <a:pt x="56567" y="82493"/>
                    <a:pt x="56555" y="82743"/>
                    <a:pt x="56603" y="82993"/>
                  </a:cubicBezTo>
                  <a:cubicBezTo>
                    <a:pt x="56626" y="83207"/>
                    <a:pt x="56769" y="83386"/>
                    <a:pt x="56972" y="83458"/>
                  </a:cubicBezTo>
                  <a:cubicBezTo>
                    <a:pt x="57007" y="83469"/>
                    <a:pt x="57043" y="83469"/>
                    <a:pt x="57091" y="83469"/>
                  </a:cubicBezTo>
                  <a:cubicBezTo>
                    <a:pt x="57257" y="83458"/>
                    <a:pt x="57424" y="83374"/>
                    <a:pt x="57531" y="83243"/>
                  </a:cubicBezTo>
                  <a:cubicBezTo>
                    <a:pt x="57698" y="83053"/>
                    <a:pt x="57817" y="82838"/>
                    <a:pt x="57876" y="82588"/>
                  </a:cubicBezTo>
                  <a:cubicBezTo>
                    <a:pt x="58031" y="82017"/>
                    <a:pt x="57888" y="81481"/>
                    <a:pt x="57543" y="81386"/>
                  </a:cubicBezTo>
                  <a:cubicBezTo>
                    <a:pt x="57509" y="81376"/>
                    <a:pt x="57474" y="81371"/>
                    <a:pt x="57438" y="81371"/>
                  </a:cubicBezTo>
                  <a:close/>
                  <a:moveTo>
                    <a:pt x="21753" y="82374"/>
                  </a:moveTo>
                  <a:cubicBezTo>
                    <a:pt x="21860" y="82398"/>
                    <a:pt x="21943" y="82457"/>
                    <a:pt x="21991" y="82541"/>
                  </a:cubicBezTo>
                  <a:cubicBezTo>
                    <a:pt x="22110" y="82719"/>
                    <a:pt x="22170" y="82910"/>
                    <a:pt x="22193" y="83112"/>
                  </a:cubicBezTo>
                  <a:cubicBezTo>
                    <a:pt x="22241" y="83565"/>
                    <a:pt x="22086" y="83922"/>
                    <a:pt x="21920" y="83946"/>
                  </a:cubicBezTo>
                  <a:cubicBezTo>
                    <a:pt x="21917" y="83946"/>
                    <a:pt x="21914" y="83946"/>
                    <a:pt x="21911" y="83946"/>
                  </a:cubicBezTo>
                  <a:cubicBezTo>
                    <a:pt x="21756" y="83946"/>
                    <a:pt x="21526" y="83640"/>
                    <a:pt x="21479" y="83196"/>
                  </a:cubicBezTo>
                  <a:cubicBezTo>
                    <a:pt x="21455" y="82993"/>
                    <a:pt x="21479" y="82791"/>
                    <a:pt x="21539" y="82600"/>
                  </a:cubicBezTo>
                  <a:cubicBezTo>
                    <a:pt x="21598" y="82469"/>
                    <a:pt x="21670" y="82386"/>
                    <a:pt x="21741" y="82374"/>
                  </a:cubicBezTo>
                  <a:close/>
                  <a:moveTo>
                    <a:pt x="21738" y="82099"/>
                  </a:moveTo>
                  <a:cubicBezTo>
                    <a:pt x="21727" y="82099"/>
                    <a:pt x="21716" y="82100"/>
                    <a:pt x="21705" y="82100"/>
                  </a:cubicBezTo>
                  <a:cubicBezTo>
                    <a:pt x="21503" y="82136"/>
                    <a:pt x="21336" y="82291"/>
                    <a:pt x="21277" y="82493"/>
                  </a:cubicBezTo>
                  <a:cubicBezTo>
                    <a:pt x="21193" y="82731"/>
                    <a:pt x="21158" y="82993"/>
                    <a:pt x="21193" y="83243"/>
                  </a:cubicBezTo>
                  <a:cubicBezTo>
                    <a:pt x="21265" y="83815"/>
                    <a:pt x="21574" y="84231"/>
                    <a:pt x="21908" y="84231"/>
                  </a:cubicBezTo>
                  <a:lnTo>
                    <a:pt x="21955" y="84220"/>
                  </a:lnTo>
                  <a:cubicBezTo>
                    <a:pt x="22313" y="84184"/>
                    <a:pt x="22539" y="83684"/>
                    <a:pt x="22467" y="83088"/>
                  </a:cubicBezTo>
                  <a:cubicBezTo>
                    <a:pt x="22443" y="82838"/>
                    <a:pt x="22360" y="82600"/>
                    <a:pt x="22217" y="82386"/>
                  </a:cubicBezTo>
                  <a:cubicBezTo>
                    <a:pt x="22127" y="82205"/>
                    <a:pt x="21940" y="82099"/>
                    <a:pt x="21738" y="82099"/>
                  </a:cubicBezTo>
                  <a:close/>
                  <a:moveTo>
                    <a:pt x="19836" y="83743"/>
                  </a:moveTo>
                  <a:lnTo>
                    <a:pt x="19836" y="83755"/>
                  </a:lnTo>
                  <a:cubicBezTo>
                    <a:pt x="20038" y="83755"/>
                    <a:pt x="20241" y="83815"/>
                    <a:pt x="20419" y="83910"/>
                  </a:cubicBezTo>
                  <a:cubicBezTo>
                    <a:pt x="20598" y="83993"/>
                    <a:pt x="20765" y="84136"/>
                    <a:pt x="20884" y="84303"/>
                  </a:cubicBezTo>
                  <a:cubicBezTo>
                    <a:pt x="20955" y="84374"/>
                    <a:pt x="20979" y="84493"/>
                    <a:pt x="20943" y="84601"/>
                  </a:cubicBezTo>
                  <a:cubicBezTo>
                    <a:pt x="20910" y="84667"/>
                    <a:pt x="20807" y="84705"/>
                    <a:pt x="20666" y="84705"/>
                  </a:cubicBezTo>
                  <a:cubicBezTo>
                    <a:pt x="20505" y="84705"/>
                    <a:pt x="20296" y="84655"/>
                    <a:pt x="20086" y="84541"/>
                  </a:cubicBezTo>
                  <a:cubicBezTo>
                    <a:pt x="19896" y="84446"/>
                    <a:pt x="19741" y="84315"/>
                    <a:pt x="19622" y="84148"/>
                  </a:cubicBezTo>
                  <a:cubicBezTo>
                    <a:pt x="19538" y="84029"/>
                    <a:pt x="19515" y="83922"/>
                    <a:pt x="19550" y="83850"/>
                  </a:cubicBezTo>
                  <a:cubicBezTo>
                    <a:pt x="19586" y="83779"/>
                    <a:pt x="19693" y="83743"/>
                    <a:pt x="19836" y="83743"/>
                  </a:cubicBezTo>
                  <a:close/>
                  <a:moveTo>
                    <a:pt x="70874" y="83747"/>
                  </a:moveTo>
                  <a:cubicBezTo>
                    <a:pt x="71017" y="83747"/>
                    <a:pt x="71124" y="83789"/>
                    <a:pt x="71164" y="83862"/>
                  </a:cubicBezTo>
                  <a:cubicBezTo>
                    <a:pt x="71247" y="84005"/>
                    <a:pt x="71033" y="84339"/>
                    <a:pt x="70640" y="84541"/>
                  </a:cubicBezTo>
                  <a:cubicBezTo>
                    <a:pt x="70424" y="84655"/>
                    <a:pt x="70215" y="84705"/>
                    <a:pt x="70054" y="84705"/>
                  </a:cubicBezTo>
                  <a:cubicBezTo>
                    <a:pt x="69913" y="84705"/>
                    <a:pt x="69810" y="84667"/>
                    <a:pt x="69771" y="84601"/>
                  </a:cubicBezTo>
                  <a:cubicBezTo>
                    <a:pt x="69735" y="84493"/>
                    <a:pt x="69771" y="84386"/>
                    <a:pt x="69842" y="84303"/>
                  </a:cubicBezTo>
                  <a:cubicBezTo>
                    <a:pt x="69961" y="84136"/>
                    <a:pt x="70116" y="84005"/>
                    <a:pt x="70307" y="83910"/>
                  </a:cubicBezTo>
                  <a:cubicBezTo>
                    <a:pt x="70513" y="83798"/>
                    <a:pt x="70715" y="83747"/>
                    <a:pt x="70874" y="83747"/>
                  </a:cubicBezTo>
                  <a:close/>
                  <a:moveTo>
                    <a:pt x="70878" y="83470"/>
                  </a:moveTo>
                  <a:cubicBezTo>
                    <a:pt x="70664" y="83470"/>
                    <a:pt x="70412" y="83533"/>
                    <a:pt x="70164" y="83660"/>
                  </a:cubicBezTo>
                  <a:cubicBezTo>
                    <a:pt x="69949" y="83779"/>
                    <a:pt x="69759" y="83946"/>
                    <a:pt x="69604" y="84148"/>
                  </a:cubicBezTo>
                  <a:cubicBezTo>
                    <a:pt x="69473" y="84303"/>
                    <a:pt x="69437" y="84529"/>
                    <a:pt x="69521" y="84731"/>
                  </a:cubicBezTo>
                  <a:cubicBezTo>
                    <a:pt x="69628" y="84892"/>
                    <a:pt x="69802" y="84985"/>
                    <a:pt x="69992" y="84985"/>
                  </a:cubicBezTo>
                  <a:cubicBezTo>
                    <a:pt x="70013" y="84985"/>
                    <a:pt x="70035" y="84984"/>
                    <a:pt x="70057" y="84982"/>
                  </a:cubicBezTo>
                  <a:lnTo>
                    <a:pt x="70057" y="84993"/>
                  </a:lnTo>
                  <a:cubicBezTo>
                    <a:pt x="70307" y="84982"/>
                    <a:pt x="70545" y="84910"/>
                    <a:pt x="70771" y="84791"/>
                  </a:cubicBezTo>
                  <a:cubicBezTo>
                    <a:pt x="71295" y="84505"/>
                    <a:pt x="71581" y="84041"/>
                    <a:pt x="71414" y="83719"/>
                  </a:cubicBezTo>
                  <a:cubicBezTo>
                    <a:pt x="71325" y="83554"/>
                    <a:pt x="71126" y="83470"/>
                    <a:pt x="70878" y="83470"/>
                  </a:cubicBezTo>
                  <a:close/>
                  <a:moveTo>
                    <a:pt x="19846" y="83465"/>
                  </a:moveTo>
                  <a:cubicBezTo>
                    <a:pt x="19597" y="83465"/>
                    <a:pt x="19397" y="83552"/>
                    <a:pt x="19300" y="83719"/>
                  </a:cubicBezTo>
                  <a:cubicBezTo>
                    <a:pt x="19217" y="83922"/>
                    <a:pt x="19253" y="84148"/>
                    <a:pt x="19384" y="84303"/>
                  </a:cubicBezTo>
                  <a:cubicBezTo>
                    <a:pt x="19693" y="84708"/>
                    <a:pt x="20157" y="84958"/>
                    <a:pt x="20658" y="84982"/>
                  </a:cubicBezTo>
                  <a:lnTo>
                    <a:pt x="20658" y="84993"/>
                  </a:lnTo>
                  <a:cubicBezTo>
                    <a:pt x="20670" y="84994"/>
                    <a:pt x="20681" y="84994"/>
                    <a:pt x="20693" y="84994"/>
                  </a:cubicBezTo>
                  <a:cubicBezTo>
                    <a:pt x="20894" y="84994"/>
                    <a:pt x="21081" y="84900"/>
                    <a:pt x="21193" y="84731"/>
                  </a:cubicBezTo>
                  <a:cubicBezTo>
                    <a:pt x="21277" y="84529"/>
                    <a:pt x="21253" y="84303"/>
                    <a:pt x="21110" y="84148"/>
                  </a:cubicBezTo>
                  <a:cubicBezTo>
                    <a:pt x="20967" y="83934"/>
                    <a:pt x="20777" y="83779"/>
                    <a:pt x="20550" y="83660"/>
                  </a:cubicBezTo>
                  <a:cubicBezTo>
                    <a:pt x="20304" y="83528"/>
                    <a:pt x="20057" y="83465"/>
                    <a:pt x="19846" y="83465"/>
                  </a:cubicBezTo>
                  <a:close/>
                  <a:moveTo>
                    <a:pt x="61997" y="84336"/>
                  </a:moveTo>
                  <a:cubicBezTo>
                    <a:pt x="62167" y="84336"/>
                    <a:pt x="62336" y="84364"/>
                    <a:pt x="62496" y="84434"/>
                  </a:cubicBezTo>
                  <a:cubicBezTo>
                    <a:pt x="62687" y="84505"/>
                    <a:pt x="62865" y="84612"/>
                    <a:pt x="63008" y="84767"/>
                  </a:cubicBezTo>
                  <a:cubicBezTo>
                    <a:pt x="63103" y="84874"/>
                    <a:pt x="63139" y="84970"/>
                    <a:pt x="63103" y="85053"/>
                  </a:cubicBezTo>
                  <a:cubicBezTo>
                    <a:pt x="63069" y="85143"/>
                    <a:pt x="62926" y="85201"/>
                    <a:pt x="62730" y="85201"/>
                  </a:cubicBezTo>
                  <a:cubicBezTo>
                    <a:pt x="62589" y="85201"/>
                    <a:pt x="62421" y="85170"/>
                    <a:pt x="62246" y="85101"/>
                  </a:cubicBezTo>
                  <a:lnTo>
                    <a:pt x="62246" y="85112"/>
                  </a:lnTo>
                  <a:cubicBezTo>
                    <a:pt x="62056" y="85041"/>
                    <a:pt x="61877" y="84922"/>
                    <a:pt x="61746" y="84779"/>
                  </a:cubicBezTo>
                  <a:cubicBezTo>
                    <a:pt x="61663" y="84708"/>
                    <a:pt x="61615" y="84601"/>
                    <a:pt x="61639" y="84493"/>
                  </a:cubicBezTo>
                  <a:cubicBezTo>
                    <a:pt x="61663" y="84410"/>
                    <a:pt x="61758" y="84362"/>
                    <a:pt x="61901" y="84339"/>
                  </a:cubicBezTo>
                  <a:cubicBezTo>
                    <a:pt x="61933" y="84337"/>
                    <a:pt x="61965" y="84336"/>
                    <a:pt x="61997" y="84336"/>
                  </a:cubicBezTo>
                  <a:close/>
                  <a:moveTo>
                    <a:pt x="28706" y="84339"/>
                  </a:moveTo>
                  <a:cubicBezTo>
                    <a:pt x="28742" y="84339"/>
                    <a:pt x="28778" y="84339"/>
                    <a:pt x="28813" y="84350"/>
                  </a:cubicBezTo>
                  <a:cubicBezTo>
                    <a:pt x="28944" y="84374"/>
                    <a:pt x="29051" y="84422"/>
                    <a:pt x="29075" y="84493"/>
                  </a:cubicBezTo>
                  <a:cubicBezTo>
                    <a:pt x="29099" y="84565"/>
                    <a:pt x="29063" y="84672"/>
                    <a:pt x="28968" y="84779"/>
                  </a:cubicBezTo>
                  <a:cubicBezTo>
                    <a:pt x="28825" y="84922"/>
                    <a:pt x="28659" y="85041"/>
                    <a:pt x="28468" y="85112"/>
                  </a:cubicBezTo>
                  <a:cubicBezTo>
                    <a:pt x="28317" y="85169"/>
                    <a:pt x="28159" y="85203"/>
                    <a:pt x="27999" y="85203"/>
                  </a:cubicBezTo>
                  <a:cubicBezTo>
                    <a:pt x="27957" y="85203"/>
                    <a:pt x="27915" y="85201"/>
                    <a:pt x="27873" y="85196"/>
                  </a:cubicBezTo>
                  <a:cubicBezTo>
                    <a:pt x="27730" y="85172"/>
                    <a:pt x="27635" y="85124"/>
                    <a:pt x="27599" y="85053"/>
                  </a:cubicBezTo>
                  <a:cubicBezTo>
                    <a:pt x="27575" y="84982"/>
                    <a:pt x="27611" y="84874"/>
                    <a:pt x="27706" y="84767"/>
                  </a:cubicBezTo>
                  <a:cubicBezTo>
                    <a:pt x="27849" y="84612"/>
                    <a:pt x="28016" y="84505"/>
                    <a:pt x="28218" y="84434"/>
                  </a:cubicBezTo>
                  <a:cubicBezTo>
                    <a:pt x="28373" y="84374"/>
                    <a:pt x="28539" y="84339"/>
                    <a:pt x="28706" y="84339"/>
                  </a:cubicBezTo>
                  <a:close/>
                  <a:moveTo>
                    <a:pt x="28697" y="84058"/>
                  </a:moveTo>
                  <a:cubicBezTo>
                    <a:pt x="28249" y="84058"/>
                    <a:pt x="27814" y="84245"/>
                    <a:pt x="27504" y="84577"/>
                  </a:cubicBezTo>
                  <a:cubicBezTo>
                    <a:pt x="27118" y="84869"/>
                    <a:pt x="27340" y="85470"/>
                    <a:pt x="27810" y="85470"/>
                  </a:cubicBezTo>
                  <a:cubicBezTo>
                    <a:pt x="27819" y="85470"/>
                    <a:pt x="27828" y="85470"/>
                    <a:pt x="27837" y="85470"/>
                  </a:cubicBezTo>
                  <a:cubicBezTo>
                    <a:pt x="27885" y="85470"/>
                    <a:pt x="27932" y="85482"/>
                    <a:pt x="27992" y="85482"/>
                  </a:cubicBezTo>
                  <a:cubicBezTo>
                    <a:pt x="28182" y="85470"/>
                    <a:pt x="28385" y="85434"/>
                    <a:pt x="28575" y="85363"/>
                  </a:cubicBezTo>
                  <a:cubicBezTo>
                    <a:pt x="28801" y="85279"/>
                    <a:pt x="29016" y="85136"/>
                    <a:pt x="29194" y="84958"/>
                  </a:cubicBezTo>
                  <a:cubicBezTo>
                    <a:pt x="29565" y="84657"/>
                    <a:pt x="29350" y="84063"/>
                    <a:pt x="28889" y="84063"/>
                  </a:cubicBezTo>
                  <a:cubicBezTo>
                    <a:pt x="28876" y="84063"/>
                    <a:pt x="28863" y="84064"/>
                    <a:pt x="28849" y="84065"/>
                  </a:cubicBezTo>
                  <a:cubicBezTo>
                    <a:pt x="28798" y="84060"/>
                    <a:pt x="28748" y="84058"/>
                    <a:pt x="28697" y="84058"/>
                  </a:cubicBezTo>
                  <a:close/>
                  <a:moveTo>
                    <a:pt x="62015" y="84058"/>
                  </a:moveTo>
                  <a:cubicBezTo>
                    <a:pt x="61965" y="84058"/>
                    <a:pt x="61915" y="84060"/>
                    <a:pt x="61865" y="84065"/>
                  </a:cubicBezTo>
                  <a:cubicBezTo>
                    <a:pt x="61851" y="84064"/>
                    <a:pt x="61838" y="84063"/>
                    <a:pt x="61825" y="84063"/>
                  </a:cubicBezTo>
                  <a:cubicBezTo>
                    <a:pt x="61364" y="84063"/>
                    <a:pt x="61149" y="84657"/>
                    <a:pt x="61520" y="84958"/>
                  </a:cubicBezTo>
                  <a:cubicBezTo>
                    <a:pt x="61698" y="85136"/>
                    <a:pt x="61913" y="85279"/>
                    <a:pt x="62139" y="85363"/>
                  </a:cubicBezTo>
                  <a:cubicBezTo>
                    <a:pt x="62329" y="85434"/>
                    <a:pt x="62520" y="85470"/>
                    <a:pt x="62722" y="85482"/>
                  </a:cubicBezTo>
                  <a:cubicBezTo>
                    <a:pt x="63044" y="85482"/>
                    <a:pt x="63294" y="85363"/>
                    <a:pt x="63365" y="85148"/>
                  </a:cubicBezTo>
                  <a:cubicBezTo>
                    <a:pt x="63425" y="84946"/>
                    <a:pt x="63365" y="84731"/>
                    <a:pt x="63222" y="84589"/>
                  </a:cubicBezTo>
                  <a:cubicBezTo>
                    <a:pt x="63044" y="84398"/>
                    <a:pt x="62829" y="84255"/>
                    <a:pt x="62603" y="84172"/>
                  </a:cubicBezTo>
                  <a:cubicBezTo>
                    <a:pt x="62413" y="84096"/>
                    <a:pt x="62215" y="84058"/>
                    <a:pt x="62015" y="84058"/>
                  </a:cubicBezTo>
                  <a:close/>
                  <a:moveTo>
                    <a:pt x="44875" y="86255"/>
                  </a:moveTo>
                  <a:cubicBezTo>
                    <a:pt x="44922" y="86255"/>
                    <a:pt x="44982" y="86267"/>
                    <a:pt x="45018" y="86303"/>
                  </a:cubicBezTo>
                  <a:cubicBezTo>
                    <a:pt x="45065" y="86398"/>
                    <a:pt x="45065" y="86517"/>
                    <a:pt x="45018" y="86601"/>
                  </a:cubicBezTo>
                  <a:cubicBezTo>
                    <a:pt x="44934" y="86791"/>
                    <a:pt x="44815" y="86970"/>
                    <a:pt x="44661" y="87101"/>
                  </a:cubicBezTo>
                  <a:cubicBezTo>
                    <a:pt x="44506" y="87232"/>
                    <a:pt x="44327" y="87339"/>
                    <a:pt x="44137" y="87398"/>
                  </a:cubicBezTo>
                  <a:cubicBezTo>
                    <a:pt x="44098" y="87411"/>
                    <a:pt x="44060" y="87418"/>
                    <a:pt x="44022" y="87418"/>
                  </a:cubicBezTo>
                  <a:cubicBezTo>
                    <a:pt x="43956" y="87418"/>
                    <a:pt x="43892" y="87397"/>
                    <a:pt x="43839" y="87351"/>
                  </a:cubicBezTo>
                  <a:cubicBezTo>
                    <a:pt x="43779" y="87268"/>
                    <a:pt x="43779" y="87148"/>
                    <a:pt x="43839" y="87053"/>
                  </a:cubicBezTo>
                  <a:cubicBezTo>
                    <a:pt x="43910" y="86875"/>
                    <a:pt x="44030" y="86696"/>
                    <a:pt x="44184" y="86565"/>
                  </a:cubicBezTo>
                  <a:cubicBezTo>
                    <a:pt x="44363" y="86386"/>
                    <a:pt x="44601" y="86279"/>
                    <a:pt x="44851" y="86255"/>
                  </a:cubicBezTo>
                  <a:close/>
                  <a:moveTo>
                    <a:pt x="45809" y="86252"/>
                  </a:moveTo>
                  <a:cubicBezTo>
                    <a:pt x="45819" y="86252"/>
                    <a:pt x="45829" y="86253"/>
                    <a:pt x="45839" y="86255"/>
                  </a:cubicBezTo>
                  <a:lnTo>
                    <a:pt x="45863" y="86255"/>
                  </a:lnTo>
                  <a:cubicBezTo>
                    <a:pt x="46113" y="86279"/>
                    <a:pt x="46339" y="86386"/>
                    <a:pt x="46518" y="86553"/>
                  </a:cubicBezTo>
                  <a:cubicBezTo>
                    <a:pt x="46685" y="86696"/>
                    <a:pt x="46804" y="86863"/>
                    <a:pt x="46875" y="87053"/>
                  </a:cubicBezTo>
                  <a:cubicBezTo>
                    <a:pt x="47010" y="87216"/>
                    <a:pt x="46873" y="87426"/>
                    <a:pt x="46696" y="87426"/>
                  </a:cubicBezTo>
                  <a:cubicBezTo>
                    <a:pt x="46654" y="87426"/>
                    <a:pt x="46609" y="87414"/>
                    <a:pt x="46566" y="87387"/>
                  </a:cubicBezTo>
                  <a:cubicBezTo>
                    <a:pt x="46375" y="87339"/>
                    <a:pt x="46196" y="87232"/>
                    <a:pt x="46042" y="87089"/>
                  </a:cubicBezTo>
                  <a:cubicBezTo>
                    <a:pt x="45887" y="86958"/>
                    <a:pt x="45768" y="86791"/>
                    <a:pt x="45696" y="86601"/>
                  </a:cubicBezTo>
                  <a:cubicBezTo>
                    <a:pt x="45637" y="86506"/>
                    <a:pt x="45637" y="86398"/>
                    <a:pt x="45696" y="86303"/>
                  </a:cubicBezTo>
                  <a:cubicBezTo>
                    <a:pt x="45726" y="86274"/>
                    <a:pt x="45763" y="86252"/>
                    <a:pt x="45809" y="86252"/>
                  </a:cubicBezTo>
                  <a:close/>
                  <a:moveTo>
                    <a:pt x="44899" y="85970"/>
                  </a:moveTo>
                  <a:cubicBezTo>
                    <a:pt x="44565" y="85982"/>
                    <a:pt x="44244" y="86125"/>
                    <a:pt x="44006" y="86363"/>
                  </a:cubicBezTo>
                  <a:cubicBezTo>
                    <a:pt x="43815" y="86517"/>
                    <a:pt x="43660" y="86732"/>
                    <a:pt x="43577" y="86970"/>
                  </a:cubicBezTo>
                  <a:cubicBezTo>
                    <a:pt x="43482" y="87160"/>
                    <a:pt x="43506" y="87387"/>
                    <a:pt x="43637" y="87553"/>
                  </a:cubicBezTo>
                  <a:cubicBezTo>
                    <a:pt x="43724" y="87640"/>
                    <a:pt x="43841" y="87698"/>
                    <a:pt x="43969" y="87698"/>
                  </a:cubicBezTo>
                  <a:cubicBezTo>
                    <a:pt x="43981" y="87698"/>
                    <a:pt x="43994" y="87697"/>
                    <a:pt x="44006" y="87696"/>
                  </a:cubicBezTo>
                  <a:cubicBezTo>
                    <a:pt x="44077" y="87696"/>
                    <a:pt x="44149" y="87684"/>
                    <a:pt x="44220" y="87672"/>
                  </a:cubicBezTo>
                  <a:cubicBezTo>
                    <a:pt x="44696" y="87529"/>
                    <a:pt x="45089" y="87172"/>
                    <a:pt x="45292" y="86708"/>
                  </a:cubicBezTo>
                  <a:cubicBezTo>
                    <a:pt x="45387" y="86517"/>
                    <a:pt x="45363" y="86291"/>
                    <a:pt x="45232" y="86125"/>
                  </a:cubicBezTo>
                  <a:cubicBezTo>
                    <a:pt x="45149" y="86029"/>
                    <a:pt x="45018" y="85970"/>
                    <a:pt x="44899" y="85970"/>
                  </a:cubicBezTo>
                  <a:close/>
                  <a:moveTo>
                    <a:pt x="45827" y="85970"/>
                  </a:moveTo>
                  <a:cubicBezTo>
                    <a:pt x="45696" y="85970"/>
                    <a:pt x="45577" y="86029"/>
                    <a:pt x="45494" y="86125"/>
                  </a:cubicBezTo>
                  <a:cubicBezTo>
                    <a:pt x="45363" y="86291"/>
                    <a:pt x="45339" y="86517"/>
                    <a:pt x="45434" y="86708"/>
                  </a:cubicBezTo>
                  <a:cubicBezTo>
                    <a:pt x="45518" y="86934"/>
                    <a:pt x="45673" y="87148"/>
                    <a:pt x="45863" y="87303"/>
                  </a:cubicBezTo>
                  <a:cubicBezTo>
                    <a:pt x="46042" y="87482"/>
                    <a:pt x="46268" y="87601"/>
                    <a:pt x="46506" y="87672"/>
                  </a:cubicBezTo>
                  <a:cubicBezTo>
                    <a:pt x="46577" y="87684"/>
                    <a:pt x="46637" y="87696"/>
                    <a:pt x="46708" y="87696"/>
                  </a:cubicBezTo>
                  <a:cubicBezTo>
                    <a:pt x="46721" y="87697"/>
                    <a:pt x="46733" y="87698"/>
                    <a:pt x="46745" y="87698"/>
                  </a:cubicBezTo>
                  <a:cubicBezTo>
                    <a:pt x="46875" y="87698"/>
                    <a:pt x="47002" y="87640"/>
                    <a:pt x="47089" y="87553"/>
                  </a:cubicBezTo>
                  <a:cubicBezTo>
                    <a:pt x="47220" y="87375"/>
                    <a:pt x="47244" y="87148"/>
                    <a:pt x="47149" y="86958"/>
                  </a:cubicBezTo>
                  <a:cubicBezTo>
                    <a:pt x="47054" y="86732"/>
                    <a:pt x="46911" y="86517"/>
                    <a:pt x="46720" y="86363"/>
                  </a:cubicBezTo>
                  <a:cubicBezTo>
                    <a:pt x="46482" y="86125"/>
                    <a:pt x="46161" y="85982"/>
                    <a:pt x="45827" y="85970"/>
                  </a:cubicBezTo>
                  <a:close/>
                  <a:moveTo>
                    <a:pt x="29909" y="87732"/>
                  </a:moveTo>
                  <a:cubicBezTo>
                    <a:pt x="30004" y="87744"/>
                    <a:pt x="30099" y="87791"/>
                    <a:pt x="30159" y="87863"/>
                  </a:cubicBezTo>
                  <a:cubicBezTo>
                    <a:pt x="30290" y="88018"/>
                    <a:pt x="30385" y="88208"/>
                    <a:pt x="30444" y="88399"/>
                  </a:cubicBezTo>
                  <a:cubicBezTo>
                    <a:pt x="30492" y="88601"/>
                    <a:pt x="30504" y="88803"/>
                    <a:pt x="30468" y="89006"/>
                  </a:cubicBezTo>
                  <a:cubicBezTo>
                    <a:pt x="30444" y="89149"/>
                    <a:pt x="30385" y="89244"/>
                    <a:pt x="30302" y="89256"/>
                  </a:cubicBezTo>
                  <a:cubicBezTo>
                    <a:pt x="30290" y="89260"/>
                    <a:pt x="30277" y="89262"/>
                    <a:pt x="30263" y="89262"/>
                  </a:cubicBezTo>
                  <a:cubicBezTo>
                    <a:pt x="30198" y="89262"/>
                    <a:pt x="30117" y="89214"/>
                    <a:pt x="30028" y="89125"/>
                  </a:cubicBezTo>
                  <a:cubicBezTo>
                    <a:pt x="29766" y="88815"/>
                    <a:pt x="29647" y="88399"/>
                    <a:pt x="29718" y="87994"/>
                  </a:cubicBezTo>
                  <a:cubicBezTo>
                    <a:pt x="29742" y="87851"/>
                    <a:pt x="29802" y="87756"/>
                    <a:pt x="29885" y="87732"/>
                  </a:cubicBezTo>
                  <a:close/>
                  <a:moveTo>
                    <a:pt x="60805" y="87732"/>
                  </a:moveTo>
                  <a:cubicBezTo>
                    <a:pt x="60817" y="87732"/>
                    <a:pt x="60829" y="87732"/>
                    <a:pt x="60841" y="87744"/>
                  </a:cubicBezTo>
                  <a:cubicBezTo>
                    <a:pt x="60913" y="87768"/>
                    <a:pt x="60984" y="87851"/>
                    <a:pt x="61008" y="87994"/>
                  </a:cubicBezTo>
                  <a:cubicBezTo>
                    <a:pt x="61044" y="88196"/>
                    <a:pt x="61032" y="88399"/>
                    <a:pt x="60972" y="88601"/>
                  </a:cubicBezTo>
                  <a:cubicBezTo>
                    <a:pt x="60924" y="88792"/>
                    <a:pt x="60829" y="88982"/>
                    <a:pt x="60698" y="89137"/>
                  </a:cubicBezTo>
                  <a:cubicBezTo>
                    <a:pt x="60602" y="89222"/>
                    <a:pt x="60515" y="89270"/>
                    <a:pt x="60438" y="89270"/>
                  </a:cubicBezTo>
                  <a:cubicBezTo>
                    <a:pt x="60429" y="89270"/>
                    <a:pt x="60421" y="89269"/>
                    <a:pt x="60413" y="89268"/>
                  </a:cubicBezTo>
                  <a:cubicBezTo>
                    <a:pt x="60341" y="89244"/>
                    <a:pt x="60282" y="89149"/>
                    <a:pt x="60246" y="89006"/>
                  </a:cubicBezTo>
                  <a:cubicBezTo>
                    <a:pt x="60186" y="88601"/>
                    <a:pt x="60305" y="88184"/>
                    <a:pt x="60567" y="87875"/>
                  </a:cubicBezTo>
                  <a:cubicBezTo>
                    <a:pt x="60627" y="87791"/>
                    <a:pt x="60710" y="87744"/>
                    <a:pt x="60805" y="87732"/>
                  </a:cubicBezTo>
                  <a:close/>
                  <a:moveTo>
                    <a:pt x="29947" y="87449"/>
                  </a:moveTo>
                  <a:cubicBezTo>
                    <a:pt x="29696" y="87449"/>
                    <a:pt x="29452" y="87632"/>
                    <a:pt x="29444" y="87934"/>
                  </a:cubicBezTo>
                  <a:cubicBezTo>
                    <a:pt x="29397" y="88172"/>
                    <a:pt x="29409" y="88434"/>
                    <a:pt x="29480" y="88672"/>
                  </a:cubicBezTo>
                  <a:cubicBezTo>
                    <a:pt x="29540" y="88922"/>
                    <a:pt x="29659" y="89137"/>
                    <a:pt x="29825" y="89327"/>
                  </a:cubicBezTo>
                  <a:cubicBezTo>
                    <a:pt x="29944" y="89458"/>
                    <a:pt x="30099" y="89542"/>
                    <a:pt x="30266" y="89542"/>
                  </a:cubicBezTo>
                  <a:lnTo>
                    <a:pt x="30266" y="89553"/>
                  </a:lnTo>
                  <a:cubicBezTo>
                    <a:pt x="30302" y="89553"/>
                    <a:pt x="30337" y="89542"/>
                    <a:pt x="30385" y="89530"/>
                  </a:cubicBezTo>
                  <a:cubicBezTo>
                    <a:pt x="30575" y="89458"/>
                    <a:pt x="30718" y="89280"/>
                    <a:pt x="30742" y="89065"/>
                  </a:cubicBezTo>
                  <a:cubicBezTo>
                    <a:pt x="30790" y="88827"/>
                    <a:pt x="30778" y="88565"/>
                    <a:pt x="30706" y="88327"/>
                  </a:cubicBezTo>
                  <a:cubicBezTo>
                    <a:pt x="30647" y="88089"/>
                    <a:pt x="30528" y="87863"/>
                    <a:pt x="30361" y="87672"/>
                  </a:cubicBezTo>
                  <a:cubicBezTo>
                    <a:pt x="30257" y="87518"/>
                    <a:pt x="30101" y="87449"/>
                    <a:pt x="29947" y="87449"/>
                  </a:cubicBezTo>
                  <a:close/>
                  <a:moveTo>
                    <a:pt x="60771" y="87449"/>
                  </a:moveTo>
                  <a:cubicBezTo>
                    <a:pt x="60618" y="87449"/>
                    <a:pt x="60465" y="87518"/>
                    <a:pt x="60365" y="87672"/>
                  </a:cubicBezTo>
                  <a:cubicBezTo>
                    <a:pt x="60198" y="87863"/>
                    <a:pt x="60079" y="88089"/>
                    <a:pt x="60008" y="88327"/>
                  </a:cubicBezTo>
                  <a:cubicBezTo>
                    <a:pt x="59936" y="88565"/>
                    <a:pt x="59924" y="88827"/>
                    <a:pt x="59972" y="89077"/>
                  </a:cubicBezTo>
                  <a:cubicBezTo>
                    <a:pt x="59996" y="89280"/>
                    <a:pt x="60139" y="89458"/>
                    <a:pt x="60341" y="89530"/>
                  </a:cubicBezTo>
                  <a:cubicBezTo>
                    <a:pt x="60377" y="89542"/>
                    <a:pt x="60413" y="89553"/>
                    <a:pt x="60448" y="89553"/>
                  </a:cubicBezTo>
                  <a:lnTo>
                    <a:pt x="60460" y="89553"/>
                  </a:lnTo>
                  <a:cubicBezTo>
                    <a:pt x="60627" y="89542"/>
                    <a:pt x="60782" y="89458"/>
                    <a:pt x="60889" y="89327"/>
                  </a:cubicBezTo>
                  <a:cubicBezTo>
                    <a:pt x="61055" y="89137"/>
                    <a:pt x="61175" y="88922"/>
                    <a:pt x="61246" y="88672"/>
                  </a:cubicBezTo>
                  <a:cubicBezTo>
                    <a:pt x="61317" y="88434"/>
                    <a:pt x="61329" y="88172"/>
                    <a:pt x="61282" y="87934"/>
                  </a:cubicBezTo>
                  <a:cubicBezTo>
                    <a:pt x="61267" y="87632"/>
                    <a:pt x="61020" y="87449"/>
                    <a:pt x="60771" y="87449"/>
                  </a:cubicBezTo>
                  <a:close/>
                  <a:moveTo>
                    <a:pt x="41327" y="89542"/>
                  </a:moveTo>
                  <a:cubicBezTo>
                    <a:pt x="41767" y="89601"/>
                    <a:pt x="42089" y="89827"/>
                    <a:pt x="42065" y="89994"/>
                  </a:cubicBezTo>
                  <a:cubicBezTo>
                    <a:pt x="42055" y="90140"/>
                    <a:pt x="41780" y="90277"/>
                    <a:pt x="41408" y="90277"/>
                  </a:cubicBezTo>
                  <a:cubicBezTo>
                    <a:pt x="41355" y="90277"/>
                    <a:pt x="41300" y="90274"/>
                    <a:pt x="41243" y="90268"/>
                  </a:cubicBezTo>
                  <a:cubicBezTo>
                    <a:pt x="40803" y="90220"/>
                    <a:pt x="40481" y="89994"/>
                    <a:pt x="40505" y="89827"/>
                  </a:cubicBezTo>
                  <a:cubicBezTo>
                    <a:pt x="40505" y="89744"/>
                    <a:pt x="40589" y="89673"/>
                    <a:pt x="40720" y="89625"/>
                  </a:cubicBezTo>
                  <a:cubicBezTo>
                    <a:pt x="40862" y="89565"/>
                    <a:pt x="41017" y="89542"/>
                    <a:pt x="41160" y="89542"/>
                  </a:cubicBezTo>
                  <a:close/>
                  <a:moveTo>
                    <a:pt x="49554" y="89542"/>
                  </a:moveTo>
                  <a:cubicBezTo>
                    <a:pt x="49709" y="89542"/>
                    <a:pt x="49852" y="89565"/>
                    <a:pt x="49995" y="89625"/>
                  </a:cubicBezTo>
                  <a:cubicBezTo>
                    <a:pt x="50126" y="89684"/>
                    <a:pt x="50209" y="89756"/>
                    <a:pt x="50209" y="89827"/>
                  </a:cubicBezTo>
                  <a:cubicBezTo>
                    <a:pt x="50233" y="89994"/>
                    <a:pt x="49923" y="90220"/>
                    <a:pt x="49471" y="90268"/>
                  </a:cubicBezTo>
                  <a:cubicBezTo>
                    <a:pt x="49411" y="90274"/>
                    <a:pt x="49353" y="90277"/>
                    <a:pt x="49297" y="90277"/>
                  </a:cubicBezTo>
                  <a:cubicBezTo>
                    <a:pt x="48930" y="90277"/>
                    <a:pt x="48659" y="90149"/>
                    <a:pt x="48649" y="89994"/>
                  </a:cubicBezTo>
                  <a:cubicBezTo>
                    <a:pt x="48625" y="89815"/>
                    <a:pt x="48947" y="89601"/>
                    <a:pt x="49387" y="89553"/>
                  </a:cubicBezTo>
                  <a:cubicBezTo>
                    <a:pt x="49447" y="89542"/>
                    <a:pt x="49494" y="89542"/>
                    <a:pt x="49554" y="89542"/>
                  </a:cubicBezTo>
                  <a:close/>
                  <a:moveTo>
                    <a:pt x="41155" y="89266"/>
                  </a:moveTo>
                  <a:cubicBezTo>
                    <a:pt x="40971" y="89266"/>
                    <a:pt x="40788" y="89301"/>
                    <a:pt x="40612" y="89363"/>
                  </a:cubicBezTo>
                  <a:cubicBezTo>
                    <a:pt x="40410" y="89423"/>
                    <a:pt x="40255" y="89589"/>
                    <a:pt x="40220" y="89804"/>
                  </a:cubicBezTo>
                  <a:cubicBezTo>
                    <a:pt x="40184" y="90161"/>
                    <a:pt x="40612" y="90482"/>
                    <a:pt x="41208" y="90542"/>
                  </a:cubicBezTo>
                  <a:cubicBezTo>
                    <a:pt x="41279" y="90554"/>
                    <a:pt x="41339" y="90554"/>
                    <a:pt x="41410" y="90554"/>
                  </a:cubicBezTo>
                  <a:cubicBezTo>
                    <a:pt x="41922" y="90554"/>
                    <a:pt x="42315" y="90339"/>
                    <a:pt x="42339" y="90030"/>
                  </a:cubicBezTo>
                  <a:cubicBezTo>
                    <a:pt x="42386" y="89673"/>
                    <a:pt x="41946" y="89339"/>
                    <a:pt x="41351" y="89280"/>
                  </a:cubicBezTo>
                  <a:cubicBezTo>
                    <a:pt x="41285" y="89270"/>
                    <a:pt x="41220" y="89266"/>
                    <a:pt x="41155" y="89266"/>
                  </a:cubicBezTo>
                  <a:close/>
                  <a:moveTo>
                    <a:pt x="49582" y="89264"/>
                  </a:moveTo>
                  <a:cubicBezTo>
                    <a:pt x="49509" y="89264"/>
                    <a:pt x="49436" y="89269"/>
                    <a:pt x="49364" y="89280"/>
                  </a:cubicBezTo>
                  <a:cubicBezTo>
                    <a:pt x="48768" y="89339"/>
                    <a:pt x="48328" y="89661"/>
                    <a:pt x="48363" y="90018"/>
                  </a:cubicBezTo>
                  <a:cubicBezTo>
                    <a:pt x="48399" y="90339"/>
                    <a:pt x="48792" y="90554"/>
                    <a:pt x="49304" y="90554"/>
                  </a:cubicBezTo>
                  <a:cubicBezTo>
                    <a:pt x="49364" y="90554"/>
                    <a:pt x="49435" y="90542"/>
                    <a:pt x="49494" y="90542"/>
                  </a:cubicBezTo>
                  <a:cubicBezTo>
                    <a:pt x="50090" y="90482"/>
                    <a:pt x="50530" y="90149"/>
                    <a:pt x="50495" y="89792"/>
                  </a:cubicBezTo>
                  <a:cubicBezTo>
                    <a:pt x="50459" y="89589"/>
                    <a:pt x="50304" y="89423"/>
                    <a:pt x="50102" y="89363"/>
                  </a:cubicBezTo>
                  <a:cubicBezTo>
                    <a:pt x="49933" y="89296"/>
                    <a:pt x="49758" y="89264"/>
                    <a:pt x="49582" y="89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4232;p37">
            <a:extLst>
              <a:ext uri="{FF2B5EF4-FFF2-40B4-BE49-F238E27FC236}">
                <a16:creationId xmlns:a16="http://schemas.microsoft.com/office/drawing/2014/main" id="{1AC21D1A-83A6-4B41-AF49-20D937D5FB5D}"/>
              </a:ext>
            </a:extLst>
          </p:cNvPr>
          <p:cNvGrpSpPr/>
          <p:nvPr/>
        </p:nvGrpSpPr>
        <p:grpSpPr>
          <a:xfrm>
            <a:off x="3255003" y="613797"/>
            <a:ext cx="1217658" cy="1119124"/>
            <a:chOff x="2002050" y="305103"/>
            <a:chExt cx="1134710" cy="1042888"/>
          </a:xfrm>
        </p:grpSpPr>
        <p:sp>
          <p:nvSpPr>
            <p:cNvPr id="226" name="Google Shape;4233;p37">
              <a:extLst>
                <a:ext uri="{FF2B5EF4-FFF2-40B4-BE49-F238E27FC236}">
                  <a16:creationId xmlns:a16="http://schemas.microsoft.com/office/drawing/2014/main" id="{69489C59-E291-4247-85B7-A87CBE8BE871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234;p37">
              <a:extLst>
                <a:ext uri="{FF2B5EF4-FFF2-40B4-BE49-F238E27FC236}">
                  <a16:creationId xmlns:a16="http://schemas.microsoft.com/office/drawing/2014/main" id="{EC2F6D49-6368-4D4D-A425-3ACADEE43169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235;p37">
              <a:extLst>
                <a:ext uri="{FF2B5EF4-FFF2-40B4-BE49-F238E27FC236}">
                  <a16:creationId xmlns:a16="http://schemas.microsoft.com/office/drawing/2014/main" id="{BF78ECB2-0CA8-4584-A16A-1D620C2C0438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236;p37">
              <a:extLst>
                <a:ext uri="{FF2B5EF4-FFF2-40B4-BE49-F238E27FC236}">
                  <a16:creationId xmlns:a16="http://schemas.microsoft.com/office/drawing/2014/main" id="{854F0236-950A-4906-A401-278D09CD2C2D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237;p37">
              <a:extLst>
                <a:ext uri="{FF2B5EF4-FFF2-40B4-BE49-F238E27FC236}">
                  <a16:creationId xmlns:a16="http://schemas.microsoft.com/office/drawing/2014/main" id="{367F46AC-FF53-4383-9502-E50DB4894AD1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238;p37">
              <a:extLst>
                <a:ext uri="{FF2B5EF4-FFF2-40B4-BE49-F238E27FC236}">
                  <a16:creationId xmlns:a16="http://schemas.microsoft.com/office/drawing/2014/main" id="{954902A6-AF6C-4468-A1FE-AED43AEAF318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239;p37">
              <a:extLst>
                <a:ext uri="{FF2B5EF4-FFF2-40B4-BE49-F238E27FC236}">
                  <a16:creationId xmlns:a16="http://schemas.microsoft.com/office/drawing/2014/main" id="{016ACA94-61E4-4A42-864D-C8A4E44DB60F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240;p37">
              <a:extLst>
                <a:ext uri="{FF2B5EF4-FFF2-40B4-BE49-F238E27FC236}">
                  <a16:creationId xmlns:a16="http://schemas.microsoft.com/office/drawing/2014/main" id="{5ABD15E1-E46A-4D70-A4DC-3A1CA02E5008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241;p37">
              <a:extLst>
                <a:ext uri="{FF2B5EF4-FFF2-40B4-BE49-F238E27FC236}">
                  <a16:creationId xmlns:a16="http://schemas.microsoft.com/office/drawing/2014/main" id="{AFFCD386-DD9D-4ECF-9B6D-EF86C497EDBB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4230;p37">
            <a:extLst>
              <a:ext uri="{FF2B5EF4-FFF2-40B4-BE49-F238E27FC236}">
                <a16:creationId xmlns:a16="http://schemas.microsoft.com/office/drawing/2014/main" id="{F428EC2E-8B05-4516-9635-7BDB6A5B8C66}"/>
              </a:ext>
            </a:extLst>
          </p:cNvPr>
          <p:cNvSpPr txBox="1">
            <a:spLocks/>
          </p:cNvSpPr>
          <p:nvPr/>
        </p:nvSpPr>
        <p:spPr>
          <a:xfrm>
            <a:off x="3283711" y="83065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2</a:t>
            </a:r>
          </a:p>
        </p:txBody>
      </p:sp>
    </p:spTree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p40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Strumenti utilizzati</a:t>
            </a:r>
            <a:endParaRPr dirty="0"/>
          </a:p>
        </p:txBody>
      </p:sp>
      <p:sp>
        <p:nvSpPr>
          <p:cNvPr id="4628" name="Google Shape;4628;p40"/>
          <p:cNvSpPr txBox="1">
            <a:spLocks noGrp="1"/>
          </p:cNvSpPr>
          <p:nvPr>
            <p:ph type="title" idx="3"/>
          </p:nvPr>
        </p:nvSpPr>
        <p:spPr>
          <a:xfrm>
            <a:off x="1514400" y="2857808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4629" name="Google Shape;4629;p40"/>
          <p:cNvSpPr txBox="1">
            <a:spLocks noGrp="1"/>
          </p:cNvSpPr>
          <p:nvPr>
            <p:ph type="title" idx="4"/>
          </p:nvPr>
        </p:nvSpPr>
        <p:spPr>
          <a:xfrm>
            <a:off x="4951050" y="2857808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grpSp>
        <p:nvGrpSpPr>
          <p:cNvPr id="4654" name="Google Shape;4654;p40"/>
          <p:cNvGrpSpPr/>
          <p:nvPr/>
        </p:nvGrpSpPr>
        <p:grpSpPr>
          <a:xfrm>
            <a:off x="7474650" y="3827537"/>
            <a:ext cx="779347" cy="776262"/>
            <a:chOff x="8182950" y="445037"/>
            <a:chExt cx="779347" cy="776262"/>
          </a:xfrm>
        </p:grpSpPr>
        <p:sp>
          <p:nvSpPr>
            <p:cNvPr id="4655" name="Google Shape;4655;p40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0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0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9" name="Google Shape;4669;p40"/>
          <p:cNvGrpSpPr/>
          <p:nvPr/>
        </p:nvGrpSpPr>
        <p:grpSpPr>
          <a:xfrm>
            <a:off x="6969034" y="4243890"/>
            <a:ext cx="555416" cy="598065"/>
            <a:chOff x="7718659" y="128527"/>
            <a:chExt cx="555416" cy="598065"/>
          </a:xfrm>
        </p:grpSpPr>
        <p:sp>
          <p:nvSpPr>
            <p:cNvPr id="4670" name="Google Shape;4670;p40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0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0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0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0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0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0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0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0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0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0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0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0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0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232;p37">
            <a:extLst>
              <a:ext uri="{FF2B5EF4-FFF2-40B4-BE49-F238E27FC236}">
                <a16:creationId xmlns:a16="http://schemas.microsoft.com/office/drawing/2014/main" id="{C048A6C0-1EF0-4907-A1B5-1D516497A41D}"/>
              </a:ext>
            </a:extLst>
          </p:cNvPr>
          <p:cNvGrpSpPr/>
          <p:nvPr/>
        </p:nvGrpSpPr>
        <p:grpSpPr>
          <a:xfrm>
            <a:off x="7027113" y="445025"/>
            <a:ext cx="1217658" cy="1119124"/>
            <a:chOff x="2002050" y="305103"/>
            <a:chExt cx="1134710" cy="1042888"/>
          </a:xfrm>
        </p:grpSpPr>
        <p:sp>
          <p:nvSpPr>
            <p:cNvPr id="62" name="Google Shape;4233;p37">
              <a:extLst>
                <a:ext uri="{FF2B5EF4-FFF2-40B4-BE49-F238E27FC236}">
                  <a16:creationId xmlns:a16="http://schemas.microsoft.com/office/drawing/2014/main" id="{9C32BBD7-37C4-449B-880C-D835902DDCC8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34;p37">
              <a:extLst>
                <a:ext uri="{FF2B5EF4-FFF2-40B4-BE49-F238E27FC236}">
                  <a16:creationId xmlns:a16="http://schemas.microsoft.com/office/drawing/2014/main" id="{BF658EE8-EB31-481B-AB21-5A836355A216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35;p37">
              <a:extLst>
                <a:ext uri="{FF2B5EF4-FFF2-40B4-BE49-F238E27FC236}">
                  <a16:creationId xmlns:a16="http://schemas.microsoft.com/office/drawing/2014/main" id="{7443D246-DFC3-4504-86C8-81D6665B3020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36;p37">
              <a:extLst>
                <a:ext uri="{FF2B5EF4-FFF2-40B4-BE49-F238E27FC236}">
                  <a16:creationId xmlns:a16="http://schemas.microsoft.com/office/drawing/2014/main" id="{F7461358-10C5-4F6B-A903-8E9CECA63EE3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37;p37">
              <a:extLst>
                <a:ext uri="{FF2B5EF4-FFF2-40B4-BE49-F238E27FC236}">
                  <a16:creationId xmlns:a16="http://schemas.microsoft.com/office/drawing/2014/main" id="{FF31B76B-6607-45CE-A9CB-0D30195CA532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38;p37">
              <a:extLst>
                <a:ext uri="{FF2B5EF4-FFF2-40B4-BE49-F238E27FC236}">
                  <a16:creationId xmlns:a16="http://schemas.microsoft.com/office/drawing/2014/main" id="{CB470418-120F-4E36-931A-EFC0114649FB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39;p37">
              <a:extLst>
                <a:ext uri="{FF2B5EF4-FFF2-40B4-BE49-F238E27FC236}">
                  <a16:creationId xmlns:a16="http://schemas.microsoft.com/office/drawing/2014/main" id="{D3B1F69B-6631-48F7-8097-11B02812C966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40;p37">
              <a:extLst>
                <a:ext uri="{FF2B5EF4-FFF2-40B4-BE49-F238E27FC236}">
                  <a16:creationId xmlns:a16="http://schemas.microsoft.com/office/drawing/2014/main" id="{F2FE67CA-F055-410E-AC3B-E2479AA37128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41;p37">
              <a:extLst>
                <a:ext uri="{FF2B5EF4-FFF2-40B4-BE49-F238E27FC236}">
                  <a16:creationId xmlns:a16="http://schemas.microsoft.com/office/drawing/2014/main" id="{3A8058CB-C2A3-4BC2-994D-39C05AFB041D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4230;p37">
            <a:extLst>
              <a:ext uri="{FF2B5EF4-FFF2-40B4-BE49-F238E27FC236}">
                <a16:creationId xmlns:a16="http://schemas.microsoft.com/office/drawing/2014/main" id="{3F173A7F-D9A7-46AD-A3CD-71B98B251533}"/>
              </a:ext>
            </a:extLst>
          </p:cNvPr>
          <p:cNvSpPr txBox="1">
            <a:spLocks/>
          </p:cNvSpPr>
          <p:nvPr/>
        </p:nvSpPr>
        <p:spPr>
          <a:xfrm>
            <a:off x="7055821" y="661880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18309DB-4FD2-4A4F-A6BB-0A41C19F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44" y="1976932"/>
            <a:ext cx="866912" cy="8669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2A0889-2896-408D-BA39-86187A31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490" y="2011818"/>
            <a:ext cx="808719" cy="796277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p4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Scelte effettuate</a:t>
            </a:r>
            <a:endParaRPr dirty="0"/>
          </a:p>
        </p:txBody>
      </p:sp>
      <p:sp>
        <p:nvSpPr>
          <p:cNvPr id="4689" name="Google Shape;4689;p41"/>
          <p:cNvSpPr txBox="1">
            <a:spLocks noGrp="1"/>
          </p:cNvSpPr>
          <p:nvPr>
            <p:ph type="title" idx="4"/>
          </p:nvPr>
        </p:nvSpPr>
        <p:spPr>
          <a:xfrm>
            <a:off x="713472" y="2322658"/>
            <a:ext cx="2555507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preliminare</a:t>
            </a:r>
            <a:endParaRPr dirty="0"/>
          </a:p>
        </p:txBody>
      </p:sp>
      <p:sp>
        <p:nvSpPr>
          <p:cNvPr id="4690" name="Google Shape;4690;p41"/>
          <p:cNvSpPr txBox="1">
            <a:spLocks noGrp="1"/>
          </p:cNvSpPr>
          <p:nvPr>
            <p:ph type="title" idx="2"/>
          </p:nvPr>
        </p:nvSpPr>
        <p:spPr>
          <a:xfrm>
            <a:off x="3322500" y="232265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Scraper</a:t>
            </a:r>
            <a:endParaRPr dirty="0"/>
          </a:p>
        </p:txBody>
      </p:sp>
      <p:sp>
        <p:nvSpPr>
          <p:cNvPr id="4693" name="Google Shape;4693;p41"/>
          <p:cNvSpPr txBox="1">
            <a:spLocks noGrp="1"/>
          </p:cNvSpPr>
          <p:nvPr>
            <p:ph type="title" idx="6"/>
          </p:nvPr>
        </p:nvSpPr>
        <p:spPr>
          <a:xfrm>
            <a:off x="5931377" y="231503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Scelte avanzate</a:t>
            </a:r>
            <a:endParaRPr dirty="0"/>
          </a:p>
        </p:txBody>
      </p:sp>
      <p:sp>
        <p:nvSpPr>
          <p:cNvPr id="75" name="Google Shape;4230;p37">
            <a:extLst>
              <a:ext uri="{FF2B5EF4-FFF2-40B4-BE49-F238E27FC236}">
                <a16:creationId xmlns:a16="http://schemas.microsoft.com/office/drawing/2014/main" id="{0A508AAB-B04F-419E-894A-8300FFF4C361}"/>
              </a:ext>
            </a:extLst>
          </p:cNvPr>
          <p:cNvSpPr txBox="1">
            <a:spLocks/>
          </p:cNvSpPr>
          <p:nvPr/>
        </p:nvSpPr>
        <p:spPr>
          <a:xfrm>
            <a:off x="8430377" y="30435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091103-2001-4FE6-A9C1-875A6091A812}"/>
              </a:ext>
            </a:extLst>
          </p:cNvPr>
          <p:cNvSpPr txBox="1"/>
          <p:nvPr/>
        </p:nvSpPr>
        <p:spPr>
          <a:xfrm>
            <a:off x="1306519" y="2745209"/>
            <a:ext cx="1298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Sito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Web</a:t>
            </a:r>
          </a:p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Librerie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06D0D07F-54D8-4AD1-ABEE-A7CB4EB8B8E5}"/>
              </a:ext>
            </a:extLst>
          </p:cNvPr>
          <p:cNvSpPr txBox="1"/>
          <p:nvPr/>
        </p:nvSpPr>
        <p:spPr>
          <a:xfrm>
            <a:off x="3402964" y="2745209"/>
            <a:ext cx="2177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Computazione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parallela</a:t>
            </a:r>
          </a:p>
          <a:p>
            <a:pPr algn="ctr">
              <a:buClr>
                <a:schemeClr val="accent2"/>
              </a:buClr>
              <a:buSzPts val="1400"/>
            </a:pP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Simulazione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navigazione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umana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D6A0DD21-5308-4EE1-B005-E13BBB5E90B3}"/>
              </a:ext>
            </a:extLst>
          </p:cNvPr>
          <p:cNvSpPr txBox="1"/>
          <p:nvPr/>
        </p:nvSpPr>
        <p:spPr>
          <a:xfrm>
            <a:off x="5958330" y="2745208"/>
            <a:ext cx="21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Riduzione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dati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scaricati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grpSp>
        <p:nvGrpSpPr>
          <p:cNvPr id="107" name="Google Shape;22972;p85">
            <a:extLst>
              <a:ext uri="{FF2B5EF4-FFF2-40B4-BE49-F238E27FC236}">
                <a16:creationId xmlns:a16="http://schemas.microsoft.com/office/drawing/2014/main" id="{A1C34738-3B26-481C-AA7A-02D7B5931001}"/>
              </a:ext>
            </a:extLst>
          </p:cNvPr>
          <p:cNvGrpSpPr/>
          <p:nvPr/>
        </p:nvGrpSpPr>
        <p:grpSpPr>
          <a:xfrm>
            <a:off x="1819345" y="1936431"/>
            <a:ext cx="356004" cy="289061"/>
            <a:chOff x="6085968" y="1559106"/>
            <a:chExt cx="356004" cy="289061"/>
          </a:xfrm>
        </p:grpSpPr>
        <p:sp>
          <p:nvSpPr>
            <p:cNvPr id="108" name="Google Shape;22973;p85">
              <a:extLst>
                <a:ext uri="{FF2B5EF4-FFF2-40B4-BE49-F238E27FC236}">
                  <a16:creationId xmlns:a16="http://schemas.microsoft.com/office/drawing/2014/main" id="{A699F4D3-0B96-4B2C-B2C7-E3501B984124}"/>
                </a:ext>
              </a:extLst>
            </p:cNvPr>
            <p:cNvSpPr/>
            <p:nvPr/>
          </p:nvSpPr>
          <p:spPr>
            <a:xfrm>
              <a:off x="6091095" y="1586591"/>
              <a:ext cx="345645" cy="256345"/>
            </a:xfrm>
            <a:custGeom>
              <a:avLst/>
              <a:gdLst/>
              <a:ahLst/>
              <a:cxnLst/>
              <a:rect l="l" t="t" r="r" b="b"/>
              <a:pathLst>
                <a:path w="13280" h="9849" extrusionOk="0">
                  <a:moveTo>
                    <a:pt x="645" y="0"/>
                  </a:moveTo>
                  <a:cubicBezTo>
                    <a:pt x="289" y="0"/>
                    <a:pt x="4" y="289"/>
                    <a:pt x="4" y="644"/>
                  </a:cubicBezTo>
                  <a:lnTo>
                    <a:pt x="4" y="9208"/>
                  </a:lnTo>
                  <a:cubicBezTo>
                    <a:pt x="1" y="9560"/>
                    <a:pt x="289" y="9849"/>
                    <a:pt x="645" y="9849"/>
                  </a:cubicBezTo>
                  <a:lnTo>
                    <a:pt x="12636" y="9849"/>
                  </a:lnTo>
                  <a:cubicBezTo>
                    <a:pt x="12991" y="9849"/>
                    <a:pt x="13279" y="9564"/>
                    <a:pt x="13279" y="9208"/>
                  </a:cubicBezTo>
                  <a:lnTo>
                    <a:pt x="13279" y="644"/>
                  </a:lnTo>
                  <a:cubicBezTo>
                    <a:pt x="13279" y="289"/>
                    <a:pt x="12991" y="0"/>
                    <a:pt x="12636" y="0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974;p85">
              <a:extLst>
                <a:ext uri="{FF2B5EF4-FFF2-40B4-BE49-F238E27FC236}">
                  <a16:creationId xmlns:a16="http://schemas.microsoft.com/office/drawing/2014/main" id="{65C18611-313D-4415-A1B1-012B5F265A2A}"/>
                </a:ext>
              </a:extLst>
            </p:cNvPr>
            <p:cNvSpPr/>
            <p:nvPr/>
          </p:nvSpPr>
          <p:spPr>
            <a:xfrm>
              <a:off x="6091199" y="1586591"/>
              <a:ext cx="345541" cy="33445"/>
            </a:xfrm>
            <a:custGeom>
              <a:avLst/>
              <a:gdLst/>
              <a:ahLst/>
              <a:cxnLst/>
              <a:rect l="l" t="t" r="r" b="b"/>
              <a:pathLst>
                <a:path w="13276" h="1285" extrusionOk="0">
                  <a:moveTo>
                    <a:pt x="641" y="0"/>
                  </a:moveTo>
                  <a:cubicBezTo>
                    <a:pt x="285" y="0"/>
                    <a:pt x="0" y="289"/>
                    <a:pt x="0" y="644"/>
                  </a:cubicBezTo>
                  <a:lnTo>
                    <a:pt x="0" y="1285"/>
                  </a:lnTo>
                  <a:lnTo>
                    <a:pt x="13275" y="1285"/>
                  </a:lnTo>
                  <a:lnTo>
                    <a:pt x="13275" y="644"/>
                  </a:lnTo>
                  <a:cubicBezTo>
                    <a:pt x="13275" y="289"/>
                    <a:pt x="12987" y="0"/>
                    <a:pt x="12632" y="0"/>
                  </a:cubicBez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975;p85">
              <a:extLst>
                <a:ext uri="{FF2B5EF4-FFF2-40B4-BE49-F238E27FC236}">
                  <a16:creationId xmlns:a16="http://schemas.microsoft.com/office/drawing/2014/main" id="{C87C1B91-A083-486D-9733-092D6DA86516}"/>
                </a:ext>
              </a:extLst>
            </p:cNvPr>
            <p:cNvSpPr/>
            <p:nvPr/>
          </p:nvSpPr>
          <p:spPr>
            <a:xfrm>
              <a:off x="6107857" y="1586591"/>
              <a:ext cx="55803" cy="27875"/>
            </a:xfrm>
            <a:custGeom>
              <a:avLst/>
              <a:gdLst/>
              <a:ahLst/>
              <a:cxnLst/>
              <a:rect l="l" t="t" r="r" b="b"/>
              <a:pathLst>
                <a:path w="2144" h="1071" extrusionOk="0">
                  <a:moveTo>
                    <a:pt x="1" y="0"/>
                  </a:moveTo>
                  <a:lnTo>
                    <a:pt x="1" y="215"/>
                  </a:lnTo>
                  <a:cubicBezTo>
                    <a:pt x="1" y="687"/>
                    <a:pt x="384" y="1070"/>
                    <a:pt x="859" y="1070"/>
                  </a:cubicBezTo>
                  <a:lnTo>
                    <a:pt x="1285" y="1070"/>
                  </a:lnTo>
                  <a:cubicBezTo>
                    <a:pt x="1760" y="1070"/>
                    <a:pt x="2143" y="687"/>
                    <a:pt x="2143" y="215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976;p85">
              <a:extLst>
                <a:ext uri="{FF2B5EF4-FFF2-40B4-BE49-F238E27FC236}">
                  <a16:creationId xmlns:a16="http://schemas.microsoft.com/office/drawing/2014/main" id="{F402AF37-F5A9-416E-BAB7-87CFA293F309}"/>
                </a:ext>
              </a:extLst>
            </p:cNvPr>
            <p:cNvSpPr/>
            <p:nvPr/>
          </p:nvSpPr>
          <p:spPr>
            <a:xfrm>
              <a:off x="6364280" y="1586591"/>
              <a:ext cx="55699" cy="27875"/>
            </a:xfrm>
            <a:custGeom>
              <a:avLst/>
              <a:gdLst/>
              <a:ahLst/>
              <a:cxnLst/>
              <a:rect l="l" t="t" r="r" b="b"/>
              <a:pathLst>
                <a:path w="2140" h="1071" extrusionOk="0">
                  <a:moveTo>
                    <a:pt x="0" y="0"/>
                  </a:moveTo>
                  <a:lnTo>
                    <a:pt x="0" y="215"/>
                  </a:lnTo>
                  <a:cubicBezTo>
                    <a:pt x="0" y="687"/>
                    <a:pt x="384" y="1070"/>
                    <a:pt x="855" y="1070"/>
                  </a:cubicBezTo>
                  <a:lnTo>
                    <a:pt x="1285" y="1070"/>
                  </a:lnTo>
                  <a:cubicBezTo>
                    <a:pt x="1756" y="1070"/>
                    <a:pt x="2140" y="687"/>
                    <a:pt x="2140" y="215"/>
                  </a:cubicBezTo>
                  <a:lnTo>
                    <a:pt x="2140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977;p85">
              <a:extLst>
                <a:ext uri="{FF2B5EF4-FFF2-40B4-BE49-F238E27FC236}">
                  <a16:creationId xmlns:a16="http://schemas.microsoft.com/office/drawing/2014/main" id="{BDE3AD95-FC38-4FE4-8C68-7C08BA992E1A}"/>
                </a:ext>
              </a:extLst>
            </p:cNvPr>
            <p:cNvSpPr/>
            <p:nvPr/>
          </p:nvSpPr>
          <p:spPr>
            <a:xfrm>
              <a:off x="6124619" y="1564338"/>
              <a:ext cx="22280" cy="33445"/>
            </a:xfrm>
            <a:custGeom>
              <a:avLst/>
              <a:gdLst/>
              <a:ahLst/>
              <a:cxnLst/>
              <a:rect l="l" t="t" r="r" b="b"/>
              <a:pathLst>
                <a:path w="856" h="1285" extrusionOk="0">
                  <a:moveTo>
                    <a:pt x="215" y="0"/>
                  </a:moveTo>
                  <a:cubicBezTo>
                    <a:pt x="96" y="0"/>
                    <a:pt x="1" y="95"/>
                    <a:pt x="1" y="212"/>
                  </a:cubicBezTo>
                  <a:lnTo>
                    <a:pt x="1" y="1070"/>
                  </a:lnTo>
                  <a:cubicBezTo>
                    <a:pt x="1" y="1186"/>
                    <a:pt x="96" y="1285"/>
                    <a:pt x="215" y="1285"/>
                  </a:cubicBezTo>
                  <a:lnTo>
                    <a:pt x="641" y="1285"/>
                  </a:lnTo>
                  <a:cubicBezTo>
                    <a:pt x="761" y="1285"/>
                    <a:pt x="856" y="1186"/>
                    <a:pt x="856" y="1070"/>
                  </a:cubicBezTo>
                  <a:lnTo>
                    <a:pt x="856" y="212"/>
                  </a:lnTo>
                  <a:cubicBezTo>
                    <a:pt x="856" y="95"/>
                    <a:pt x="761" y="0"/>
                    <a:pt x="641" y="0"/>
                  </a:cubicBez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978;p85">
              <a:extLst>
                <a:ext uri="{FF2B5EF4-FFF2-40B4-BE49-F238E27FC236}">
                  <a16:creationId xmlns:a16="http://schemas.microsoft.com/office/drawing/2014/main" id="{33B4C8A5-F87F-452C-BB4D-8FC7DD2A14A6}"/>
                </a:ext>
              </a:extLst>
            </p:cNvPr>
            <p:cNvSpPr/>
            <p:nvPr/>
          </p:nvSpPr>
          <p:spPr>
            <a:xfrm>
              <a:off x="6124619" y="1564338"/>
              <a:ext cx="22280" cy="16684"/>
            </a:xfrm>
            <a:custGeom>
              <a:avLst/>
              <a:gdLst/>
              <a:ahLst/>
              <a:cxnLst/>
              <a:rect l="l" t="t" r="r" b="b"/>
              <a:pathLst>
                <a:path w="856" h="641" extrusionOk="0">
                  <a:moveTo>
                    <a:pt x="647" y="0"/>
                  </a:moveTo>
                  <a:cubicBezTo>
                    <a:pt x="645" y="0"/>
                    <a:pt x="643" y="0"/>
                    <a:pt x="641" y="0"/>
                  </a:cubicBezTo>
                  <a:lnTo>
                    <a:pt x="215" y="0"/>
                  </a:lnTo>
                  <a:cubicBezTo>
                    <a:pt x="96" y="0"/>
                    <a:pt x="1" y="95"/>
                    <a:pt x="1" y="212"/>
                  </a:cubicBezTo>
                  <a:lnTo>
                    <a:pt x="1" y="641"/>
                  </a:lnTo>
                  <a:lnTo>
                    <a:pt x="856" y="641"/>
                  </a:lnTo>
                  <a:lnTo>
                    <a:pt x="856" y="212"/>
                  </a:lnTo>
                  <a:cubicBezTo>
                    <a:pt x="856" y="97"/>
                    <a:pt x="764" y="0"/>
                    <a:pt x="647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979;p85">
              <a:extLst>
                <a:ext uri="{FF2B5EF4-FFF2-40B4-BE49-F238E27FC236}">
                  <a16:creationId xmlns:a16="http://schemas.microsoft.com/office/drawing/2014/main" id="{3A4F8CA7-942F-4BE9-A1FD-309F7EBB9C2D}"/>
                </a:ext>
              </a:extLst>
            </p:cNvPr>
            <p:cNvSpPr/>
            <p:nvPr/>
          </p:nvSpPr>
          <p:spPr>
            <a:xfrm>
              <a:off x="6380937" y="1564338"/>
              <a:ext cx="22384" cy="33445"/>
            </a:xfrm>
            <a:custGeom>
              <a:avLst/>
              <a:gdLst/>
              <a:ahLst/>
              <a:cxnLst/>
              <a:rect l="l" t="t" r="r" b="b"/>
              <a:pathLst>
                <a:path w="860" h="1285" extrusionOk="0">
                  <a:moveTo>
                    <a:pt x="651" y="0"/>
                  </a:moveTo>
                  <a:cubicBezTo>
                    <a:pt x="649" y="0"/>
                    <a:pt x="647" y="0"/>
                    <a:pt x="645" y="0"/>
                  </a:cubicBezTo>
                  <a:lnTo>
                    <a:pt x="215" y="0"/>
                  </a:lnTo>
                  <a:cubicBezTo>
                    <a:pt x="96" y="0"/>
                    <a:pt x="1" y="95"/>
                    <a:pt x="1" y="212"/>
                  </a:cubicBezTo>
                  <a:lnTo>
                    <a:pt x="1" y="1070"/>
                  </a:lnTo>
                  <a:cubicBezTo>
                    <a:pt x="1" y="1186"/>
                    <a:pt x="96" y="1285"/>
                    <a:pt x="215" y="1285"/>
                  </a:cubicBezTo>
                  <a:lnTo>
                    <a:pt x="645" y="1285"/>
                  </a:lnTo>
                  <a:cubicBezTo>
                    <a:pt x="761" y="1285"/>
                    <a:pt x="859" y="1186"/>
                    <a:pt x="859" y="1070"/>
                  </a:cubicBezTo>
                  <a:lnTo>
                    <a:pt x="859" y="212"/>
                  </a:lnTo>
                  <a:cubicBezTo>
                    <a:pt x="859" y="97"/>
                    <a:pt x="764" y="0"/>
                    <a:pt x="651" y="0"/>
                  </a:cubicBez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980;p85">
              <a:extLst>
                <a:ext uri="{FF2B5EF4-FFF2-40B4-BE49-F238E27FC236}">
                  <a16:creationId xmlns:a16="http://schemas.microsoft.com/office/drawing/2014/main" id="{9DC969BC-E4C4-418A-9EEC-6DC295834C7D}"/>
                </a:ext>
              </a:extLst>
            </p:cNvPr>
            <p:cNvSpPr/>
            <p:nvPr/>
          </p:nvSpPr>
          <p:spPr>
            <a:xfrm>
              <a:off x="6380937" y="1564338"/>
              <a:ext cx="22384" cy="16684"/>
            </a:xfrm>
            <a:custGeom>
              <a:avLst/>
              <a:gdLst/>
              <a:ahLst/>
              <a:cxnLst/>
              <a:rect l="l" t="t" r="r" b="b"/>
              <a:pathLst>
                <a:path w="860" h="641" extrusionOk="0">
                  <a:moveTo>
                    <a:pt x="215" y="0"/>
                  </a:moveTo>
                  <a:cubicBezTo>
                    <a:pt x="96" y="0"/>
                    <a:pt x="1" y="95"/>
                    <a:pt x="1" y="212"/>
                  </a:cubicBezTo>
                  <a:lnTo>
                    <a:pt x="1" y="641"/>
                  </a:lnTo>
                  <a:lnTo>
                    <a:pt x="859" y="641"/>
                  </a:lnTo>
                  <a:lnTo>
                    <a:pt x="859" y="212"/>
                  </a:lnTo>
                  <a:cubicBezTo>
                    <a:pt x="859" y="95"/>
                    <a:pt x="761" y="0"/>
                    <a:pt x="645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81;p85">
              <a:extLst>
                <a:ext uri="{FF2B5EF4-FFF2-40B4-BE49-F238E27FC236}">
                  <a16:creationId xmlns:a16="http://schemas.microsoft.com/office/drawing/2014/main" id="{542EAD70-3CA2-45F9-BBD9-4B5C9219292D}"/>
                </a:ext>
              </a:extLst>
            </p:cNvPr>
            <p:cNvSpPr/>
            <p:nvPr/>
          </p:nvSpPr>
          <p:spPr>
            <a:xfrm>
              <a:off x="6091199" y="1620010"/>
              <a:ext cx="345541" cy="16788"/>
            </a:xfrm>
            <a:custGeom>
              <a:avLst/>
              <a:gdLst/>
              <a:ahLst/>
              <a:cxnLst/>
              <a:rect l="l" t="t" r="r" b="b"/>
              <a:pathLst>
                <a:path w="13276" h="645" extrusionOk="0">
                  <a:moveTo>
                    <a:pt x="0" y="1"/>
                  </a:moveTo>
                  <a:lnTo>
                    <a:pt x="0" y="645"/>
                  </a:lnTo>
                  <a:lnTo>
                    <a:pt x="13275" y="645"/>
                  </a:lnTo>
                  <a:lnTo>
                    <a:pt x="13275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982;p85">
              <a:extLst>
                <a:ext uri="{FF2B5EF4-FFF2-40B4-BE49-F238E27FC236}">
                  <a16:creationId xmlns:a16="http://schemas.microsoft.com/office/drawing/2014/main" id="{F73A6837-4078-465B-A710-CF8F55F94545}"/>
                </a:ext>
              </a:extLst>
            </p:cNvPr>
            <p:cNvSpPr/>
            <p:nvPr/>
          </p:nvSpPr>
          <p:spPr>
            <a:xfrm>
              <a:off x="6085968" y="1559106"/>
              <a:ext cx="356004" cy="289061"/>
            </a:xfrm>
            <a:custGeom>
              <a:avLst/>
              <a:gdLst/>
              <a:ahLst/>
              <a:cxnLst/>
              <a:rect l="l" t="t" r="r" b="b"/>
              <a:pathLst>
                <a:path w="13678" h="11106" extrusionOk="0">
                  <a:moveTo>
                    <a:pt x="1695" y="401"/>
                  </a:moveTo>
                  <a:cubicBezTo>
                    <a:pt x="1696" y="401"/>
                    <a:pt x="1698" y="401"/>
                    <a:pt x="1700" y="402"/>
                  </a:cubicBezTo>
                  <a:lnTo>
                    <a:pt x="2126" y="402"/>
                  </a:lnTo>
                  <a:cubicBezTo>
                    <a:pt x="2133" y="402"/>
                    <a:pt x="2140" y="406"/>
                    <a:pt x="2140" y="413"/>
                  </a:cubicBezTo>
                  <a:lnTo>
                    <a:pt x="2140" y="1271"/>
                  </a:lnTo>
                  <a:cubicBezTo>
                    <a:pt x="2140" y="1278"/>
                    <a:pt x="2133" y="1285"/>
                    <a:pt x="2126" y="1285"/>
                  </a:cubicBezTo>
                  <a:lnTo>
                    <a:pt x="1697" y="1285"/>
                  </a:lnTo>
                  <a:cubicBezTo>
                    <a:pt x="1690" y="1285"/>
                    <a:pt x="1683" y="1278"/>
                    <a:pt x="1683" y="1271"/>
                  </a:cubicBezTo>
                  <a:lnTo>
                    <a:pt x="1683" y="413"/>
                  </a:lnTo>
                  <a:cubicBezTo>
                    <a:pt x="1683" y="407"/>
                    <a:pt x="1687" y="401"/>
                    <a:pt x="1695" y="401"/>
                  </a:cubicBezTo>
                  <a:close/>
                  <a:moveTo>
                    <a:pt x="11978" y="402"/>
                  </a:moveTo>
                  <a:cubicBezTo>
                    <a:pt x="11985" y="402"/>
                    <a:pt x="11992" y="406"/>
                    <a:pt x="11992" y="413"/>
                  </a:cubicBezTo>
                  <a:lnTo>
                    <a:pt x="11992" y="1271"/>
                  </a:lnTo>
                  <a:cubicBezTo>
                    <a:pt x="11992" y="1278"/>
                    <a:pt x="11985" y="1285"/>
                    <a:pt x="11978" y="1285"/>
                  </a:cubicBezTo>
                  <a:lnTo>
                    <a:pt x="11548" y="1285"/>
                  </a:lnTo>
                  <a:cubicBezTo>
                    <a:pt x="11541" y="1285"/>
                    <a:pt x="11534" y="1278"/>
                    <a:pt x="11534" y="1271"/>
                  </a:cubicBezTo>
                  <a:lnTo>
                    <a:pt x="11534" y="413"/>
                  </a:lnTo>
                  <a:cubicBezTo>
                    <a:pt x="11534" y="406"/>
                    <a:pt x="11541" y="402"/>
                    <a:pt x="11548" y="402"/>
                  </a:cubicBezTo>
                  <a:close/>
                  <a:moveTo>
                    <a:pt x="12833" y="1257"/>
                  </a:moveTo>
                  <a:cubicBezTo>
                    <a:pt x="13075" y="1257"/>
                    <a:pt x="13276" y="1454"/>
                    <a:pt x="13276" y="1700"/>
                  </a:cubicBezTo>
                  <a:lnTo>
                    <a:pt x="13276" y="10264"/>
                  </a:lnTo>
                  <a:cubicBezTo>
                    <a:pt x="13276" y="10507"/>
                    <a:pt x="13075" y="10704"/>
                    <a:pt x="12833" y="10704"/>
                  </a:cubicBezTo>
                  <a:lnTo>
                    <a:pt x="842" y="10704"/>
                  </a:lnTo>
                  <a:cubicBezTo>
                    <a:pt x="599" y="10704"/>
                    <a:pt x="402" y="10507"/>
                    <a:pt x="402" y="10264"/>
                  </a:cubicBezTo>
                  <a:lnTo>
                    <a:pt x="402" y="1700"/>
                  </a:lnTo>
                  <a:cubicBezTo>
                    <a:pt x="402" y="1454"/>
                    <a:pt x="599" y="1257"/>
                    <a:pt x="842" y="1257"/>
                  </a:cubicBezTo>
                  <a:lnTo>
                    <a:pt x="1285" y="1257"/>
                  </a:lnTo>
                  <a:lnTo>
                    <a:pt x="1285" y="1271"/>
                  </a:lnTo>
                  <a:cubicBezTo>
                    <a:pt x="1285" y="1500"/>
                    <a:pt x="1468" y="1683"/>
                    <a:pt x="1700" y="1686"/>
                  </a:cubicBezTo>
                  <a:lnTo>
                    <a:pt x="2126" y="1686"/>
                  </a:lnTo>
                  <a:cubicBezTo>
                    <a:pt x="2355" y="1683"/>
                    <a:pt x="2541" y="1500"/>
                    <a:pt x="2541" y="1271"/>
                  </a:cubicBezTo>
                  <a:lnTo>
                    <a:pt x="2541" y="1257"/>
                  </a:lnTo>
                  <a:lnTo>
                    <a:pt x="11133" y="1257"/>
                  </a:lnTo>
                  <a:lnTo>
                    <a:pt x="11133" y="1271"/>
                  </a:lnTo>
                  <a:cubicBezTo>
                    <a:pt x="11133" y="1500"/>
                    <a:pt x="11320" y="1683"/>
                    <a:pt x="11548" y="1686"/>
                  </a:cubicBezTo>
                  <a:lnTo>
                    <a:pt x="11978" y="1686"/>
                  </a:lnTo>
                  <a:cubicBezTo>
                    <a:pt x="12206" y="1683"/>
                    <a:pt x="12389" y="1500"/>
                    <a:pt x="12389" y="1271"/>
                  </a:cubicBezTo>
                  <a:lnTo>
                    <a:pt x="12389" y="1257"/>
                  </a:lnTo>
                  <a:close/>
                  <a:moveTo>
                    <a:pt x="1700" y="1"/>
                  </a:moveTo>
                  <a:cubicBezTo>
                    <a:pt x="1471" y="1"/>
                    <a:pt x="1285" y="184"/>
                    <a:pt x="1285" y="413"/>
                  </a:cubicBezTo>
                  <a:lnTo>
                    <a:pt x="1285" y="856"/>
                  </a:lnTo>
                  <a:lnTo>
                    <a:pt x="842" y="856"/>
                  </a:lnTo>
                  <a:cubicBezTo>
                    <a:pt x="377" y="856"/>
                    <a:pt x="1" y="1232"/>
                    <a:pt x="1" y="1700"/>
                  </a:cubicBezTo>
                  <a:lnTo>
                    <a:pt x="1" y="10264"/>
                  </a:lnTo>
                  <a:cubicBezTo>
                    <a:pt x="1" y="10729"/>
                    <a:pt x="377" y="11105"/>
                    <a:pt x="845" y="11105"/>
                  </a:cubicBezTo>
                  <a:lnTo>
                    <a:pt x="12836" y="11105"/>
                  </a:lnTo>
                  <a:cubicBezTo>
                    <a:pt x="13301" y="11105"/>
                    <a:pt x="13674" y="10729"/>
                    <a:pt x="13677" y="10264"/>
                  </a:cubicBezTo>
                  <a:lnTo>
                    <a:pt x="13677" y="1700"/>
                  </a:lnTo>
                  <a:cubicBezTo>
                    <a:pt x="13674" y="1232"/>
                    <a:pt x="13297" y="856"/>
                    <a:pt x="12833" y="856"/>
                  </a:cubicBezTo>
                  <a:lnTo>
                    <a:pt x="12393" y="856"/>
                  </a:lnTo>
                  <a:lnTo>
                    <a:pt x="12393" y="413"/>
                  </a:lnTo>
                  <a:cubicBezTo>
                    <a:pt x="12389" y="184"/>
                    <a:pt x="12206" y="1"/>
                    <a:pt x="11978" y="1"/>
                  </a:cubicBezTo>
                  <a:lnTo>
                    <a:pt x="11548" y="1"/>
                  </a:lnTo>
                  <a:cubicBezTo>
                    <a:pt x="11320" y="1"/>
                    <a:pt x="11133" y="184"/>
                    <a:pt x="11133" y="413"/>
                  </a:cubicBezTo>
                  <a:lnTo>
                    <a:pt x="11133" y="856"/>
                  </a:lnTo>
                  <a:lnTo>
                    <a:pt x="2541" y="856"/>
                  </a:lnTo>
                  <a:lnTo>
                    <a:pt x="2541" y="413"/>
                  </a:lnTo>
                  <a:cubicBezTo>
                    <a:pt x="2541" y="184"/>
                    <a:pt x="2355" y="1"/>
                    <a:pt x="2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983;p85">
              <a:extLst>
                <a:ext uri="{FF2B5EF4-FFF2-40B4-BE49-F238E27FC236}">
                  <a16:creationId xmlns:a16="http://schemas.microsoft.com/office/drawing/2014/main" id="{E4EF3997-73AE-4128-A696-999C0F888E88}"/>
                </a:ext>
              </a:extLst>
            </p:cNvPr>
            <p:cNvSpPr/>
            <p:nvPr/>
          </p:nvSpPr>
          <p:spPr>
            <a:xfrm>
              <a:off x="6106243" y="1614779"/>
              <a:ext cx="314829" cy="10489"/>
            </a:xfrm>
            <a:custGeom>
              <a:avLst/>
              <a:gdLst/>
              <a:ahLst/>
              <a:cxnLst/>
              <a:rect l="l" t="t" r="r" b="b"/>
              <a:pathLst>
                <a:path w="12096" h="403" extrusionOk="0">
                  <a:moveTo>
                    <a:pt x="264" y="1"/>
                  </a:moveTo>
                  <a:cubicBezTo>
                    <a:pt x="0" y="1"/>
                    <a:pt x="0" y="403"/>
                    <a:pt x="264" y="403"/>
                  </a:cubicBezTo>
                  <a:cubicBezTo>
                    <a:pt x="268" y="403"/>
                    <a:pt x="273" y="402"/>
                    <a:pt x="277" y="402"/>
                  </a:cubicBezTo>
                  <a:lnTo>
                    <a:pt x="11839" y="402"/>
                  </a:lnTo>
                  <a:cubicBezTo>
                    <a:pt x="12096" y="392"/>
                    <a:pt x="12096" y="15"/>
                    <a:pt x="11839" y="1"/>
                  </a:cubicBezTo>
                  <a:lnTo>
                    <a:pt x="277" y="1"/>
                  </a:lnTo>
                  <a:cubicBezTo>
                    <a:pt x="273" y="1"/>
                    <a:pt x="268" y="1"/>
                    <a:pt x="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984;p85">
              <a:extLst>
                <a:ext uri="{FF2B5EF4-FFF2-40B4-BE49-F238E27FC236}">
                  <a16:creationId xmlns:a16="http://schemas.microsoft.com/office/drawing/2014/main" id="{5D441C41-BFAD-4B35-8DDC-0FD14CB1B6BD}"/>
                </a:ext>
              </a:extLst>
            </p:cNvPr>
            <p:cNvSpPr/>
            <p:nvPr/>
          </p:nvSpPr>
          <p:spPr>
            <a:xfrm>
              <a:off x="6123525" y="1659390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1"/>
                  </a:moveTo>
                  <a:cubicBezTo>
                    <a:pt x="0" y="11"/>
                    <a:pt x="0" y="388"/>
                    <a:pt x="257" y="402"/>
                  </a:cubicBezTo>
                  <a:lnTo>
                    <a:pt x="1541" y="402"/>
                  </a:lnTo>
                  <a:cubicBezTo>
                    <a:pt x="1795" y="388"/>
                    <a:pt x="1795" y="11"/>
                    <a:pt x="1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985;p85">
              <a:extLst>
                <a:ext uri="{FF2B5EF4-FFF2-40B4-BE49-F238E27FC236}">
                  <a16:creationId xmlns:a16="http://schemas.microsoft.com/office/drawing/2014/main" id="{E0069832-CEA5-42DF-AEFE-74916157AB01}"/>
                </a:ext>
              </a:extLst>
            </p:cNvPr>
            <p:cNvSpPr/>
            <p:nvPr/>
          </p:nvSpPr>
          <p:spPr>
            <a:xfrm>
              <a:off x="6201009" y="1659390"/>
              <a:ext cx="47266" cy="10489"/>
            </a:xfrm>
            <a:custGeom>
              <a:avLst/>
              <a:gdLst/>
              <a:ahLst/>
              <a:cxnLst/>
              <a:rect l="l" t="t" r="r" b="b"/>
              <a:pathLst>
                <a:path w="1816" h="403" extrusionOk="0">
                  <a:moveTo>
                    <a:pt x="264" y="0"/>
                  </a:moveTo>
                  <a:cubicBezTo>
                    <a:pt x="1" y="0"/>
                    <a:pt x="1" y="402"/>
                    <a:pt x="264" y="402"/>
                  </a:cubicBezTo>
                  <a:cubicBezTo>
                    <a:pt x="269" y="402"/>
                    <a:pt x="273" y="402"/>
                    <a:pt x="278" y="402"/>
                  </a:cubicBezTo>
                  <a:lnTo>
                    <a:pt x="1562" y="402"/>
                  </a:lnTo>
                  <a:cubicBezTo>
                    <a:pt x="1815" y="388"/>
                    <a:pt x="1815" y="11"/>
                    <a:pt x="1562" y="1"/>
                  </a:cubicBezTo>
                  <a:lnTo>
                    <a:pt x="278" y="1"/>
                  </a:lnTo>
                  <a:cubicBezTo>
                    <a:pt x="273" y="0"/>
                    <a:pt x="269" y="0"/>
                    <a:pt x="2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986;p85">
              <a:extLst>
                <a:ext uri="{FF2B5EF4-FFF2-40B4-BE49-F238E27FC236}">
                  <a16:creationId xmlns:a16="http://schemas.microsoft.com/office/drawing/2014/main" id="{DEA65177-6CF3-4AC3-99F5-8075DF03E25C}"/>
                </a:ext>
              </a:extLst>
            </p:cNvPr>
            <p:cNvSpPr/>
            <p:nvPr/>
          </p:nvSpPr>
          <p:spPr>
            <a:xfrm>
              <a:off x="6357070" y="1659390"/>
              <a:ext cx="46069" cy="10489"/>
            </a:xfrm>
            <a:custGeom>
              <a:avLst/>
              <a:gdLst/>
              <a:ahLst/>
              <a:cxnLst/>
              <a:rect l="l" t="t" r="r" b="b"/>
              <a:pathLst>
                <a:path w="1770" h="403" extrusionOk="0">
                  <a:moveTo>
                    <a:pt x="1574" y="0"/>
                  </a:moveTo>
                  <a:cubicBezTo>
                    <a:pt x="1570" y="0"/>
                    <a:pt x="1566" y="0"/>
                    <a:pt x="1562" y="1"/>
                  </a:cubicBezTo>
                  <a:lnTo>
                    <a:pt x="277" y="1"/>
                  </a:lnTo>
                  <a:cubicBezTo>
                    <a:pt x="273" y="0"/>
                    <a:pt x="268" y="0"/>
                    <a:pt x="264" y="0"/>
                  </a:cubicBezTo>
                  <a:cubicBezTo>
                    <a:pt x="0" y="0"/>
                    <a:pt x="0" y="402"/>
                    <a:pt x="264" y="402"/>
                  </a:cubicBezTo>
                  <a:cubicBezTo>
                    <a:pt x="268" y="402"/>
                    <a:pt x="273" y="402"/>
                    <a:pt x="277" y="402"/>
                  </a:cubicBezTo>
                  <a:lnTo>
                    <a:pt x="1562" y="402"/>
                  </a:lnTo>
                  <a:cubicBezTo>
                    <a:pt x="1564" y="402"/>
                    <a:pt x="1566" y="402"/>
                    <a:pt x="1568" y="402"/>
                  </a:cubicBezTo>
                  <a:cubicBezTo>
                    <a:pt x="1678" y="402"/>
                    <a:pt x="1769" y="312"/>
                    <a:pt x="1769" y="201"/>
                  </a:cubicBezTo>
                  <a:cubicBezTo>
                    <a:pt x="1769" y="89"/>
                    <a:pt x="1681" y="0"/>
                    <a:pt x="15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987;p85">
              <a:extLst>
                <a:ext uri="{FF2B5EF4-FFF2-40B4-BE49-F238E27FC236}">
                  <a16:creationId xmlns:a16="http://schemas.microsoft.com/office/drawing/2014/main" id="{5F1116D5-FC7E-4AD2-A458-8686FE240861}"/>
                </a:ext>
              </a:extLst>
            </p:cNvPr>
            <p:cNvSpPr/>
            <p:nvPr/>
          </p:nvSpPr>
          <p:spPr>
            <a:xfrm>
              <a:off x="6123525" y="1704001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0"/>
                  </a:moveTo>
                  <a:cubicBezTo>
                    <a:pt x="0" y="11"/>
                    <a:pt x="0" y="387"/>
                    <a:pt x="257" y="401"/>
                  </a:cubicBezTo>
                  <a:lnTo>
                    <a:pt x="1541" y="401"/>
                  </a:lnTo>
                  <a:cubicBezTo>
                    <a:pt x="1795" y="387"/>
                    <a:pt x="1795" y="11"/>
                    <a:pt x="15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988;p85">
              <a:extLst>
                <a:ext uri="{FF2B5EF4-FFF2-40B4-BE49-F238E27FC236}">
                  <a16:creationId xmlns:a16="http://schemas.microsoft.com/office/drawing/2014/main" id="{ACB2139F-6A0F-44D8-A8DD-2672830ECC55}"/>
                </a:ext>
              </a:extLst>
            </p:cNvPr>
            <p:cNvSpPr/>
            <p:nvPr/>
          </p:nvSpPr>
          <p:spPr>
            <a:xfrm>
              <a:off x="6279014" y="1703975"/>
              <a:ext cx="46095" cy="10489"/>
            </a:xfrm>
            <a:custGeom>
              <a:avLst/>
              <a:gdLst/>
              <a:ahLst/>
              <a:cxnLst/>
              <a:rect l="l" t="t" r="r" b="b"/>
              <a:pathLst>
                <a:path w="1771" h="403" extrusionOk="0">
                  <a:moveTo>
                    <a:pt x="1575" y="1"/>
                  </a:moveTo>
                  <a:cubicBezTo>
                    <a:pt x="1571" y="1"/>
                    <a:pt x="1567" y="1"/>
                    <a:pt x="1563" y="1"/>
                  </a:cubicBezTo>
                  <a:lnTo>
                    <a:pt x="279" y="1"/>
                  </a:lnTo>
                  <a:cubicBezTo>
                    <a:pt x="274" y="1"/>
                    <a:pt x="270" y="1"/>
                    <a:pt x="265" y="1"/>
                  </a:cubicBezTo>
                  <a:cubicBezTo>
                    <a:pt x="1" y="1"/>
                    <a:pt x="2" y="402"/>
                    <a:pt x="268" y="402"/>
                  </a:cubicBezTo>
                  <a:cubicBezTo>
                    <a:pt x="272" y="402"/>
                    <a:pt x="275" y="402"/>
                    <a:pt x="279" y="402"/>
                  </a:cubicBezTo>
                  <a:lnTo>
                    <a:pt x="1563" y="402"/>
                  </a:lnTo>
                  <a:cubicBezTo>
                    <a:pt x="1565" y="402"/>
                    <a:pt x="1567" y="402"/>
                    <a:pt x="1569" y="402"/>
                  </a:cubicBezTo>
                  <a:cubicBezTo>
                    <a:pt x="1679" y="402"/>
                    <a:pt x="1770" y="312"/>
                    <a:pt x="1770" y="202"/>
                  </a:cubicBezTo>
                  <a:cubicBezTo>
                    <a:pt x="1770" y="90"/>
                    <a:pt x="1682" y="1"/>
                    <a:pt x="1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989;p85">
              <a:extLst>
                <a:ext uri="{FF2B5EF4-FFF2-40B4-BE49-F238E27FC236}">
                  <a16:creationId xmlns:a16="http://schemas.microsoft.com/office/drawing/2014/main" id="{61A4C816-CB7D-4BA6-88FC-605839189909}"/>
                </a:ext>
              </a:extLst>
            </p:cNvPr>
            <p:cNvSpPr/>
            <p:nvPr/>
          </p:nvSpPr>
          <p:spPr>
            <a:xfrm>
              <a:off x="6123525" y="1748586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1"/>
                  </a:moveTo>
                  <a:cubicBezTo>
                    <a:pt x="0" y="11"/>
                    <a:pt x="0" y="388"/>
                    <a:pt x="257" y="402"/>
                  </a:cubicBezTo>
                  <a:lnTo>
                    <a:pt x="1541" y="402"/>
                  </a:lnTo>
                  <a:cubicBezTo>
                    <a:pt x="1795" y="388"/>
                    <a:pt x="1795" y="11"/>
                    <a:pt x="1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990;p85">
              <a:extLst>
                <a:ext uri="{FF2B5EF4-FFF2-40B4-BE49-F238E27FC236}">
                  <a16:creationId xmlns:a16="http://schemas.microsoft.com/office/drawing/2014/main" id="{00425A77-BDDC-4C4A-A9C7-1FB6FB17F5C9}"/>
                </a:ext>
              </a:extLst>
            </p:cNvPr>
            <p:cNvSpPr/>
            <p:nvPr/>
          </p:nvSpPr>
          <p:spPr>
            <a:xfrm>
              <a:off x="6200983" y="1748586"/>
              <a:ext cx="47292" cy="10463"/>
            </a:xfrm>
            <a:custGeom>
              <a:avLst/>
              <a:gdLst/>
              <a:ahLst/>
              <a:cxnLst/>
              <a:rect l="l" t="t" r="r" b="b"/>
              <a:pathLst>
                <a:path w="1817" h="402" extrusionOk="0">
                  <a:moveTo>
                    <a:pt x="265" y="0"/>
                  </a:moveTo>
                  <a:cubicBezTo>
                    <a:pt x="1" y="0"/>
                    <a:pt x="2" y="402"/>
                    <a:pt x="269" y="402"/>
                  </a:cubicBezTo>
                  <a:cubicBezTo>
                    <a:pt x="272" y="402"/>
                    <a:pt x="275" y="402"/>
                    <a:pt x="279" y="402"/>
                  </a:cubicBezTo>
                  <a:lnTo>
                    <a:pt x="1563" y="402"/>
                  </a:lnTo>
                  <a:cubicBezTo>
                    <a:pt x="1816" y="388"/>
                    <a:pt x="1816" y="11"/>
                    <a:pt x="1563" y="1"/>
                  </a:cubicBezTo>
                  <a:lnTo>
                    <a:pt x="279" y="1"/>
                  </a:lnTo>
                  <a:cubicBezTo>
                    <a:pt x="274" y="0"/>
                    <a:pt x="270" y="0"/>
                    <a:pt x="2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991;p85">
              <a:extLst>
                <a:ext uri="{FF2B5EF4-FFF2-40B4-BE49-F238E27FC236}">
                  <a16:creationId xmlns:a16="http://schemas.microsoft.com/office/drawing/2014/main" id="{E5DE0C49-2AAE-4E42-87DB-578400BCF93F}"/>
                </a:ext>
              </a:extLst>
            </p:cNvPr>
            <p:cNvSpPr/>
            <p:nvPr/>
          </p:nvSpPr>
          <p:spPr>
            <a:xfrm>
              <a:off x="6357044" y="1748586"/>
              <a:ext cx="46095" cy="10463"/>
            </a:xfrm>
            <a:custGeom>
              <a:avLst/>
              <a:gdLst/>
              <a:ahLst/>
              <a:cxnLst/>
              <a:rect l="l" t="t" r="r" b="b"/>
              <a:pathLst>
                <a:path w="1771" h="402" extrusionOk="0">
                  <a:moveTo>
                    <a:pt x="1575" y="0"/>
                  </a:moveTo>
                  <a:cubicBezTo>
                    <a:pt x="1571" y="0"/>
                    <a:pt x="1567" y="0"/>
                    <a:pt x="1563" y="1"/>
                  </a:cubicBezTo>
                  <a:lnTo>
                    <a:pt x="278" y="1"/>
                  </a:lnTo>
                  <a:cubicBezTo>
                    <a:pt x="274" y="0"/>
                    <a:pt x="269" y="0"/>
                    <a:pt x="265" y="0"/>
                  </a:cubicBezTo>
                  <a:cubicBezTo>
                    <a:pt x="0" y="0"/>
                    <a:pt x="1" y="402"/>
                    <a:pt x="268" y="402"/>
                  </a:cubicBezTo>
                  <a:cubicBezTo>
                    <a:pt x="272" y="402"/>
                    <a:pt x="275" y="402"/>
                    <a:pt x="278" y="402"/>
                  </a:cubicBezTo>
                  <a:lnTo>
                    <a:pt x="1563" y="402"/>
                  </a:lnTo>
                  <a:cubicBezTo>
                    <a:pt x="1565" y="402"/>
                    <a:pt x="1567" y="402"/>
                    <a:pt x="1569" y="402"/>
                  </a:cubicBezTo>
                  <a:cubicBezTo>
                    <a:pt x="1679" y="402"/>
                    <a:pt x="1770" y="312"/>
                    <a:pt x="1770" y="201"/>
                  </a:cubicBezTo>
                  <a:cubicBezTo>
                    <a:pt x="1770" y="89"/>
                    <a:pt x="1682" y="0"/>
                    <a:pt x="15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992;p85">
              <a:extLst>
                <a:ext uri="{FF2B5EF4-FFF2-40B4-BE49-F238E27FC236}">
                  <a16:creationId xmlns:a16="http://schemas.microsoft.com/office/drawing/2014/main" id="{A999C03F-7ADD-4D32-A132-D9F94DF367A2}"/>
                </a:ext>
              </a:extLst>
            </p:cNvPr>
            <p:cNvSpPr/>
            <p:nvPr/>
          </p:nvSpPr>
          <p:spPr>
            <a:xfrm>
              <a:off x="6201009" y="1793171"/>
              <a:ext cx="47266" cy="10411"/>
            </a:xfrm>
            <a:custGeom>
              <a:avLst/>
              <a:gdLst/>
              <a:ahLst/>
              <a:cxnLst/>
              <a:rect l="l" t="t" r="r" b="b"/>
              <a:pathLst>
                <a:path w="1816" h="400" extrusionOk="0">
                  <a:moveTo>
                    <a:pt x="264" y="1"/>
                  </a:moveTo>
                  <a:cubicBezTo>
                    <a:pt x="1" y="1"/>
                    <a:pt x="1" y="399"/>
                    <a:pt x="264" y="399"/>
                  </a:cubicBezTo>
                  <a:cubicBezTo>
                    <a:pt x="269" y="399"/>
                    <a:pt x="273" y="399"/>
                    <a:pt x="278" y="399"/>
                  </a:cubicBezTo>
                  <a:lnTo>
                    <a:pt x="1562" y="399"/>
                  </a:lnTo>
                  <a:cubicBezTo>
                    <a:pt x="1815" y="388"/>
                    <a:pt x="1815" y="12"/>
                    <a:pt x="1562" y="1"/>
                  </a:cubicBezTo>
                  <a:lnTo>
                    <a:pt x="278" y="1"/>
                  </a:lnTo>
                  <a:cubicBezTo>
                    <a:pt x="273" y="1"/>
                    <a:pt x="269" y="1"/>
                    <a:pt x="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993;p85">
              <a:extLst>
                <a:ext uri="{FF2B5EF4-FFF2-40B4-BE49-F238E27FC236}">
                  <a16:creationId xmlns:a16="http://schemas.microsoft.com/office/drawing/2014/main" id="{8D4C7A88-2EAC-45FF-A65D-BC2BF47401CD}"/>
                </a:ext>
              </a:extLst>
            </p:cNvPr>
            <p:cNvSpPr/>
            <p:nvPr/>
          </p:nvSpPr>
          <p:spPr>
            <a:xfrm>
              <a:off x="6279040" y="1793171"/>
              <a:ext cx="46069" cy="10411"/>
            </a:xfrm>
            <a:custGeom>
              <a:avLst/>
              <a:gdLst/>
              <a:ahLst/>
              <a:cxnLst/>
              <a:rect l="l" t="t" r="r" b="b"/>
              <a:pathLst>
                <a:path w="1770" h="400" extrusionOk="0">
                  <a:moveTo>
                    <a:pt x="1574" y="1"/>
                  </a:moveTo>
                  <a:cubicBezTo>
                    <a:pt x="1570" y="1"/>
                    <a:pt x="1566" y="1"/>
                    <a:pt x="1562" y="1"/>
                  </a:cubicBezTo>
                  <a:lnTo>
                    <a:pt x="278" y="1"/>
                  </a:lnTo>
                  <a:cubicBezTo>
                    <a:pt x="273" y="1"/>
                    <a:pt x="269" y="1"/>
                    <a:pt x="264" y="1"/>
                  </a:cubicBezTo>
                  <a:cubicBezTo>
                    <a:pt x="1" y="1"/>
                    <a:pt x="1" y="399"/>
                    <a:pt x="264" y="399"/>
                  </a:cubicBezTo>
                  <a:cubicBezTo>
                    <a:pt x="269" y="399"/>
                    <a:pt x="273" y="399"/>
                    <a:pt x="278" y="399"/>
                  </a:cubicBezTo>
                  <a:lnTo>
                    <a:pt x="1562" y="399"/>
                  </a:lnTo>
                  <a:cubicBezTo>
                    <a:pt x="1566" y="399"/>
                    <a:pt x="1570" y="399"/>
                    <a:pt x="1574" y="399"/>
                  </a:cubicBezTo>
                  <a:cubicBezTo>
                    <a:pt x="1681" y="399"/>
                    <a:pt x="1769" y="310"/>
                    <a:pt x="1769" y="198"/>
                  </a:cubicBezTo>
                  <a:cubicBezTo>
                    <a:pt x="1769" y="90"/>
                    <a:pt x="1681" y="1"/>
                    <a:pt x="15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994;p85">
              <a:extLst>
                <a:ext uri="{FF2B5EF4-FFF2-40B4-BE49-F238E27FC236}">
                  <a16:creationId xmlns:a16="http://schemas.microsoft.com/office/drawing/2014/main" id="{829377A1-93C9-48A7-8FFB-B90B0B422DEF}"/>
                </a:ext>
              </a:extLst>
            </p:cNvPr>
            <p:cNvSpPr/>
            <p:nvPr/>
          </p:nvSpPr>
          <p:spPr>
            <a:xfrm>
              <a:off x="6357070" y="1793171"/>
              <a:ext cx="46069" cy="10411"/>
            </a:xfrm>
            <a:custGeom>
              <a:avLst/>
              <a:gdLst/>
              <a:ahLst/>
              <a:cxnLst/>
              <a:rect l="l" t="t" r="r" b="b"/>
              <a:pathLst>
                <a:path w="1770" h="400" extrusionOk="0">
                  <a:moveTo>
                    <a:pt x="1574" y="1"/>
                  </a:moveTo>
                  <a:cubicBezTo>
                    <a:pt x="1570" y="1"/>
                    <a:pt x="1566" y="1"/>
                    <a:pt x="1562" y="1"/>
                  </a:cubicBezTo>
                  <a:lnTo>
                    <a:pt x="277" y="1"/>
                  </a:lnTo>
                  <a:cubicBezTo>
                    <a:pt x="273" y="1"/>
                    <a:pt x="268" y="1"/>
                    <a:pt x="264" y="1"/>
                  </a:cubicBezTo>
                  <a:cubicBezTo>
                    <a:pt x="0" y="1"/>
                    <a:pt x="0" y="399"/>
                    <a:pt x="264" y="399"/>
                  </a:cubicBezTo>
                  <a:cubicBezTo>
                    <a:pt x="268" y="399"/>
                    <a:pt x="273" y="399"/>
                    <a:pt x="277" y="399"/>
                  </a:cubicBezTo>
                  <a:lnTo>
                    <a:pt x="1562" y="399"/>
                  </a:lnTo>
                  <a:cubicBezTo>
                    <a:pt x="1566" y="399"/>
                    <a:pt x="1570" y="399"/>
                    <a:pt x="1574" y="399"/>
                  </a:cubicBezTo>
                  <a:cubicBezTo>
                    <a:pt x="1681" y="399"/>
                    <a:pt x="1769" y="310"/>
                    <a:pt x="1769" y="198"/>
                  </a:cubicBezTo>
                  <a:cubicBezTo>
                    <a:pt x="1769" y="90"/>
                    <a:pt x="1681" y="1"/>
                    <a:pt x="15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995;p85">
              <a:extLst>
                <a:ext uri="{FF2B5EF4-FFF2-40B4-BE49-F238E27FC236}">
                  <a16:creationId xmlns:a16="http://schemas.microsoft.com/office/drawing/2014/main" id="{E62D5C8B-550D-42F1-ADC5-E06C12CD1BB9}"/>
                </a:ext>
              </a:extLst>
            </p:cNvPr>
            <p:cNvSpPr/>
            <p:nvPr/>
          </p:nvSpPr>
          <p:spPr>
            <a:xfrm>
              <a:off x="6200749" y="1692939"/>
              <a:ext cx="47995" cy="32638"/>
            </a:xfrm>
            <a:custGeom>
              <a:avLst/>
              <a:gdLst/>
              <a:ahLst/>
              <a:cxnLst/>
              <a:rect l="l" t="t" r="r" b="b"/>
              <a:pathLst>
                <a:path w="1844" h="1254" extrusionOk="0">
                  <a:moveTo>
                    <a:pt x="1564" y="0"/>
                  </a:moveTo>
                  <a:cubicBezTo>
                    <a:pt x="1520" y="0"/>
                    <a:pt x="1474" y="17"/>
                    <a:pt x="1431" y="56"/>
                  </a:cubicBezTo>
                  <a:lnTo>
                    <a:pt x="714" y="770"/>
                  </a:lnTo>
                  <a:lnTo>
                    <a:pt x="429" y="481"/>
                  </a:lnTo>
                  <a:cubicBezTo>
                    <a:pt x="385" y="438"/>
                    <a:pt x="336" y="420"/>
                    <a:pt x="289" y="420"/>
                  </a:cubicBezTo>
                  <a:cubicBezTo>
                    <a:pt x="133" y="420"/>
                    <a:pt x="0" y="620"/>
                    <a:pt x="144" y="766"/>
                  </a:cubicBezTo>
                  <a:lnTo>
                    <a:pt x="573" y="1196"/>
                  </a:lnTo>
                  <a:cubicBezTo>
                    <a:pt x="612" y="1234"/>
                    <a:pt x="663" y="1254"/>
                    <a:pt x="714" y="1254"/>
                  </a:cubicBezTo>
                  <a:cubicBezTo>
                    <a:pt x="766" y="1254"/>
                    <a:pt x="817" y="1234"/>
                    <a:pt x="858" y="1196"/>
                  </a:cubicBezTo>
                  <a:lnTo>
                    <a:pt x="1713" y="337"/>
                  </a:lnTo>
                  <a:cubicBezTo>
                    <a:pt x="1844" y="193"/>
                    <a:pt x="1715" y="0"/>
                    <a:pt x="15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996;p85">
              <a:extLst>
                <a:ext uri="{FF2B5EF4-FFF2-40B4-BE49-F238E27FC236}">
                  <a16:creationId xmlns:a16="http://schemas.microsoft.com/office/drawing/2014/main" id="{D09A79DF-7807-4AD8-8538-B43C4F5CEB46}"/>
                </a:ext>
              </a:extLst>
            </p:cNvPr>
            <p:cNvSpPr/>
            <p:nvPr/>
          </p:nvSpPr>
          <p:spPr>
            <a:xfrm>
              <a:off x="6356784" y="1692939"/>
              <a:ext cx="48021" cy="32638"/>
            </a:xfrm>
            <a:custGeom>
              <a:avLst/>
              <a:gdLst/>
              <a:ahLst/>
              <a:cxnLst/>
              <a:rect l="l" t="t" r="r" b="b"/>
              <a:pathLst>
                <a:path w="1845" h="1254" extrusionOk="0">
                  <a:moveTo>
                    <a:pt x="1563" y="0"/>
                  </a:moveTo>
                  <a:cubicBezTo>
                    <a:pt x="1518" y="0"/>
                    <a:pt x="1471" y="17"/>
                    <a:pt x="1428" y="56"/>
                  </a:cubicBezTo>
                  <a:lnTo>
                    <a:pt x="714" y="770"/>
                  </a:lnTo>
                  <a:lnTo>
                    <a:pt x="429" y="481"/>
                  </a:lnTo>
                  <a:cubicBezTo>
                    <a:pt x="385" y="438"/>
                    <a:pt x="336" y="420"/>
                    <a:pt x="290" y="420"/>
                  </a:cubicBezTo>
                  <a:cubicBezTo>
                    <a:pt x="134" y="420"/>
                    <a:pt x="1" y="620"/>
                    <a:pt x="144" y="766"/>
                  </a:cubicBezTo>
                  <a:lnTo>
                    <a:pt x="573" y="1196"/>
                  </a:lnTo>
                  <a:cubicBezTo>
                    <a:pt x="612" y="1234"/>
                    <a:pt x="663" y="1254"/>
                    <a:pt x="714" y="1254"/>
                  </a:cubicBezTo>
                  <a:cubicBezTo>
                    <a:pt x="765" y="1254"/>
                    <a:pt x="816" y="1234"/>
                    <a:pt x="855" y="1196"/>
                  </a:cubicBezTo>
                  <a:lnTo>
                    <a:pt x="1713" y="337"/>
                  </a:lnTo>
                  <a:cubicBezTo>
                    <a:pt x="1844" y="193"/>
                    <a:pt x="1716" y="0"/>
                    <a:pt x="15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997;p85">
              <a:extLst>
                <a:ext uri="{FF2B5EF4-FFF2-40B4-BE49-F238E27FC236}">
                  <a16:creationId xmlns:a16="http://schemas.microsoft.com/office/drawing/2014/main" id="{88D65850-F976-407D-970A-8198C547CEC6}"/>
                </a:ext>
              </a:extLst>
            </p:cNvPr>
            <p:cNvSpPr/>
            <p:nvPr/>
          </p:nvSpPr>
          <p:spPr>
            <a:xfrm>
              <a:off x="6278780" y="1737472"/>
              <a:ext cx="47995" cy="32612"/>
            </a:xfrm>
            <a:custGeom>
              <a:avLst/>
              <a:gdLst/>
              <a:ahLst/>
              <a:cxnLst/>
              <a:rect l="l" t="t" r="r" b="b"/>
              <a:pathLst>
                <a:path w="1844" h="1253" extrusionOk="0">
                  <a:moveTo>
                    <a:pt x="1561" y="1"/>
                  </a:moveTo>
                  <a:cubicBezTo>
                    <a:pt x="1517" y="1"/>
                    <a:pt x="1470" y="17"/>
                    <a:pt x="1428" y="55"/>
                  </a:cubicBezTo>
                  <a:lnTo>
                    <a:pt x="1431" y="58"/>
                  </a:lnTo>
                  <a:lnTo>
                    <a:pt x="713" y="772"/>
                  </a:lnTo>
                  <a:lnTo>
                    <a:pt x="428" y="484"/>
                  </a:lnTo>
                  <a:cubicBezTo>
                    <a:pt x="384" y="440"/>
                    <a:pt x="335" y="421"/>
                    <a:pt x="288" y="421"/>
                  </a:cubicBezTo>
                  <a:cubicBezTo>
                    <a:pt x="133" y="421"/>
                    <a:pt x="0" y="623"/>
                    <a:pt x="143" y="769"/>
                  </a:cubicBezTo>
                  <a:lnTo>
                    <a:pt x="573" y="1195"/>
                  </a:lnTo>
                  <a:cubicBezTo>
                    <a:pt x="611" y="1233"/>
                    <a:pt x="662" y="1253"/>
                    <a:pt x="713" y="1253"/>
                  </a:cubicBezTo>
                  <a:cubicBezTo>
                    <a:pt x="764" y="1253"/>
                    <a:pt x="815" y="1233"/>
                    <a:pt x="854" y="1195"/>
                  </a:cubicBezTo>
                  <a:lnTo>
                    <a:pt x="1713" y="340"/>
                  </a:lnTo>
                  <a:cubicBezTo>
                    <a:pt x="1844" y="192"/>
                    <a:pt x="1714" y="1"/>
                    <a:pt x="1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998;p85">
              <a:extLst>
                <a:ext uri="{FF2B5EF4-FFF2-40B4-BE49-F238E27FC236}">
                  <a16:creationId xmlns:a16="http://schemas.microsoft.com/office/drawing/2014/main" id="{DEF1B90B-9521-48E6-8869-C850CD825F11}"/>
                </a:ext>
              </a:extLst>
            </p:cNvPr>
            <p:cNvSpPr/>
            <p:nvPr/>
          </p:nvSpPr>
          <p:spPr>
            <a:xfrm>
              <a:off x="6122745" y="1782110"/>
              <a:ext cx="47969" cy="32665"/>
            </a:xfrm>
            <a:custGeom>
              <a:avLst/>
              <a:gdLst/>
              <a:ahLst/>
              <a:cxnLst/>
              <a:rect l="l" t="t" r="r" b="b"/>
              <a:pathLst>
                <a:path w="1843" h="1255" extrusionOk="0">
                  <a:moveTo>
                    <a:pt x="1563" y="1"/>
                  </a:moveTo>
                  <a:cubicBezTo>
                    <a:pt x="1518" y="1"/>
                    <a:pt x="1470" y="17"/>
                    <a:pt x="1427" y="57"/>
                  </a:cubicBezTo>
                  <a:lnTo>
                    <a:pt x="1431" y="57"/>
                  </a:lnTo>
                  <a:lnTo>
                    <a:pt x="713" y="771"/>
                  </a:lnTo>
                  <a:lnTo>
                    <a:pt x="428" y="486"/>
                  </a:lnTo>
                  <a:cubicBezTo>
                    <a:pt x="383" y="441"/>
                    <a:pt x="334" y="423"/>
                    <a:pt x="286" y="423"/>
                  </a:cubicBezTo>
                  <a:cubicBezTo>
                    <a:pt x="132" y="423"/>
                    <a:pt x="0" y="622"/>
                    <a:pt x="143" y="767"/>
                  </a:cubicBezTo>
                  <a:lnTo>
                    <a:pt x="572" y="1197"/>
                  </a:lnTo>
                  <a:cubicBezTo>
                    <a:pt x="611" y="1235"/>
                    <a:pt x="662" y="1255"/>
                    <a:pt x="713" y="1255"/>
                  </a:cubicBezTo>
                  <a:cubicBezTo>
                    <a:pt x="764" y="1255"/>
                    <a:pt x="815" y="1235"/>
                    <a:pt x="854" y="1197"/>
                  </a:cubicBezTo>
                  <a:lnTo>
                    <a:pt x="1712" y="338"/>
                  </a:lnTo>
                  <a:cubicBezTo>
                    <a:pt x="1843" y="191"/>
                    <a:pt x="1715" y="1"/>
                    <a:pt x="15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999;p85">
              <a:extLst>
                <a:ext uri="{FF2B5EF4-FFF2-40B4-BE49-F238E27FC236}">
                  <a16:creationId xmlns:a16="http://schemas.microsoft.com/office/drawing/2014/main" id="{3A0BA9FA-1070-4471-A0EF-2A45D8A42051}"/>
                </a:ext>
              </a:extLst>
            </p:cNvPr>
            <p:cNvSpPr/>
            <p:nvPr/>
          </p:nvSpPr>
          <p:spPr>
            <a:xfrm>
              <a:off x="6278780" y="1648380"/>
              <a:ext cx="47995" cy="32612"/>
            </a:xfrm>
            <a:custGeom>
              <a:avLst/>
              <a:gdLst/>
              <a:ahLst/>
              <a:cxnLst/>
              <a:rect l="l" t="t" r="r" b="b"/>
              <a:pathLst>
                <a:path w="1844" h="1253" extrusionOk="0">
                  <a:moveTo>
                    <a:pt x="1563" y="0"/>
                  </a:moveTo>
                  <a:cubicBezTo>
                    <a:pt x="1519" y="0"/>
                    <a:pt x="1473" y="16"/>
                    <a:pt x="1431" y="54"/>
                  </a:cubicBezTo>
                  <a:lnTo>
                    <a:pt x="713" y="768"/>
                  </a:lnTo>
                  <a:lnTo>
                    <a:pt x="428" y="483"/>
                  </a:lnTo>
                  <a:cubicBezTo>
                    <a:pt x="384" y="439"/>
                    <a:pt x="334" y="420"/>
                    <a:pt x="287" y="420"/>
                  </a:cubicBezTo>
                  <a:cubicBezTo>
                    <a:pt x="132" y="420"/>
                    <a:pt x="1" y="619"/>
                    <a:pt x="143" y="765"/>
                  </a:cubicBezTo>
                  <a:lnTo>
                    <a:pt x="573" y="1194"/>
                  </a:lnTo>
                  <a:cubicBezTo>
                    <a:pt x="611" y="1233"/>
                    <a:pt x="662" y="1252"/>
                    <a:pt x="714" y="1252"/>
                  </a:cubicBezTo>
                  <a:cubicBezTo>
                    <a:pt x="765" y="1252"/>
                    <a:pt x="817" y="1233"/>
                    <a:pt x="858" y="1194"/>
                  </a:cubicBezTo>
                  <a:lnTo>
                    <a:pt x="1713" y="339"/>
                  </a:lnTo>
                  <a:cubicBezTo>
                    <a:pt x="1844" y="192"/>
                    <a:pt x="1714" y="0"/>
                    <a:pt x="15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23376;p85">
            <a:extLst>
              <a:ext uri="{FF2B5EF4-FFF2-40B4-BE49-F238E27FC236}">
                <a16:creationId xmlns:a16="http://schemas.microsoft.com/office/drawing/2014/main" id="{3D4C3733-879F-4DE5-8516-4F662DF41DA6}"/>
              </a:ext>
            </a:extLst>
          </p:cNvPr>
          <p:cNvGrpSpPr/>
          <p:nvPr/>
        </p:nvGrpSpPr>
        <p:grpSpPr>
          <a:xfrm>
            <a:off x="4343664" y="1941193"/>
            <a:ext cx="456522" cy="279535"/>
            <a:chOff x="6980143" y="1563869"/>
            <a:chExt cx="456522" cy="279535"/>
          </a:xfrm>
        </p:grpSpPr>
        <p:sp>
          <p:nvSpPr>
            <p:cNvPr id="136" name="Google Shape;23377;p85">
              <a:extLst>
                <a:ext uri="{FF2B5EF4-FFF2-40B4-BE49-F238E27FC236}">
                  <a16:creationId xmlns:a16="http://schemas.microsoft.com/office/drawing/2014/main" id="{EECFFDF7-7D36-4520-9AA5-F68E1DDDC255}"/>
                </a:ext>
              </a:extLst>
            </p:cNvPr>
            <p:cNvSpPr/>
            <p:nvPr/>
          </p:nvSpPr>
          <p:spPr>
            <a:xfrm>
              <a:off x="6986832" y="1800329"/>
              <a:ext cx="443248" cy="36386"/>
            </a:xfrm>
            <a:custGeom>
              <a:avLst/>
              <a:gdLst/>
              <a:ahLst/>
              <a:cxnLst/>
              <a:rect l="l" t="t" r="r" b="b"/>
              <a:pathLst>
                <a:path w="17030" h="1398" extrusionOk="0">
                  <a:moveTo>
                    <a:pt x="4" y="1"/>
                  </a:moveTo>
                  <a:lnTo>
                    <a:pt x="4" y="303"/>
                  </a:lnTo>
                  <a:cubicBezTo>
                    <a:pt x="0" y="905"/>
                    <a:pt x="489" y="1394"/>
                    <a:pt x="1094" y="1397"/>
                  </a:cubicBezTo>
                  <a:lnTo>
                    <a:pt x="15935" y="1397"/>
                  </a:lnTo>
                  <a:cubicBezTo>
                    <a:pt x="16537" y="1397"/>
                    <a:pt x="17029" y="908"/>
                    <a:pt x="17029" y="303"/>
                  </a:cubicBezTo>
                  <a:lnTo>
                    <a:pt x="17029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378;p85">
              <a:extLst>
                <a:ext uri="{FF2B5EF4-FFF2-40B4-BE49-F238E27FC236}">
                  <a16:creationId xmlns:a16="http://schemas.microsoft.com/office/drawing/2014/main" id="{67A05CCE-3A6D-4499-A38F-A71B3482DFA0}"/>
                </a:ext>
              </a:extLst>
            </p:cNvPr>
            <p:cNvSpPr/>
            <p:nvPr/>
          </p:nvSpPr>
          <p:spPr>
            <a:xfrm>
              <a:off x="6986832" y="1778622"/>
              <a:ext cx="443144" cy="21733"/>
            </a:xfrm>
            <a:custGeom>
              <a:avLst/>
              <a:gdLst/>
              <a:ahLst/>
              <a:cxnLst/>
              <a:rect l="l" t="t" r="r" b="b"/>
              <a:pathLst>
                <a:path w="17026" h="835" extrusionOk="0">
                  <a:moveTo>
                    <a:pt x="2160" y="1"/>
                  </a:moveTo>
                  <a:lnTo>
                    <a:pt x="0" y="835"/>
                  </a:lnTo>
                  <a:lnTo>
                    <a:pt x="17026" y="835"/>
                  </a:lnTo>
                  <a:lnTo>
                    <a:pt x="14866" y="1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379;p85">
              <a:extLst>
                <a:ext uri="{FF2B5EF4-FFF2-40B4-BE49-F238E27FC236}">
                  <a16:creationId xmlns:a16="http://schemas.microsoft.com/office/drawing/2014/main" id="{C8169BE2-DA2A-4E52-8D93-78C0A761472C}"/>
                </a:ext>
              </a:extLst>
            </p:cNvPr>
            <p:cNvSpPr/>
            <p:nvPr/>
          </p:nvSpPr>
          <p:spPr>
            <a:xfrm>
              <a:off x="7043233" y="1570558"/>
              <a:ext cx="330627" cy="208090"/>
            </a:xfrm>
            <a:custGeom>
              <a:avLst/>
              <a:gdLst/>
              <a:ahLst/>
              <a:cxnLst/>
              <a:rect l="l" t="t" r="r" b="b"/>
              <a:pathLst>
                <a:path w="12703" h="7995" extrusionOk="0">
                  <a:moveTo>
                    <a:pt x="563" y="1"/>
                  </a:moveTo>
                  <a:cubicBezTo>
                    <a:pt x="254" y="1"/>
                    <a:pt x="0" y="254"/>
                    <a:pt x="0" y="564"/>
                  </a:cubicBezTo>
                  <a:lnTo>
                    <a:pt x="0" y="7995"/>
                  </a:lnTo>
                  <a:lnTo>
                    <a:pt x="12702" y="7995"/>
                  </a:lnTo>
                  <a:lnTo>
                    <a:pt x="12702" y="564"/>
                  </a:lnTo>
                  <a:cubicBezTo>
                    <a:pt x="12702" y="254"/>
                    <a:pt x="12449" y="1"/>
                    <a:pt x="12139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380;p85">
              <a:extLst>
                <a:ext uri="{FF2B5EF4-FFF2-40B4-BE49-F238E27FC236}">
                  <a16:creationId xmlns:a16="http://schemas.microsoft.com/office/drawing/2014/main" id="{5535F890-BCFF-400E-B283-AE920DF05162}"/>
                </a:ext>
              </a:extLst>
            </p:cNvPr>
            <p:cNvSpPr/>
            <p:nvPr/>
          </p:nvSpPr>
          <p:spPr>
            <a:xfrm>
              <a:off x="7043233" y="1591172"/>
              <a:ext cx="330523" cy="166888"/>
            </a:xfrm>
            <a:custGeom>
              <a:avLst/>
              <a:gdLst/>
              <a:ahLst/>
              <a:cxnLst/>
              <a:rect l="l" t="t" r="r" b="b"/>
              <a:pathLst>
                <a:path w="12699" h="6412" extrusionOk="0">
                  <a:moveTo>
                    <a:pt x="0" y="0"/>
                  </a:moveTo>
                  <a:lnTo>
                    <a:pt x="0" y="6411"/>
                  </a:lnTo>
                  <a:lnTo>
                    <a:pt x="12699" y="6411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381;p85">
              <a:extLst>
                <a:ext uri="{FF2B5EF4-FFF2-40B4-BE49-F238E27FC236}">
                  <a16:creationId xmlns:a16="http://schemas.microsoft.com/office/drawing/2014/main" id="{7EF4EC18-3A76-4ABF-8C25-8B939BA4EC97}"/>
                </a:ext>
              </a:extLst>
            </p:cNvPr>
            <p:cNvSpPr/>
            <p:nvPr/>
          </p:nvSpPr>
          <p:spPr>
            <a:xfrm>
              <a:off x="7043233" y="1591172"/>
              <a:ext cx="124203" cy="166888"/>
            </a:xfrm>
            <a:custGeom>
              <a:avLst/>
              <a:gdLst/>
              <a:ahLst/>
              <a:cxnLst/>
              <a:rect l="l" t="t" r="r" b="b"/>
              <a:pathLst>
                <a:path w="4772" h="6412" extrusionOk="0">
                  <a:moveTo>
                    <a:pt x="0" y="0"/>
                  </a:moveTo>
                  <a:lnTo>
                    <a:pt x="0" y="6411"/>
                  </a:lnTo>
                  <a:lnTo>
                    <a:pt x="4771" y="6411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382;p85">
              <a:extLst>
                <a:ext uri="{FF2B5EF4-FFF2-40B4-BE49-F238E27FC236}">
                  <a16:creationId xmlns:a16="http://schemas.microsoft.com/office/drawing/2014/main" id="{F67644A7-5BF3-4D1C-A7CD-E0F1CCE60737}"/>
                </a:ext>
              </a:extLst>
            </p:cNvPr>
            <p:cNvSpPr/>
            <p:nvPr/>
          </p:nvSpPr>
          <p:spPr>
            <a:xfrm>
              <a:off x="7074102" y="1625606"/>
              <a:ext cx="39848" cy="23008"/>
            </a:xfrm>
            <a:custGeom>
              <a:avLst/>
              <a:gdLst/>
              <a:ahLst/>
              <a:cxnLst/>
              <a:rect l="l" t="t" r="r" b="b"/>
              <a:pathLst>
                <a:path w="1531" h="884" extrusionOk="0">
                  <a:moveTo>
                    <a:pt x="0" y="0"/>
                  </a:moveTo>
                  <a:lnTo>
                    <a:pt x="0" y="883"/>
                  </a:lnTo>
                  <a:lnTo>
                    <a:pt x="1531" y="88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383;p85">
              <a:extLst>
                <a:ext uri="{FF2B5EF4-FFF2-40B4-BE49-F238E27FC236}">
                  <a16:creationId xmlns:a16="http://schemas.microsoft.com/office/drawing/2014/main" id="{DB25F805-87B4-4097-AB0D-F76CDB33CF34}"/>
                </a:ext>
              </a:extLst>
            </p:cNvPr>
            <p:cNvSpPr/>
            <p:nvPr/>
          </p:nvSpPr>
          <p:spPr>
            <a:xfrm>
              <a:off x="7105309" y="1687968"/>
              <a:ext cx="39874" cy="23008"/>
            </a:xfrm>
            <a:custGeom>
              <a:avLst/>
              <a:gdLst/>
              <a:ahLst/>
              <a:cxnLst/>
              <a:rect l="l" t="t" r="r" b="b"/>
              <a:pathLst>
                <a:path w="1532" h="884" extrusionOk="0">
                  <a:moveTo>
                    <a:pt x="1" y="0"/>
                  </a:moveTo>
                  <a:lnTo>
                    <a:pt x="1" y="884"/>
                  </a:lnTo>
                  <a:lnTo>
                    <a:pt x="1531" y="884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384;p85">
              <a:extLst>
                <a:ext uri="{FF2B5EF4-FFF2-40B4-BE49-F238E27FC236}">
                  <a16:creationId xmlns:a16="http://schemas.microsoft.com/office/drawing/2014/main" id="{D8D93012-9771-41C8-8E34-C3963717E122}"/>
                </a:ext>
              </a:extLst>
            </p:cNvPr>
            <p:cNvSpPr/>
            <p:nvPr/>
          </p:nvSpPr>
          <p:spPr>
            <a:xfrm>
              <a:off x="6980143" y="1563869"/>
              <a:ext cx="456522" cy="279535"/>
            </a:xfrm>
            <a:custGeom>
              <a:avLst/>
              <a:gdLst/>
              <a:ahLst/>
              <a:cxnLst/>
              <a:rect l="l" t="t" r="r" b="b"/>
              <a:pathLst>
                <a:path w="17540" h="10740" extrusionOk="0">
                  <a:moveTo>
                    <a:pt x="14866" y="1310"/>
                  </a:moveTo>
                  <a:lnTo>
                    <a:pt x="14866" y="7203"/>
                  </a:lnTo>
                  <a:lnTo>
                    <a:pt x="12058" y="7203"/>
                  </a:lnTo>
                  <a:cubicBezTo>
                    <a:pt x="11917" y="7203"/>
                    <a:pt x="11801" y="7319"/>
                    <a:pt x="11801" y="7460"/>
                  </a:cubicBezTo>
                  <a:cubicBezTo>
                    <a:pt x="11801" y="7601"/>
                    <a:pt x="11917" y="7717"/>
                    <a:pt x="12058" y="7717"/>
                  </a:cubicBezTo>
                  <a:lnTo>
                    <a:pt x="14866" y="7717"/>
                  </a:lnTo>
                  <a:lnTo>
                    <a:pt x="14866" y="7995"/>
                  </a:lnTo>
                  <a:lnTo>
                    <a:pt x="2685" y="7995"/>
                  </a:lnTo>
                  <a:lnTo>
                    <a:pt x="2685" y="7717"/>
                  </a:lnTo>
                  <a:lnTo>
                    <a:pt x="10981" y="7717"/>
                  </a:lnTo>
                  <a:cubicBezTo>
                    <a:pt x="11122" y="7717"/>
                    <a:pt x="11238" y="7601"/>
                    <a:pt x="11238" y="7460"/>
                  </a:cubicBezTo>
                  <a:cubicBezTo>
                    <a:pt x="11238" y="7319"/>
                    <a:pt x="11122" y="7203"/>
                    <a:pt x="10981" y="7203"/>
                  </a:cubicBezTo>
                  <a:lnTo>
                    <a:pt x="7452" y="7203"/>
                  </a:lnTo>
                  <a:lnTo>
                    <a:pt x="7452" y="1310"/>
                  </a:lnTo>
                  <a:close/>
                  <a:moveTo>
                    <a:pt x="15077" y="8509"/>
                  </a:moveTo>
                  <a:lnTo>
                    <a:pt x="15907" y="8829"/>
                  </a:lnTo>
                  <a:lnTo>
                    <a:pt x="1633" y="8829"/>
                  </a:lnTo>
                  <a:lnTo>
                    <a:pt x="2467" y="8509"/>
                  </a:lnTo>
                  <a:close/>
                  <a:moveTo>
                    <a:pt x="10883" y="9342"/>
                  </a:moveTo>
                  <a:lnTo>
                    <a:pt x="10654" y="9575"/>
                  </a:lnTo>
                  <a:lnTo>
                    <a:pt x="6932" y="9575"/>
                  </a:lnTo>
                  <a:lnTo>
                    <a:pt x="6703" y="9342"/>
                  </a:lnTo>
                  <a:close/>
                  <a:moveTo>
                    <a:pt x="17030" y="9342"/>
                  </a:moveTo>
                  <a:lnTo>
                    <a:pt x="17026" y="9388"/>
                  </a:lnTo>
                  <a:cubicBezTo>
                    <a:pt x="17026" y="9849"/>
                    <a:pt x="16653" y="10222"/>
                    <a:pt x="16192" y="10222"/>
                  </a:cubicBezTo>
                  <a:lnTo>
                    <a:pt x="1351" y="10222"/>
                  </a:lnTo>
                  <a:cubicBezTo>
                    <a:pt x="890" y="10222"/>
                    <a:pt x="514" y="9849"/>
                    <a:pt x="514" y="9388"/>
                  </a:cubicBezTo>
                  <a:lnTo>
                    <a:pt x="514" y="9342"/>
                  </a:lnTo>
                  <a:lnTo>
                    <a:pt x="5978" y="9342"/>
                  </a:lnTo>
                  <a:lnTo>
                    <a:pt x="6647" y="10011"/>
                  </a:lnTo>
                  <a:cubicBezTo>
                    <a:pt x="6692" y="10060"/>
                    <a:pt x="6759" y="10088"/>
                    <a:pt x="6826" y="10088"/>
                  </a:cubicBezTo>
                  <a:lnTo>
                    <a:pt x="10763" y="10088"/>
                  </a:lnTo>
                  <a:cubicBezTo>
                    <a:pt x="10830" y="10088"/>
                    <a:pt x="10897" y="10060"/>
                    <a:pt x="10943" y="10011"/>
                  </a:cubicBezTo>
                  <a:lnTo>
                    <a:pt x="11611" y="9342"/>
                  </a:lnTo>
                  <a:close/>
                  <a:moveTo>
                    <a:pt x="2987" y="1"/>
                  </a:moveTo>
                  <a:cubicBezTo>
                    <a:pt x="2537" y="1"/>
                    <a:pt x="2171" y="370"/>
                    <a:pt x="2168" y="821"/>
                  </a:cubicBezTo>
                  <a:lnTo>
                    <a:pt x="2168" y="4040"/>
                  </a:lnTo>
                  <a:cubicBezTo>
                    <a:pt x="2168" y="4184"/>
                    <a:pt x="2284" y="4297"/>
                    <a:pt x="2424" y="4297"/>
                  </a:cubicBezTo>
                  <a:cubicBezTo>
                    <a:pt x="2569" y="4297"/>
                    <a:pt x="2681" y="4184"/>
                    <a:pt x="2681" y="4040"/>
                  </a:cubicBezTo>
                  <a:lnTo>
                    <a:pt x="2681" y="1306"/>
                  </a:lnTo>
                  <a:lnTo>
                    <a:pt x="6939" y="1306"/>
                  </a:lnTo>
                  <a:lnTo>
                    <a:pt x="6939" y="7200"/>
                  </a:lnTo>
                  <a:lnTo>
                    <a:pt x="2681" y="7200"/>
                  </a:lnTo>
                  <a:lnTo>
                    <a:pt x="2681" y="5078"/>
                  </a:lnTo>
                  <a:cubicBezTo>
                    <a:pt x="2681" y="4934"/>
                    <a:pt x="2569" y="4821"/>
                    <a:pt x="2424" y="4821"/>
                  </a:cubicBezTo>
                  <a:cubicBezTo>
                    <a:pt x="2284" y="4821"/>
                    <a:pt x="2168" y="4934"/>
                    <a:pt x="2168" y="5078"/>
                  </a:cubicBezTo>
                  <a:lnTo>
                    <a:pt x="2168" y="8072"/>
                  </a:lnTo>
                  <a:lnTo>
                    <a:pt x="166" y="8850"/>
                  </a:lnTo>
                  <a:cubicBezTo>
                    <a:pt x="67" y="8889"/>
                    <a:pt x="0" y="8984"/>
                    <a:pt x="0" y="9089"/>
                  </a:cubicBezTo>
                  <a:lnTo>
                    <a:pt x="0" y="9388"/>
                  </a:lnTo>
                  <a:cubicBezTo>
                    <a:pt x="0" y="10134"/>
                    <a:pt x="605" y="10739"/>
                    <a:pt x="1351" y="10739"/>
                  </a:cubicBezTo>
                  <a:lnTo>
                    <a:pt x="16192" y="10739"/>
                  </a:lnTo>
                  <a:cubicBezTo>
                    <a:pt x="16935" y="10739"/>
                    <a:pt x="17540" y="10134"/>
                    <a:pt x="17540" y="9388"/>
                  </a:cubicBezTo>
                  <a:lnTo>
                    <a:pt x="17540" y="9089"/>
                  </a:lnTo>
                  <a:cubicBezTo>
                    <a:pt x="17540" y="8980"/>
                    <a:pt x="17476" y="8885"/>
                    <a:pt x="17378" y="8846"/>
                  </a:cubicBezTo>
                  <a:lnTo>
                    <a:pt x="15379" y="8076"/>
                  </a:lnTo>
                  <a:lnTo>
                    <a:pt x="15379" y="821"/>
                  </a:lnTo>
                  <a:cubicBezTo>
                    <a:pt x="15379" y="370"/>
                    <a:pt x="15014" y="1"/>
                    <a:pt x="14563" y="1"/>
                  </a:cubicBezTo>
                  <a:lnTo>
                    <a:pt x="12283" y="1"/>
                  </a:lnTo>
                  <a:cubicBezTo>
                    <a:pt x="12139" y="1"/>
                    <a:pt x="12026" y="117"/>
                    <a:pt x="12026" y="258"/>
                  </a:cubicBezTo>
                  <a:cubicBezTo>
                    <a:pt x="12026" y="402"/>
                    <a:pt x="12139" y="515"/>
                    <a:pt x="12283" y="515"/>
                  </a:cubicBezTo>
                  <a:lnTo>
                    <a:pt x="14563" y="515"/>
                  </a:lnTo>
                  <a:cubicBezTo>
                    <a:pt x="14718" y="518"/>
                    <a:pt x="14852" y="638"/>
                    <a:pt x="14866" y="793"/>
                  </a:cubicBezTo>
                  <a:lnTo>
                    <a:pt x="2681" y="793"/>
                  </a:lnTo>
                  <a:cubicBezTo>
                    <a:pt x="2699" y="638"/>
                    <a:pt x="2829" y="518"/>
                    <a:pt x="2987" y="515"/>
                  </a:cubicBezTo>
                  <a:lnTo>
                    <a:pt x="11245" y="515"/>
                  </a:lnTo>
                  <a:cubicBezTo>
                    <a:pt x="11386" y="515"/>
                    <a:pt x="11502" y="402"/>
                    <a:pt x="11502" y="258"/>
                  </a:cubicBezTo>
                  <a:cubicBezTo>
                    <a:pt x="11502" y="117"/>
                    <a:pt x="11386" y="1"/>
                    <a:pt x="11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385;p85">
              <a:extLst>
                <a:ext uri="{FF2B5EF4-FFF2-40B4-BE49-F238E27FC236}">
                  <a16:creationId xmlns:a16="http://schemas.microsoft.com/office/drawing/2014/main" id="{67477ECB-0F26-4E33-BC88-CF8C98AAE175}"/>
                </a:ext>
              </a:extLst>
            </p:cNvPr>
            <p:cNvSpPr/>
            <p:nvPr/>
          </p:nvSpPr>
          <p:spPr>
            <a:xfrm>
              <a:off x="7067413" y="1618917"/>
              <a:ext cx="53226" cy="36386"/>
            </a:xfrm>
            <a:custGeom>
              <a:avLst/>
              <a:gdLst/>
              <a:ahLst/>
              <a:cxnLst/>
              <a:rect l="l" t="t" r="r" b="b"/>
              <a:pathLst>
                <a:path w="2045" h="1398" extrusionOk="0">
                  <a:moveTo>
                    <a:pt x="1531" y="514"/>
                  </a:moveTo>
                  <a:lnTo>
                    <a:pt x="1531" y="884"/>
                  </a:lnTo>
                  <a:lnTo>
                    <a:pt x="514" y="884"/>
                  </a:lnTo>
                  <a:lnTo>
                    <a:pt x="514" y="514"/>
                  </a:lnTo>
                  <a:close/>
                  <a:moveTo>
                    <a:pt x="257" y="0"/>
                  </a:moveTo>
                  <a:cubicBezTo>
                    <a:pt x="116" y="0"/>
                    <a:pt x="0" y="113"/>
                    <a:pt x="0" y="257"/>
                  </a:cubicBezTo>
                  <a:lnTo>
                    <a:pt x="0" y="1140"/>
                  </a:lnTo>
                  <a:cubicBezTo>
                    <a:pt x="0" y="1281"/>
                    <a:pt x="116" y="1397"/>
                    <a:pt x="257" y="1397"/>
                  </a:cubicBezTo>
                  <a:lnTo>
                    <a:pt x="1788" y="1397"/>
                  </a:lnTo>
                  <a:cubicBezTo>
                    <a:pt x="1928" y="1397"/>
                    <a:pt x="2045" y="1281"/>
                    <a:pt x="2045" y="1140"/>
                  </a:cubicBezTo>
                  <a:lnTo>
                    <a:pt x="2045" y="257"/>
                  </a:lnTo>
                  <a:cubicBezTo>
                    <a:pt x="2045" y="113"/>
                    <a:pt x="1928" y="0"/>
                    <a:pt x="17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386;p85">
              <a:extLst>
                <a:ext uri="{FF2B5EF4-FFF2-40B4-BE49-F238E27FC236}">
                  <a16:creationId xmlns:a16="http://schemas.microsoft.com/office/drawing/2014/main" id="{A85030C3-0A5C-43D0-B04F-212194547291}"/>
                </a:ext>
              </a:extLst>
            </p:cNvPr>
            <p:cNvSpPr/>
            <p:nvPr/>
          </p:nvSpPr>
          <p:spPr>
            <a:xfrm>
              <a:off x="7067413" y="1662409"/>
              <a:ext cx="84355" cy="13404"/>
            </a:xfrm>
            <a:custGeom>
              <a:avLst/>
              <a:gdLst/>
              <a:ahLst/>
              <a:cxnLst/>
              <a:rect l="l" t="t" r="r" b="b"/>
              <a:pathLst>
                <a:path w="3241" h="515" extrusionOk="0">
                  <a:moveTo>
                    <a:pt x="257" y="1"/>
                  </a:moveTo>
                  <a:cubicBezTo>
                    <a:pt x="116" y="1"/>
                    <a:pt x="0" y="113"/>
                    <a:pt x="0" y="258"/>
                  </a:cubicBezTo>
                  <a:cubicBezTo>
                    <a:pt x="0" y="398"/>
                    <a:pt x="116" y="514"/>
                    <a:pt x="257" y="514"/>
                  </a:cubicBezTo>
                  <a:lnTo>
                    <a:pt x="2984" y="514"/>
                  </a:lnTo>
                  <a:cubicBezTo>
                    <a:pt x="3128" y="514"/>
                    <a:pt x="3241" y="398"/>
                    <a:pt x="3241" y="258"/>
                  </a:cubicBezTo>
                  <a:cubicBezTo>
                    <a:pt x="3241" y="113"/>
                    <a:pt x="3128" y="1"/>
                    <a:pt x="29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387;p85">
              <a:extLst>
                <a:ext uri="{FF2B5EF4-FFF2-40B4-BE49-F238E27FC236}">
                  <a16:creationId xmlns:a16="http://schemas.microsoft.com/office/drawing/2014/main" id="{9D330F61-B659-44B7-BDAC-1F3666202FFD}"/>
                </a:ext>
              </a:extLst>
            </p:cNvPr>
            <p:cNvSpPr/>
            <p:nvPr/>
          </p:nvSpPr>
          <p:spPr>
            <a:xfrm>
              <a:off x="7098646" y="1681279"/>
              <a:ext cx="53226" cy="36386"/>
            </a:xfrm>
            <a:custGeom>
              <a:avLst/>
              <a:gdLst/>
              <a:ahLst/>
              <a:cxnLst/>
              <a:rect l="l" t="t" r="r" b="b"/>
              <a:pathLst>
                <a:path w="2045" h="1398" extrusionOk="0">
                  <a:moveTo>
                    <a:pt x="1531" y="514"/>
                  </a:moveTo>
                  <a:lnTo>
                    <a:pt x="1531" y="884"/>
                  </a:lnTo>
                  <a:lnTo>
                    <a:pt x="514" y="884"/>
                  </a:lnTo>
                  <a:lnTo>
                    <a:pt x="514" y="514"/>
                  </a:lnTo>
                  <a:close/>
                  <a:moveTo>
                    <a:pt x="257" y="1"/>
                  </a:moveTo>
                  <a:cubicBezTo>
                    <a:pt x="116" y="1"/>
                    <a:pt x="0" y="117"/>
                    <a:pt x="0" y="257"/>
                  </a:cubicBezTo>
                  <a:lnTo>
                    <a:pt x="0" y="1141"/>
                  </a:lnTo>
                  <a:cubicBezTo>
                    <a:pt x="0" y="1281"/>
                    <a:pt x="116" y="1397"/>
                    <a:pt x="257" y="1397"/>
                  </a:cubicBezTo>
                  <a:lnTo>
                    <a:pt x="1787" y="1397"/>
                  </a:lnTo>
                  <a:cubicBezTo>
                    <a:pt x="1928" y="1397"/>
                    <a:pt x="2044" y="1281"/>
                    <a:pt x="2044" y="1141"/>
                  </a:cubicBezTo>
                  <a:lnTo>
                    <a:pt x="2044" y="257"/>
                  </a:lnTo>
                  <a:cubicBezTo>
                    <a:pt x="2044" y="117"/>
                    <a:pt x="1928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388;p85">
              <a:extLst>
                <a:ext uri="{FF2B5EF4-FFF2-40B4-BE49-F238E27FC236}">
                  <a16:creationId xmlns:a16="http://schemas.microsoft.com/office/drawing/2014/main" id="{BC7BB5F9-F670-493D-A63B-79B0BE571212}"/>
                </a:ext>
              </a:extLst>
            </p:cNvPr>
            <p:cNvSpPr/>
            <p:nvPr/>
          </p:nvSpPr>
          <p:spPr>
            <a:xfrm>
              <a:off x="7067413" y="1724771"/>
              <a:ext cx="84355" cy="13404"/>
            </a:xfrm>
            <a:custGeom>
              <a:avLst/>
              <a:gdLst/>
              <a:ahLst/>
              <a:cxnLst/>
              <a:rect l="l" t="t" r="r" b="b"/>
              <a:pathLst>
                <a:path w="3241" h="515" extrusionOk="0">
                  <a:moveTo>
                    <a:pt x="257" y="1"/>
                  </a:moveTo>
                  <a:cubicBezTo>
                    <a:pt x="116" y="1"/>
                    <a:pt x="0" y="113"/>
                    <a:pt x="0" y="258"/>
                  </a:cubicBezTo>
                  <a:cubicBezTo>
                    <a:pt x="0" y="398"/>
                    <a:pt x="116" y="515"/>
                    <a:pt x="257" y="515"/>
                  </a:cubicBezTo>
                  <a:lnTo>
                    <a:pt x="2984" y="515"/>
                  </a:lnTo>
                  <a:cubicBezTo>
                    <a:pt x="3128" y="515"/>
                    <a:pt x="3241" y="398"/>
                    <a:pt x="3241" y="258"/>
                  </a:cubicBezTo>
                  <a:cubicBezTo>
                    <a:pt x="3241" y="113"/>
                    <a:pt x="3128" y="1"/>
                    <a:pt x="29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23389;p85">
              <a:extLst>
                <a:ext uri="{FF2B5EF4-FFF2-40B4-BE49-F238E27FC236}">
                  <a16:creationId xmlns:a16="http://schemas.microsoft.com/office/drawing/2014/main" id="{542EFB21-3380-473B-8B98-D2FB1A45F1F8}"/>
                </a:ext>
              </a:extLst>
            </p:cNvPr>
            <p:cNvSpPr/>
            <p:nvPr/>
          </p:nvSpPr>
          <p:spPr>
            <a:xfrm>
              <a:off x="7199372" y="1646194"/>
              <a:ext cx="45366" cy="70352"/>
            </a:xfrm>
            <a:custGeom>
              <a:avLst/>
              <a:gdLst/>
              <a:ahLst/>
              <a:cxnLst/>
              <a:rect l="l" t="t" r="r" b="b"/>
              <a:pathLst>
                <a:path w="1743" h="2703" extrusionOk="0">
                  <a:moveTo>
                    <a:pt x="1373" y="1"/>
                  </a:moveTo>
                  <a:cubicBezTo>
                    <a:pt x="1308" y="1"/>
                    <a:pt x="1242" y="26"/>
                    <a:pt x="1193" y="75"/>
                  </a:cubicBezTo>
                  <a:lnTo>
                    <a:pt x="102" y="1166"/>
                  </a:lnTo>
                  <a:cubicBezTo>
                    <a:pt x="0" y="1268"/>
                    <a:pt x="0" y="1429"/>
                    <a:pt x="102" y="1532"/>
                  </a:cubicBezTo>
                  <a:lnTo>
                    <a:pt x="1193" y="2622"/>
                  </a:lnTo>
                  <a:cubicBezTo>
                    <a:pt x="1249" y="2679"/>
                    <a:pt x="1312" y="2702"/>
                    <a:pt x="1372" y="2702"/>
                  </a:cubicBezTo>
                  <a:cubicBezTo>
                    <a:pt x="1571" y="2702"/>
                    <a:pt x="1742" y="2444"/>
                    <a:pt x="1556" y="2260"/>
                  </a:cubicBezTo>
                  <a:lnTo>
                    <a:pt x="644" y="1349"/>
                  </a:lnTo>
                  <a:lnTo>
                    <a:pt x="1556" y="441"/>
                  </a:lnTo>
                  <a:cubicBezTo>
                    <a:pt x="1658" y="339"/>
                    <a:pt x="1658" y="177"/>
                    <a:pt x="1556" y="75"/>
                  </a:cubicBezTo>
                  <a:cubicBezTo>
                    <a:pt x="1505" y="26"/>
                    <a:pt x="1439" y="1"/>
                    <a:pt x="13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390;p85">
              <a:extLst>
                <a:ext uri="{FF2B5EF4-FFF2-40B4-BE49-F238E27FC236}">
                  <a16:creationId xmlns:a16="http://schemas.microsoft.com/office/drawing/2014/main" id="{6348DEA0-3E97-4833-B96F-1629E99C349C}"/>
                </a:ext>
              </a:extLst>
            </p:cNvPr>
            <p:cNvSpPr/>
            <p:nvPr/>
          </p:nvSpPr>
          <p:spPr>
            <a:xfrm>
              <a:off x="7300203" y="1646064"/>
              <a:ext cx="45340" cy="70378"/>
            </a:xfrm>
            <a:custGeom>
              <a:avLst/>
              <a:gdLst/>
              <a:ahLst/>
              <a:cxnLst/>
              <a:rect l="l" t="t" r="r" b="b"/>
              <a:pathLst>
                <a:path w="1742" h="2704" extrusionOk="0">
                  <a:moveTo>
                    <a:pt x="370" y="0"/>
                  </a:moveTo>
                  <a:cubicBezTo>
                    <a:pt x="171" y="0"/>
                    <a:pt x="0" y="259"/>
                    <a:pt x="187" y="446"/>
                  </a:cubicBezTo>
                  <a:lnTo>
                    <a:pt x="1095" y="1354"/>
                  </a:lnTo>
                  <a:lnTo>
                    <a:pt x="187" y="2265"/>
                  </a:lnTo>
                  <a:cubicBezTo>
                    <a:pt x="85" y="2363"/>
                    <a:pt x="85" y="2525"/>
                    <a:pt x="187" y="2627"/>
                  </a:cubicBezTo>
                  <a:cubicBezTo>
                    <a:pt x="236" y="2678"/>
                    <a:pt x="301" y="2704"/>
                    <a:pt x="367" y="2704"/>
                  </a:cubicBezTo>
                  <a:cubicBezTo>
                    <a:pt x="432" y="2704"/>
                    <a:pt x="498" y="2678"/>
                    <a:pt x="549" y="2627"/>
                  </a:cubicBezTo>
                  <a:lnTo>
                    <a:pt x="1640" y="1537"/>
                  </a:lnTo>
                  <a:cubicBezTo>
                    <a:pt x="1742" y="1434"/>
                    <a:pt x="1742" y="1273"/>
                    <a:pt x="1640" y="1174"/>
                  </a:cubicBezTo>
                  <a:lnTo>
                    <a:pt x="549" y="80"/>
                  </a:lnTo>
                  <a:cubicBezTo>
                    <a:pt x="493" y="24"/>
                    <a:pt x="430" y="0"/>
                    <a:pt x="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391;p85">
              <a:extLst>
                <a:ext uri="{FF2B5EF4-FFF2-40B4-BE49-F238E27FC236}">
                  <a16:creationId xmlns:a16="http://schemas.microsoft.com/office/drawing/2014/main" id="{768277ED-32C3-4FF5-9308-8F6ED1A286CF}"/>
                </a:ext>
              </a:extLst>
            </p:cNvPr>
            <p:cNvSpPr/>
            <p:nvPr/>
          </p:nvSpPr>
          <p:spPr>
            <a:xfrm>
              <a:off x="7251740" y="1637813"/>
              <a:ext cx="42243" cy="86932"/>
            </a:xfrm>
            <a:custGeom>
              <a:avLst/>
              <a:gdLst/>
              <a:ahLst/>
              <a:cxnLst/>
              <a:rect l="l" t="t" r="r" b="b"/>
              <a:pathLst>
                <a:path w="1623" h="3340" extrusionOk="0">
                  <a:moveTo>
                    <a:pt x="1331" y="1"/>
                  </a:moveTo>
                  <a:cubicBezTo>
                    <a:pt x="1228" y="1"/>
                    <a:pt x="1130" y="64"/>
                    <a:pt x="1092" y="168"/>
                  </a:cubicBezTo>
                  <a:lnTo>
                    <a:pt x="50" y="2993"/>
                  </a:lnTo>
                  <a:cubicBezTo>
                    <a:pt x="1" y="3127"/>
                    <a:pt x="71" y="3275"/>
                    <a:pt x="205" y="3324"/>
                  </a:cubicBezTo>
                  <a:cubicBezTo>
                    <a:pt x="234" y="3335"/>
                    <a:pt x="264" y="3340"/>
                    <a:pt x="293" y="3340"/>
                  </a:cubicBezTo>
                  <a:cubicBezTo>
                    <a:pt x="398" y="3340"/>
                    <a:pt x="496" y="3274"/>
                    <a:pt x="532" y="3169"/>
                  </a:cubicBezTo>
                  <a:lnTo>
                    <a:pt x="1574" y="344"/>
                  </a:lnTo>
                  <a:cubicBezTo>
                    <a:pt x="1623" y="210"/>
                    <a:pt x="1553" y="66"/>
                    <a:pt x="1419" y="17"/>
                  </a:cubicBezTo>
                  <a:cubicBezTo>
                    <a:pt x="1390" y="6"/>
                    <a:pt x="1360" y="1"/>
                    <a:pt x="13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23195;p85">
            <a:extLst>
              <a:ext uri="{FF2B5EF4-FFF2-40B4-BE49-F238E27FC236}">
                <a16:creationId xmlns:a16="http://schemas.microsoft.com/office/drawing/2014/main" id="{BF5AF5A3-536D-4D9A-A915-2E2549BCB707}"/>
              </a:ext>
            </a:extLst>
          </p:cNvPr>
          <p:cNvGrpSpPr/>
          <p:nvPr/>
        </p:nvGrpSpPr>
        <p:grpSpPr>
          <a:xfrm>
            <a:off x="6941068" y="1936431"/>
            <a:ext cx="366884" cy="286563"/>
            <a:chOff x="5597041" y="2013989"/>
            <a:chExt cx="366884" cy="286563"/>
          </a:xfrm>
        </p:grpSpPr>
        <p:sp>
          <p:nvSpPr>
            <p:cNvPr id="152" name="Google Shape;23196;p85">
              <a:extLst>
                <a:ext uri="{FF2B5EF4-FFF2-40B4-BE49-F238E27FC236}">
                  <a16:creationId xmlns:a16="http://schemas.microsoft.com/office/drawing/2014/main" id="{DB87C62D-761D-4724-A511-0A2DA243C892}"/>
                </a:ext>
              </a:extLst>
            </p:cNvPr>
            <p:cNvSpPr/>
            <p:nvPr/>
          </p:nvSpPr>
          <p:spPr>
            <a:xfrm>
              <a:off x="5659950" y="2025519"/>
              <a:ext cx="292341" cy="17985"/>
            </a:xfrm>
            <a:custGeom>
              <a:avLst/>
              <a:gdLst/>
              <a:ahLst/>
              <a:cxnLst/>
              <a:rect l="l" t="t" r="r" b="b"/>
              <a:pathLst>
                <a:path w="11232" h="691" extrusionOk="0">
                  <a:moveTo>
                    <a:pt x="1" y="0"/>
                  </a:moveTo>
                  <a:lnTo>
                    <a:pt x="1" y="690"/>
                  </a:lnTo>
                  <a:lnTo>
                    <a:pt x="11232" y="690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5A6E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197;p85">
              <a:extLst>
                <a:ext uri="{FF2B5EF4-FFF2-40B4-BE49-F238E27FC236}">
                  <a16:creationId xmlns:a16="http://schemas.microsoft.com/office/drawing/2014/main" id="{3DC99E21-7D20-4800-80F1-F74D85BE91E0}"/>
                </a:ext>
              </a:extLst>
            </p:cNvPr>
            <p:cNvSpPr/>
            <p:nvPr/>
          </p:nvSpPr>
          <p:spPr>
            <a:xfrm>
              <a:off x="5744019" y="2227544"/>
              <a:ext cx="208376" cy="17517"/>
            </a:xfrm>
            <a:custGeom>
              <a:avLst/>
              <a:gdLst/>
              <a:ahLst/>
              <a:cxnLst/>
              <a:rect l="l" t="t" r="r" b="b"/>
              <a:pathLst>
                <a:path w="8006" h="673" extrusionOk="0">
                  <a:moveTo>
                    <a:pt x="7988" y="0"/>
                  </a:moveTo>
                  <a:cubicBezTo>
                    <a:pt x="7956" y="39"/>
                    <a:pt x="7907" y="60"/>
                    <a:pt x="7857" y="63"/>
                  </a:cubicBezTo>
                  <a:lnTo>
                    <a:pt x="61" y="63"/>
                  </a:lnTo>
                  <a:lnTo>
                    <a:pt x="61" y="443"/>
                  </a:lnTo>
                  <a:cubicBezTo>
                    <a:pt x="61" y="524"/>
                    <a:pt x="39" y="602"/>
                    <a:pt x="1" y="672"/>
                  </a:cubicBezTo>
                  <a:lnTo>
                    <a:pt x="8005" y="672"/>
                  </a:lnTo>
                  <a:lnTo>
                    <a:pt x="8005" y="0"/>
                  </a:lnTo>
                  <a:close/>
                </a:path>
              </a:pathLst>
            </a:custGeom>
            <a:solidFill>
              <a:srgbClr val="5A6E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198;p85">
              <a:extLst>
                <a:ext uri="{FF2B5EF4-FFF2-40B4-BE49-F238E27FC236}">
                  <a16:creationId xmlns:a16="http://schemas.microsoft.com/office/drawing/2014/main" id="{BF49EA80-ACAD-4CCE-8A97-C08303E930CE}"/>
                </a:ext>
              </a:extLst>
            </p:cNvPr>
            <p:cNvSpPr/>
            <p:nvPr/>
          </p:nvSpPr>
          <p:spPr>
            <a:xfrm>
              <a:off x="5767834" y="2139519"/>
              <a:ext cx="23295" cy="54424"/>
            </a:xfrm>
            <a:custGeom>
              <a:avLst/>
              <a:gdLst/>
              <a:ahLst/>
              <a:cxnLst/>
              <a:rect l="l" t="t" r="r" b="b"/>
              <a:pathLst>
                <a:path w="895" h="2091" extrusionOk="0">
                  <a:moveTo>
                    <a:pt x="1" y="1"/>
                  </a:moveTo>
                  <a:lnTo>
                    <a:pt x="1" y="2091"/>
                  </a:lnTo>
                  <a:lnTo>
                    <a:pt x="894" y="2091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199;p85">
              <a:extLst>
                <a:ext uri="{FF2B5EF4-FFF2-40B4-BE49-F238E27FC236}">
                  <a16:creationId xmlns:a16="http://schemas.microsoft.com/office/drawing/2014/main" id="{6B9ACFBE-E65C-41E6-947B-43D7EE36AC81}"/>
                </a:ext>
              </a:extLst>
            </p:cNvPr>
            <p:cNvSpPr/>
            <p:nvPr/>
          </p:nvSpPr>
          <p:spPr>
            <a:xfrm>
              <a:off x="5809400" y="2113258"/>
              <a:ext cx="23295" cy="78759"/>
            </a:xfrm>
            <a:custGeom>
              <a:avLst/>
              <a:gdLst/>
              <a:ahLst/>
              <a:cxnLst/>
              <a:rect l="l" t="t" r="r" b="b"/>
              <a:pathLst>
                <a:path w="895" h="3026" extrusionOk="0">
                  <a:moveTo>
                    <a:pt x="1" y="0"/>
                  </a:moveTo>
                  <a:lnTo>
                    <a:pt x="1" y="3026"/>
                  </a:lnTo>
                  <a:lnTo>
                    <a:pt x="895" y="302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200;p85">
              <a:extLst>
                <a:ext uri="{FF2B5EF4-FFF2-40B4-BE49-F238E27FC236}">
                  <a16:creationId xmlns:a16="http://schemas.microsoft.com/office/drawing/2014/main" id="{D43960D4-EE7F-44B9-ACF3-1D7BB709117B}"/>
                </a:ext>
              </a:extLst>
            </p:cNvPr>
            <p:cNvSpPr/>
            <p:nvPr/>
          </p:nvSpPr>
          <p:spPr>
            <a:xfrm>
              <a:off x="5851070" y="2127989"/>
              <a:ext cx="22019" cy="64028"/>
            </a:xfrm>
            <a:custGeom>
              <a:avLst/>
              <a:gdLst/>
              <a:ahLst/>
              <a:cxnLst/>
              <a:rect l="l" t="t" r="r" b="b"/>
              <a:pathLst>
                <a:path w="846" h="2460" extrusionOk="0">
                  <a:moveTo>
                    <a:pt x="1" y="1"/>
                  </a:moveTo>
                  <a:lnTo>
                    <a:pt x="1" y="2460"/>
                  </a:lnTo>
                  <a:lnTo>
                    <a:pt x="845" y="2460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201;p85">
              <a:extLst>
                <a:ext uri="{FF2B5EF4-FFF2-40B4-BE49-F238E27FC236}">
                  <a16:creationId xmlns:a16="http://schemas.microsoft.com/office/drawing/2014/main" id="{9381F031-B50A-4043-9785-AEFD4BE3592D}"/>
                </a:ext>
              </a:extLst>
            </p:cNvPr>
            <p:cNvSpPr/>
            <p:nvPr/>
          </p:nvSpPr>
          <p:spPr>
            <a:xfrm>
              <a:off x="5892662" y="2080098"/>
              <a:ext cx="23269" cy="111918"/>
            </a:xfrm>
            <a:custGeom>
              <a:avLst/>
              <a:gdLst/>
              <a:ahLst/>
              <a:cxnLst/>
              <a:rect l="l" t="t" r="r" b="b"/>
              <a:pathLst>
                <a:path w="894" h="4300" extrusionOk="0">
                  <a:moveTo>
                    <a:pt x="0" y="0"/>
                  </a:moveTo>
                  <a:lnTo>
                    <a:pt x="0" y="4300"/>
                  </a:lnTo>
                  <a:lnTo>
                    <a:pt x="894" y="430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202;p85">
              <a:extLst>
                <a:ext uri="{FF2B5EF4-FFF2-40B4-BE49-F238E27FC236}">
                  <a16:creationId xmlns:a16="http://schemas.microsoft.com/office/drawing/2014/main" id="{799E38D7-CCCE-4A07-AE94-F501CA456613}"/>
                </a:ext>
              </a:extLst>
            </p:cNvPr>
            <p:cNvSpPr/>
            <p:nvPr/>
          </p:nvSpPr>
          <p:spPr>
            <a:xfrm>
              <a:off x="5669476" y="2048865"/>
              <a:ext cx="273289" cy="170532"/>
            </a:xfrm>
            <a:custGeom>
              <a:avLst/>
              <a:gdLst/>
              <a:ahLst/>
              <a:cxnLst/>
              <a:rect l="l" t="t" r="r" b="b"/>
              <a:pathLst>
                <a:path w="10500" h="6552" extrusionOk="0">
                  <a:moveTo>
                    <a:pt x="2115" y="1313"/>
                  </a:moveTo>
                  <a:cubicBezTo>
                    <a:pt x="2238" y="1313"/>
                    <a:pt x="2337" y="1412"/>
                    <a:pt x="2337" y="1535"/>
                  </a:cubicBezTo>
                  <a:cubicBezTo>
                    <a:pt x="2337" y="1658"/>
                    <a:pt x="2238" y="1760"/>
                    <a:pt x="2115" y="1760"/>
                  </a:cubicBezTo>
                  <a:lnTo>
                    <a:pt x="926" y="1760"/>
                  </a:lnTo>
                  <a:cubicBezTo>
                    <a:pt x="630" y="1760"/>
                    <a:pt x="630" y="1313"/>
                    <a:pt x="926" y="1313"/>
                  </a:cubicBezTo>
                  <a:close/>
                  <a:moveTo>
                    <a:pt x="2763" y="2017"/>
                  </a:moveTo>
                  <a:cubicBezTo>
                    <a:pt x="2882" y="2017"/>
                    <a:pt x="2984" y="2115"/>
                    <a:pt x="2984" y="2238"/>
                  </a:cubicBezTo>
                  <a:cubicBezTo>
                    <a:pt x="2984" y="2362"/>
                    <a:pt x="2882" y="2464"/>
                    <a:pt x="2763" y="2464"/>
                  </a:cubicBezTo>
                  <a:lnTo>
                    <a:pt x="926" y="2464"/>
                  </a:lnTo>
                  <a:cubicBezTo>
                    <a:pt x="630" y="2464"/>
                    <a:pt x="630" y="2017"/>
                    <a:pt x="926" y="2017"/>
                  </a:cubicBezTo>
                  <a:close/>
                  <a:moveTo>
                    <a:pt x="2763" y="2720"/>
                  </a:moveTo>
                  <a:cubicBezTo>
                    <a:pt x="2882" y="2720"/>
                    <a:pt x="2984" y="2819"/>
                    <a:pt x="2984" y="2942"/>
                  </a:cubicBezTo>
                  <a:cubicBezTo>
                    <a:pt x="2984" y="3065"/>
                    <a:pt x="2882" y="3167"/>
                    <a:pt x="2763" y="3167"/>
                  </a:cubicBezTo>
                  <a:lnTo>
                    <a:pt x="926" y="3167"/>
                  </a:lnTo>
                  <a:cubicBezTo>
                    <a:pt x="630" y="3167"/>
                    <a:pt x="630" y="2720"/>
                    <a:pt x="926" y="2720"/>
                  </a:cubicBezTo>
                  <a:close/>
                  <a:moveTo>
                    <a:pt x="2763" y="3424"/>
                  </a:moveTo>
                  <a:cubicBezTo>
                    <a:pt x="2882" y="3424"/>
                    <a:pt x="2984" y="3523"/>
                    <a:pt x="2984" y="3646"/>
                  </a:cubicBezTo>
                  <a:cubicBezTo>
                    <a:pt x="2984" y="3769"/>
                    <a:pt x="2882" y="3871"/>
                    <a:pt x="2763" y="3871"/>
                  </a:cubicBezTo>
                  <a:lnTo>
                    <a:pt x="926" y="3871"/>
                  </a:lnTo>
                  <a:cubicBezTo>
                    <a:pt x="630" y="3871"/>
                    <a:pt x="630" y="3424"/>
                    <a:pt x="926" y="3424"/>
                  </a:cubicBezTo>
                  <a:close/>
                  <a:moveTo>
                    <a:pt x="6274" y="2031"/>
                  </a:moveTo>
                  <a:cubicBezTo>
                    <a:pt x="6394" y="2031"/>
                    <a:pt x="6496" y="2129"/>
                    <a:pt x="6496" y="2252"/>
                  </a:cubicBezTo>
                  <a:lnTo>
                    <a:pt x="6496" y="5722"/>
                  </a:lnTo>
                  <a:cubicBezTo>
                    <a:pt x="6496" y="5845"/>
                    <a:pt x="6394" y="5943"/>
                    <a:pt x="6274" y="5943"/>
                  </a:cubicBezTo>
                  <a:lnTo>
                    <a:pt x="5377" y="5943"/>
                  </a:lnTo>
                  <a:cubicBezTo>
                    <a:pt x="5254" y="5943"/>
                    <a:pt x="5155" y="5845"/>
                    <a:pt x="5155" y="5722"/>
                  </a:cubicBezTo>
                  <a:lnTo>
                    <a:pt x="5155" y="2252"/>
                  </a:lnTo>
                  <a:cubicBezTo>
                    <a:pt x="5155" y="2129"/>
                    <a:pt x="5254" y="2031"/>
                    <a:pt x="5377" y="2031"/>
                  </a:cubicBezTo>
                  <a:close/>
                  <a:moveTo>
                    <a:pt x="7871" y="2594"/>
                  </a:moveTo>
                  <a:cubicBezTo>
                    <a:pt x="7995" y="2594"/>
                    <a:pt x="8093" y="2692"/>
                    <a:pt x="8093" y="2815"/>
                  </a:cubicBezTo>
                  <a:lnTo>
                    <a:pt x="8093" y="5722"/>
                  </a:lnTo>
                  <a:cubicBezTo>
                    <a:pt x="8093" y="5845"/>
                    <a:pt x="7995" y="5943"/>
                    <a:pt x="7871" y="5943"/>
                  </a:cubicBezTo>
                  <a:lnTo>
                    <a:pt x="6978" y="5943"/>
                  </a:lnTo>
                  <a:cubicBezTo>
                    <a:pt x="6855" y="5943"/>
                    <a:pt x="6756" y="5845"/>
                    <a:pt x="6756" y="5722"/>
                  </a:cubicBezTo>
                  <a:lnTo>
                    <a:pt x="6756" y="2815"/>
                  </a:lnTo>
                  <a:cubicBezTo>
                    <a:pt x="6756" y="2692"/>
                    <a:pt x="6855" y="2594"/>
                    <a:pt x="6978" y="2594"/>
                  </a:cubicBezTo>
                  <a:close/>
                  <a:moveTo>
                    <a:pt x="4673" y="3114"/>
                  </a:moveTo>
                  <a:cubicBezTo>
                    <a:pt x="4796" y="3114"/>
                    <a:pt x="4895" y="3213"/>
                    <a:pt x="4895" y="3336"/>
                  </a:cubicBezTo>
                  <a:lnTo>
                    <a:pt x="4895" y="5722"/>
                  </a:lnTo>
                  <a:cubicBezTo>
                    <a:pt x="4895" y="5845"/>
                    <a:pt x="4796" y="5947"/>
                    <a:pt x="4673" y="5947"/>
                  </a:cubicBezTo>
                  <a:lnTo>
                    <a:pt x="3780" y="5947"/>
                  </a:lnTo>
                  <a:cubicBezTo>
                    <a:pt x="3656" y="5947"/>
                    <a:pt x="3558" y="5845"/>
                    <a:pt x="3558" y="5722"/>
                  </a:cubicBezTo>
                  <a:lnTo>
                    <a:pt x="3558" y="3336"/>
                  </a:lnTo>
                  <a:cubicBezTo>
                    <a:pt x="3558" y="3213"/>
                    <a:pt x="3656" y="3114"/>
                    <a:pt x="3780" y="3114"/>
                  </a:cubicBezTo>
                  <a:close/>
                  <a:moveTo>
                    <a:pt x="9472" y="754"/>
                  </a:moveTo>
                  <a:cubicBezTo>
                    <a:pt x="9592" y="754"/>
                    <a:pt x="9694" y="852"/>
                    <a:pt x="9694" y="975"/>
                  </a:cubicBezTo>
                  <a:lnTo>
                    <a:pt x="9694" y="5722"/>
                  </a:lnTo>
                  <a:cubicBezTo>
                    <a:pt x="9694" y="5845"/>
                    <a:pt x="9592" y="5947"/>
                    <a:pt x="9472" y="5947"/>
                  </a:cubicBezTo>
                  <a:lnTo>
                    <a:pt x="8575" y="5947"/>
                  </a:lnTo>
                  <a:cubicBezTo>
                    <a:pt x="8452" y="5947"/>
                    <a:pt x="8354" y="5845"/>
                    <a:pt x="8354" y="5722"/>
                  </a:cubicBezTo>
                  <a:lnTo>
                    <a:pt x="8354" y="975"/>
                  </a:lnTo>
                  <a:cubicBezTo>
                    <a:pt x="8354" y="852"/>
                    <a:pt x="8452" y="754"/>
                    <a:pt x="8575" y="754"/>
                  </a:cubicBezTo>
                  <a:close/>
                  <a:moveTo>
                    <a:pt x="1" y="1"/>
                  </a:moveTo>
                  <a:lnTo>
                    <a:pt x="1" y="3966"/>
                  </a:lnTo>
                  <a:lnTo>
                    <a:pt x="550" y="3966"/>
                  </a:lnTo>
                  <a:cubicBezTo>
                    <a:pt x="673" y="3966"/>
                    <a:pt x="771" y="4064"/>
                    <a:pt x="771" y="4188"/>
                  </a:cubicBezTo>
                  <a:lnTo>
                    <a:pt x="771" y="4554"/>
                  </a:lnTo>
                  <a:cubicBezTo>
                    <a:pt x="912" y="4596"/>
                    <a:pt x="1046" y="4652"/>
                    <a:pt x="1176" y="4719"/>
                  </a:cubicBezTo>
                  <a:lnTo>
                    <a:pt x="1436" y="4462"/>
                  </a:lnTo>
                  <a:cubicBezTo>
                    <a:pt x="1478" y="4418"/>
                    <a:pt x="1535" y="4396"/>
                    <a:pt x="1591" y="4396"/>
                  </a:cubicBezTo>
                  <a:cubicBezTo>
                    <a:pt x="1648" y="4396"/>
                    <a:pt x="1705" y="4418"/>
                    <a:pt x="1749" y="4462"/>
                  </a:cubicBezTo>
                  <a:lnTo>
                    <a:pt x="2428" y="5138"/>
                  </a:lnTo>
                  <a:cubicBezTo>
                    <a:pt x="2513" y="5226"/>
                    <a:pt x="2513" y="5366"/>
                    <a:pt x="2428" y="5454"/>
                  </a:cubicBezTo>
                  <a:lnTo>
                    <a:pt x="2168" y="5711"/>
                  </a:lnTo>
                  <a:cubicBezTo>
                    <a:pt x="2238" y="5841"/>
                    <a:pt x="2295" y="5975"/>
                    <a:pt x="2337" y="6116"/>
                  </a:cubicBezTo>
                  <a:lnTo>
                    <a:pt x="2703" y="6116"/>
                  </a:lnTo>
                  <a:cubicBezTo>
                    <a:pt x="2826" y="6116"/>
                    <a:pt x="2925" y="6214"/>
                    <a:pt x="2925" y="6337"/>
                  </a:cubicBezTo>
                  <a:lnTo>
                    <a:pt x="2925" y="6552"/>
                  </a:lnTo>
                  <a:lnTo>
                    <a:pt x="10500" y="6552"/>
                  </a:lnTo>
                  <a:lnTo>
                    <a:pt x="10500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203;p85">
              <a:extLst>
                <a:ext uri="{FF2B5EF4-FFF2-40B4-BE49-F238E27FC236}">
                  <a16:creationId xmlns:a16="http://schemas.microsoft.com/office/drawing/2014/main" id="{DD9A0E48-C4F4-44EF-A9EB-578D31F5B851}"/>
                </a:ext>
              </a:extLst>
            </p:cNvPr>
            <p:cNvSpPr/>
            <p:nvPr/>
          </p:nvSpPr>
          <p:spPr>
            <a:xfrm>
              <a:off x="5669476" y="2043478"/>
              <a:ext cx="273289" cy="108613"/>
            </a:xfrm>
            <a:custGeom>
              <a:avLst/>
              <a:gdLst/>
              <a:ahLst/>
              <a:cxnLst/>
              <a:rect l="l" t="t" r="r" b="b"/>
              <a:pathLst>
                <a:path w="10500" h="4173" extrusionOk="0">
                  <a:moveTo>
                    <a:pt x="1" y="0"/>
                  </a:moveTo>
                  <a:lnTo>
                    <a:pt x="1" y="4173"/>
                  </a:lnTo>
                  <a:lnTo>
                    <a:pt x="328" y="4173"/>
                  </a:lnTo>
                  <a:lnTo>
                    <a:pt x="328" y="503"/>
                  </a:lnTo>
                  <a:lnTo>
                    <a:pt x="10500" y="503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rgbClr val="F2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204;p85">
              <a:extLst>
                <a:ext uri="{FF2B5EF4-FFF2-40B4-BE49-F238E27FC236}">
                  <a16:creationId xmlns:a16="http://schemas.microsoft.com/office/drawing/2014/main" id="{3E1DA1B9-6FB4-4D71-B0A3-61BEC6EA896E}"/>
                </a:ext>
              </a:extLst>
            </p:cNvPr>
            <p:cNvSpPr/>
            <p:nvPr/>
          </p:nvSpPr>
          <p:spPr>
            <a:xfrm>
              <a:off x="5659950" y="2025519"/>
              <a:ext cx="9292" cy="11738"/>
            </a:xfrm>
            <a:custGeom>
              <a:avLst/>
              <a:gdLst/>
              <a:ahLst/>
              <a:cxnLst/>
              <a:rect l="l" t="t" r="r" b="b"/>
              <a:pathLst>
                <a:path w="357" h="451" extrusionOk="0">
                  <a:moveTo>
                    <a:pt x="1" y="0"/>
                  </a:moveTo>
                  <a:lnTo>
                    <a:pt x="1" y="451"/>
                  </a:lnTo>
                  <a:lnTo>
                    <a:pt x="356" y="45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205;p85">
              <a:extLst>
                <a:ext uri="{FF2B5EF4-FFF2-40B4-BE49-F238E27FC236}">
                  <a16:creationId xmlns:a16="http://schemas.microsoft.com/office/drawing/2014/main" id="{A78C6018-7ED3-42AE-BB34-50F0F4C3757C}"/>
                </a:ext>
              </a:extLst>
            </p:cNvPr>
            <p:cNvSpPr/>
            <p:nvPr/>
          </p:nvSpPr>
          <p:spPr>
            <a:xfrm>
              <a:off x="5744019" y="2232125"/>
              <a:ext cx="10827" cy="10645"/>
            </a:xfrm>
            <a:custGeom>
              <a:avLst/>
              <a:gdLst/>
              <a:ahLst/>
              <a:cxnLst/>
              <a:rect l="l" t="t" r="r" b="b"/>
              <a:pathLst>
                <a:path w="416" h="409" extrusionOk="0">
                  <a:moveTo>
                    <a:pt x="61" y="0"/>
                  </a:moveTo>
                  <a:lnTo>
                    <a:pt x="61" y="257"/>
                  </a:lnTo>
                  <a:cubicBezTo>
                    <a:pt x="61" y="313"/>
                    <a:pt x="39" y="366"/>
                    <a:pt x="1" y="408"/>
                  </a:cubicBezTo>
                  <a:lnTo>
                    <a:pt x="356" y="408"/>
                  </a:lnTo>
                  <a:cubicBezTo>
                    <a:pt x="395" y="366"/>
                    <a:pt x="416" y="313"/>
                    <a:pt x="416" y="257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206;p85">
              <a:extLst>
                <a:ext uri="{FF2B5EF4-FFF2-40B4-BE49-F238E27FC236}">
                  <a16:creationId xmlns:a16="http://schemas.microsoft.com/office/drawing/2014/main" id="{2F3B4A4A-B33E-4611-B502-5869921C9563}"/>
                </a:ext>
              </a:extLst>
            </p:cNvPr>
            <p:cNvSpPr/>
            <p:nvPr/>
          </p:nvSpPr>
          <p:spPr>
            <a:xfrm>
              <a:off x="5608676" y="2163621"/>
              <a:ext cx="125296" cy="125400"/>
            </a:xfrm>
            <a:custGeom>
              <a:avLst/>
              <a:gdLst/>
              <a:ahLst/>
              <a:cxnLst/>
              <a:rect l="l" t="t" r="r" b="b"/>
              <a:pathLst>
                <a:path w="4814" h="4818" extrusionOk="0">
                  <a:moveTo>
                    <a:pt x="2421" y="1014"/>
                  </a:moveTo>
                  <a:cubicBezTo>
                    <a:pt x="3192" y="1014"/>
                    <a:pt x="3814" y="1636"/>
                    <a:pt x="3814" y="2407"/>
                  </a:cubicBezTo>
                  <a:cubicBezTo>
                    <a:pt x="3814" y="2435"/>
                    <a:pt x="3814" y="2460"/>
                    <a:pt x="3811" y="2488"/>
                  </a:cubicBezTo>
                  <a:lnTo>
                    <a:pt x="3811" y="2509"/>
                  </a:lnTo>
                  <a:cubicBezTo>
                    <a:pt x="3811" y="2530"/>
                    <a:pt x="3811" y="2548"/>
                    <a:pt x="3807" y="2569"/>
                  </a:cubicBezTo>
                  <a:cubicBezTo>
                    <a:pt x="3807" y="2576"/>
                    <a:pt x="3807" y="2586"/>
                    <a:pt x="3804" y="2593"/>
                  </a:cubicBezTo>
                  <a:cubicBezTo>
                    <a:pt x="3800" y="2611"/>
                    <a:pt x="3797" y="2632"/>
                    <a:pt x="3793" y="2650"/>
                  </a:cubicBezTo>
                  <a:cubicBezTo>
                    <a:pt x="3793" y="2657"/>
                    <a:pt x="3793" y="2664"/>
                    <a:pt x="3790" y="2674"/>
                  </a:cubicBezTo>
                  <a:cubicBezTo>
                    <a:pt x="3786" y="2692"/>
                    <a:pt x="3783" y="2713"/>
                    <a:pt x="3776" y="2734"/>
                  </a:cubicBezTo>
                  <a:cubicBezTo>
                    <a:pt x="3776" y="2741"/>
                    <a:pt x="3776" y="2745"/>
                    <a:pt x="3772" y="2748"/>
                  </a:cubicBezTo>
                  <a:cubicBezTo>
                    <a:pt x="3765" y="2776"/>
                    <a:pt x="3758" y="2801"/>
                    <a:pt x="3751" y="2826"/>
                  </a:cubicBezTo>
                  <a:cubicBezTo>
                    <a:pt x="3751" y="2833"/>
                    <a:pt x="3748" y="2840"/>
                    <a:pt x="3744" y="2847"/>
                  </a:cubicBezTo>
                  <a:cubicBezTo>
                    <a:pt x="3741" y="2864"/>
                    <a:pt x="3733" y="2878"/>
                    <a:pt x="3726" y="2896"/>
                  </a:cubicBezTo>
                  <a:cubicBezTo>
                    <a:pt x="3723" y="2914"/>
                    <a:pt x="3702" y="2921"/>
                    <a:pt x="3698" y="2935"/>
                  </a:cubicBezTo>
                  <a:lnTo>
                    <a:pt x="3684" y="2966"/>
                  </a:lnTo>
                  <a:cubicBezTo>
                    <a:pt x="3681" y="2980"/>
                    <a:pt x="3674" y="2994"/>
                    <a:pt x="3667" y="3005"/>
                  </a:cubicBezTo>
                  <a:lnTo>
                    <a:pt x="3656" y="3030"/>
                  </a:lnTo>
                  <a:cubicBezTo>
                    <a:pt x="3568" y="3206"/>
                    <a:pt x="3445" y="3360"/>
                    <a:pt x="3294" y="3484"/>
                  </a:cubicBezTo>
                  <a:lnTo>
                    <a:pt x="3290" y="3484"/>
                  </a:lnTo>
                  <a:cubicBezTo>
                    <a:pt x="3258" y="3512"/>
                    <a:pt x="3223" y="3540"/>
                    <a:pt x="3185" y="3564"/>
                  </a:cubicBezTo>
                  <a:cubicBezTo>
                    <a:pt x="3167" y="3575"/>
                    <a:pt x="3153" y="3586"/>
                    <a:pt x="3135" y="3596"/>
                  </a:cubicBezTo>
                  <a:lnTo>
                    <a:pt x="3121" y="3607"/>
                  </a:lnTo>
                  <a:lnTo>
                    <a:pt x="3083" y="3628"/>
                  </a:lnTo>
                  <a:lnTo>
                    <a:pt x="3065" y="3635"/>
                  </a:lnTo>
                  <a:cubicBezTo>
                    <a:pt x="3047" y="3645"/>
                    <a:pt x="3030" y="3656"/>
                    <a:pt x="3012" y="3663"/>
                  </a:cubicBezTo>
                  <a:lnTo>
                    <a:pt x="3009" y="3663"/>
                  </a:lnTo>
                  <a:cubicBezTo>
                    <a:pt x="2991" y="3674"/>
                    <a:pt x="2974" y="3681"/>
                    <a:pt x="2956" y="3688"/>
                  </a:cubicBezTo>
                  <a:lnTo>
                    <a:pt x="2938" y="3695"/>
                  </a:lnTo>
                  <a:lnTo>
                    <a:pt x="2896" y="3712"/>
                  </a:lnTo>
                  <a:lnTo>
                    <a:pt x="2879" y="3719"/>
                  </a:lnTo>
                  <a:cubicBezTo>
                    <a:pt x="2857" y="3726"/>
                    <a:pt x="2840" y="3730"/>
                    <a:pt x="2822" y="3737"/>
                  </a:cubicBezTo>
                  <a:lnTo>
                    <a:pt x="2815" y="3737"/>
                  </a:lnTo>
                  <a:cubicBezTo>
                    <a:pt x="2798" y="3744"/>
                    <a:pt x="2780" y="3747"/>
                    <a:pt x="2759" y="3754"/>
                  </a:cubicBezTo>
                  <a:lnTo>
                    <a:pt x="2741" y="3754"/>
                  </a:lnTo>
                  <a:lnTo>
                    <a:pt x="2699" y="3765"/>
                  </a:lnTo>
                  <a:lnTo>
                    <a:pt x="2678" y="3765"/>
                  </a:lnTo>
                  <a:cubicBezTo>
                    <a:pt x="2660" y="3769"/>
                    <a:pt x="2639" y="3772"/>
                    <a:pt x="2618" y="3776"/>
                  </a:cubicBezTo>
                  <a:cubicBezTo>
                    <a:pt x="2601" y="3779"/>
                    <a:pt x="2576" y="3783"/>
                    <a:pt x="2555" y="3786"/>
                  </a:cubicBezTo>
                  <a:lnTo>
                    <a:pt x="2541" y="3786"/>
                  </a:lnTo>
                  <a:lnTo>
                    <a:pt x="2491" y="3790"/>
                  </a:lnTo>
                  <a:lnTo>
                    <a:pt x="2330" y="3790"/>
                  </a:lnTo>
                  <a:lnTo>
                    <a:pt x="2284" y="3786"/>
                  </a:lnTo>
                  <a:lnTo>
                    <a:pt x="2266" y="3786"/>
                  </a:lnTo>
                  <a:cubicBezTo>
                    <a:pt x="2245" y="3783"/>
                    <a:pt x="2224" y="3779"/>
                    <a:pt x="2203" y="3779"/>
                  </a:cubicBezTo>
                  <a:lnTo>
                    <a:pt x="2199" y="3779"/>
                  </a:lnTo>
                  <a:lnTo>
                    <a:pt x="2164" y="3772"/>
                  </a:lnTo>
                  <a:lnTo>
                    <a:pt x="2143" y="3769"/>
                  </a:lnTo>
                  <a:lnTo>
                    <a:pt x="2129" y="3765"/>
                  </a:lnTo>
                  <a:cubicBezTo>
                    <a:pt x="2087" y="3758"/>
                    <a:pt x="2041" y="3744"/>
                    <a:pt x="2002" y="3733"/>
                  </a:cubicBezTo>
                  <a:lnTo>
                    <a:pt x="1995" y="3733"/>
                  </a:lnTo>
                  <a:lnTo>
                    <a:pt x="1943" y="3716"/>
                  </a:lnTo>
                  <a:lnTo>
                    <a:pt x="1936" y="3712"/>
                  </a:lnTo>
                  <a:cubicBezTo>
                    <a:pt x="1893" y="3695"/>
                    <a:pt x="1851" y="3677"/>
                    <a:pt x="1812" y="3659"/>
                  </a:cubicBezTo>
                  <a:lnTo>
                    <a:pt x="1809" y="3656"/>
                  </a:lnTo>
                  <a:lnTo>
                    <a:pt x="1781" y="3642"/>
                  </a:lnTo>
                  <a:lnTo>
                    <a:pt x="1763" y="3635"/>
                  </a:lnTo>
                  <a:lnTo>
                    <a:pt x="1760" y="3635"/>
                  </a:lnTo>
                  <a:lnTo>
                    <a:pt x="1742" y="3624"/>
                  </a:lnTo>
                  <a:lnTo>
                    <a:pt x="1707" y="3603"/>
                  </a:lnTo>
                  <a:lnTo>
                    <a:pt x="1703" y="3603"/>
                  </a:lnTo>
                  <a:lnTo>
                    <a:pt x="1689" y="3596"/>
                  </a:lnTo>
                  <a:cubicBezTo>
                    <a:pt x="1672" y="3586"/>
                    <a:pt x="1654" y="3575"/>
                    <a:pt x="1636" y="3561"/>
                  </a:cubicBezTo>
                  <a:lnTo>
                    <a:pt x="1633" y="3557"/>
                  </a:lnTo>
                  <a:cubicBezTo>
                    <a:pt x="1415" y="3410"/>
                    <a:pt x="1242" y="3202"/>
                    <a:pt x="1140" y="2963"/>
                  </a:cubicBezTo>
                  <a:cubicBezTo>
                    <a:pt x="1140" y="2956"/>
                    <a:pt x="1133" y="2952"/>
                    <a:pt x="1133" y="2949"/>
                  </a:cubicBezTo>
                  <a:cubicBezTo>
                    <a:pt x="1130" y="2945"/>
                    <a:pt x="1126" y="2931"/>
                    <a:pt x="1123" y="2921"/>
                  </a:cubicBezTo>
                  <a:lnTo>
                    <a:pt x="1116" y="2899"/>
                  </a:lnTo>
                  <a:cubicBezTo>
                    <a:pt x="1105" y="2878"/>
                    <a:pt x="1098" y="2857"/>
                    <a:pt x="1091" y="2833"/>
                  </a:cubicBezTo>
                  <a:lnTo>
                    <a:pt x="1091" y="2829"/>
                  </a:lnTo>
                  <a:cubicBezTo>
                    <a:pt x="1074" y="2776"/>
                    <a:pt x="1059" y="2724"/>
                    <a:pt x="1049" y="2667"/>
                  </a:cubicBezTo>
                  <a:lnTo>
                    <a:pt x="1049" y="2657"/>
                  </a:lnTo>
                  <a:cubicBezTo>
                    <a:pt x="1045" y="2632"/>
                    <a:pt x="1042" y="2611"/>
                    <a:pt x="1038" y="2590"/>
                  </a:cubicBezTo>
                  <a:cubicBezTo>
                    <a:pt x="1038" y="2583"/>
                    <a:pt x="1038" y="2576"/>
                    <a:pt x="1035" y="2569"/>
                  </a:cubicBezTo>
                  <a:cubicBezTo>
                    <a:pt x="1031" y="2548"/>
                    <a:pt x="1031" y="2530"/>
                    <a:pt x="1031" y="2509"/>
                  </a:cubicBezTo>
                  <a:lnTo>
                    <a:pt x="1031" y="2488"/>
                  </a:lnTo>
                  <a:cubicBezTo>
                    <a:pt x="1031" y="2460"/>
                    <a:pt x="1028" y="2435"/>
                    <a:pt x="1028" y="2410"/>
                  </a:cubicBezTo>
                  <a:lnTo>
                    <a:pt x="1028" y="2407"/>
                  </a:lnTo>
                  <a:cubicBezTo>
                    <a:pt x="1028" y="1636"/>
                    <a:pt x="1651" y="1014"/>
                    <a:pt x="2421" y="1014"/>
                  </a:cubicBezTo>
                  <a:close/>
                  <a:moveTo>
                    <a:pt x="2150" y="0"/>
                  </a:moveTo>
                  <a:lnTo>
                    <a:pt x="2150" y="313"/>
                  </a:lnTo>
                  <a:cubicBezTo>
                    <a:pt x="2150" y="419"/>
                    <a:pt x="2080" y="510"/>
                    <a:pt x="1978" y="532"/>
                  </a:cubicBezTo>
                  <a:cubicBezTo>
                    <a:pt x="1767" y="581"/>
                    <a:pt x="1566" y="662"/>
                    <a:pt x="1383" y="778"/>
                  </a:cubicBezTo>
                  <a:cubicBezTo>
                    <a:pt x="1347" y="801"/>
                    <a:pt x="1306" y="812"/>
                    <a:pt x="1265" y="812"/>
                  </a:cubicBezTo>
                  <a:cubicBezTo>
                    <a:pt x="1207" y="812"/>
                    <a:pt x="1149" y="790"/>
                    <a:pt x="1105" y="746"/>
                  </a:cubicBezTo>
                  <a:lnTo>
                    <a:pt x="887" y="528"/>
                  </a:lnTo>
                  <a:lnTo>
                    <a:pt x="525" y="890"/>
                  </a:lnTo>
                  <a:lnTo>
                    <a:pt x="743" y="1109"/>
                  </a:lnTo>
                  <a:cubicBezTo>
                    <a:pt x="817" y="1182"/>
                    <a:pt x="831" y="1299"/>
                    <a:pt x="774" y="1387"/>
                  </a:cubicBezTo>
                  <a:cubicBezTo>
                    <a:pt x="658" y="1569"/>
                    <a:pt x="577" y="1770"/>
                    <a:pt x="528" y="1981"/>
                  </a:cubicBezTo>
                  <a:cubicBezTo>
                    <a:pt x="507" y="2083"/>
                    <a:pt x="416" y="2154"/>
                    <a:pt x="314" y="2154"/>
                  </a:cubicBezTo>
                  <a:lnTo>
                    <a:pt x="0" y="2154"/>
                  </a:lnTo>
                  <a:lnTo>
                    <a:pt x="0" y="2667"/>
                  </a:lnTo>
                  <a:lnTo>
                    <a:pt x="314" y="2667"/>
                  </a:lnTo>
                  <a:cubicBezTo>
                    <a:pt x="416" y="2667"/>
                    <a:pt x="507" y="2738"/>
                    <a:pt x="528" y="2840"/>
                  </a:cubicBezTo>
                  <a:cubicBezTo>
                    <a:pt x="577" y="3051"/>
                    <a:pt x="658" y="3251"/>
                    <a:pt x="774" y="3434"/>
                  </a:cubicBezTo>
                  <a:cubicBezTo>
                    <a:pt x="831" y="3522"/>
                    <a:pt x="817" y="3635"/>
                    <a:pt x="746" y="3709"/>
                  </a:cubicBezTo>
                  <a:lnTo>
                    <a:pt x="525" y="3930"/>
                  </a:lnTo>
                  <a:lnTo>
                    <a:pt x="887" y="4293"/>
                  </a:lnTo>
                  <a:lnTo>
                    <a:pt x="1109" y="4071"/>
                  </a:lnTo>
                  <a:cubicBezTo>
                    <a:pt x="1150" y="4030"/>
                    <a:pt x="1206" y="4008"/>
                    <a:pt x="1264" y="4008"/>
                  </a:cubicBezTo>
                  <a:cubicBezTo>
                    <a:pt x="1305" y="4008"/>
                    <a:pt x="1346" y="4019"/>
                    <a:pt x="1383" y="4043"/>
                  </a:cubicBezTo>
                  <a:cubicBezTo>
                    <a:pt x="1566" y="4156"/>
                    <a:pt x="1767" y="4240"/>
                    <a:pt x="1978" y="4289"/>
                  </a:cubicBezTo>
                  <a:cubicBezTo>
                    <a:pt x="2080" y="4310"/>
                    <a:pt x="2150" y="4402"/>
                    <a:pt x="2150" y="4504"/>
                  </a:cubicBezTo>
                  <a:lnTo>
                    <a:pt x="2150" y="4817"/>
                  </a:lnTo>
                  <a:lnTo>
                    <a:pt x="2664" y="4817"/>
                  </a:lnTo>
                  <a:lnTo>
                    <a:pt x="2664" y="4504"/>
                  </a:lnTo>
                  <a:cubicBezTo>
                    <a:pt x="2664" y="4402"/>
                    <a:pt x="2734" y="4310"/>
                    <a:pt x="2836" y="4289"/>
                  </a:cubicBezTo>
                  <a:cubicBezTo>
                    <a:pt x="3047" y="4240"/>
                    <a:pt x="3248" y="4156"/>
                    <a:pt x="3431" y="4043"/>
                  </a:cubicBezTo>
                  <a:cubicBezTo>
                    <a:pt x="3468" y="4019"/>
                    <a:pt x="3509" y="4008"/>
                    <a:pt x="3549" y="4008"/>
                  </a:cubicBezTo>
                  <a:cubicBezTo>
                    <a:pt x="3606" y="4008"/>
                    <a:pt x="3662" y="4030"/>
                    <a:pt x="3705" y="4071"/>
                  </a:cubicBezTo>
                  <a:lnTo>
                    <a:pt x="3927" y="4293"/>
                  </a:lnTo>
                  <a:lnTo>
                    <a:pt x="4289" y="3930"/>
                  </a:lnTo>
                  <a:lnTo>
                    <a:pt x="4068" y="3709"/>
                  </a:lnTo>
                  <a:cubicBezTo>
                    <a:pt x="3997" y="3635"/>
                    <a:pt x="3983" y="3522"/>
                    <a:pt x="4040" y="3434"/>
                  </a:cubicBezTo>
                  <a:cubicBezTo>
                    <a:pt x="4152" y="3251"/>
                    <a:pt x="4237" y="3051"/>
                    <a:pt x="4286" y="2840"/>
                  </a:cubicBezTo>
                  <a:cubicBezTo>
                    <a:pt x="4307" y="2738"/>
                    <a:pt x="4398" y="2667"/>
                    <a:pt x="4501" y="2667"/>
                  </a:cubicBezTo>
                  <a:lnTo>
                    <a:pt x="4814" y="2667"/>
                  </a:lnTo>
                  <a:lnTo>
                    <a:pt x="4814" y="2154"/>
                  </a:lnTo>
                  <a:lnTo>
                    <a:pt x="4501" y="2154"/>
                  </a:lnTo>
                  <a:cubicBezTo>
                    <a:pt x="4398" y="2154"/>
                    <a:pt x="4307" y="2083"/>
                    <a:pt x="4286" y="1981"/>
                  </a:cubicBezTo>
                  <a:cubicBezTo>
                    <a:pt x="4237" y="1770"/>
                    <a:pt x="4152" y="1569"/>
                    <a:pt x="4040" y="1387"/>
                  </a:cubicBezTo>
                  <a:cubicBezTo>
                    <a:pt x="3983" y="1299"/>
                    <a:pt x="3994" y="1182"/>
                    <a:pt x="4068" y="1109"/>
                  </a:cubicBezTo>
                  <a:lnTo>
                    <a:pt x="4289" y="890"/>
                  </a:lnTo>
                  <a:lnTo>
                    <a:pt x="3927" y="528"/>
                  </a:lnTo>
                  <a:lnTo>
                    <a:pt x="3705" y="746"/>
                  </a:lnTo>
                  <a:cubicBezTo>
                    <a:pt x="3662" y="790"/>
                    <a:pt x="3605" y="812"/>
                    <a:pt x="3548" y="812"/>
                  </a:cubicBezTo>
                  <a:cubicBezTo>
                    <a:pt x="3508" y="812"/>
                    <a:pt x="3467" y="801"/>
                    <a:pt x="3431" y="778"/>
                  </a:cubicBezTo>
                  <a:cubicBezTo>
                    <a:pt x="3248" y="662"/>
                    <a:pt x="3047" y="581"/>
                    <a:pt x="2836" y="532"/>
                  </a:cubicBezTo>
                  <a:cubicBezTo>
                    <a:pt x="2734" y="507"/>
                    <a:pt x="2664" y="419"/>
                    <a:pt x="2664" y="313"/>
                  </a:cubicBezTo>
                  <a:lnTo>
                    <a:pt x="2664" y="0"/>
                  </a:lnTo>
                  <a:close/>
                </a:path>
              </a:pathLst>
            </a:custGeom>
            <a:solidFill>
              <a:srgbClr val="95A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207;p85">
              <a:extLst>
                <a:ext uri="{FF2B5EF4-FFF2-40B4-BE49-F238E27FC236}">
                  <a16:creationId xmlns:a16="http://schemas.microsoft.com/office/drawing/2014/main" id="{CBB9EE3F-4FDA-4FEB-88AB-926587095B74}"/>
                </a:ext>
              </a:extLst>
            </p:cNvPr>
            <p:cNvSpPr/>
            <p:nvPr/>
          </p:nvSpPr>
          <p:spPr>
            <a:xfrm>
              <a:off x="5597041" y="2013989"/>
              <a:ext cx="366884" cy="286563"/>
            </a:xfrm>
            <a:custGeom>
              <a:avLst/>
              <a:gdLst/>
              <a:ahLst/>
              <a:cxnLst/>
              <a:rect l="l" t="t" r="r" b="b"/>
              <a:pathLst>
                <a:path w="14096" h="11010" extrusionOk="0">
                  <a:moveTo>
                    <a:pt x="13649" y="443"/>
                  </a:moveTo>
                  <a:lnTo>
                    <a:pt x="13649" y="894"/>
                  </a:lnTo>
                  <a:lnTo>
                    <a:pt x="12016" y="894"/>
                  </a:lnTo>
                  <a:cubicBezTo>
                    <a:pt x="11721" y="894"/>
                    <a:pt x="11721" y="1341"/>
                    <a:pt x="12016" y="1341"/>
                  </a:cubicBezTo>
                  <a:lnTo>
                    <a:pt x="13283" y="1341"/>
                  </a:lnTo>
                  <a:lnTo>
                    <a:pt x="13283" y="7896"/>
                  </a:lnTo>
                  <a:lnTo>
                    <a:pt x="5708" y="7896"/>
                  </a:lnTo>
                  <a:lnTo>
                    <a:pt x="5708" y="7681"/>
                  </a:lnTo>
                  <a:cubicBezTo>
                    <a:pt x="5708" y="7558"/>
                    <a:pt x="5605" y="7459"/>
                    <a:pt x="5482" y="7459"/>
                  </a:cubicBezTo>
                  <a:lnTo>
                    <a:pt x="5120" y="7459"/>
                  </a:lnTo>
                  <a:cubicBezTo>
                    <a:pt x="5074" y="7318"/>
                    <a:pt x="5018" y="7181"/>
                    <a:pt x="4951" y="7055"/>
                  </a:cubicBezTo>
                  <a:lnTo>
                    <a:pt x="5208" y="6794"/>
                  </a:lnTo>
                  <a:cubicBezTo>
                    <a:pt x="5296" y="6706"/>
                    <a:pt x="5296" y="6566"/>
                    <a:pt x="5208" y="6481"/>
                  </a:cubicBezTo>
                  <a:lnTo>
                    <a:pt x="4532" y="5806"/>
                  </a:lnTo>
                  <a:cubicBezTo>
                    <a:pt x="4488" y="5762"/>
                    <a:pt x="4431" y="5740"/>
                    <a:pt x="4374" y="5740"/>
                  </a:cubicBezTo>
                  <a:cubicBezTo>
                    <a:pt x="4318" y="5740"/>
                    <a:pt x="4261" y="5762"/>
                    <a:pt x="4219" y="5806"/>
                  </a:cubicBezTo>
                  <a:lnTo>
                    <a:pt x="3959" y="6062"/>
                  </a:lnTo>
                  <a:cubicBezTo>
                    <a:pt x="3829" y="5992"/>
                    <a:pt x="3695" y="5936"/>
                    <a:pt x="3554" y="5894"/>
                  </a:cubicBezTo>
                  <a:lnTo>
                    <a:pt x="3554" y="5528"/>
                  </a:lnTo>
                  <a:cubicBezTo>
                    <a:pt x="3554" y="5404"/>
                    <a:pt x="3456" y="5306"/>
                    <a:pt x="3333" y="5306"/>
                  </a:cubicBezTo>
                  <a:lnTo>
                    <a:pt x="2784" y="5306"/>
                  </a:lnTo>
                  <a:lnTo>
                    <a:pt x="2784" y="1341"/>
                  </a:lnTo>
                  <a:lnTo>
                    <a:pt x="11246" y="1341"/>
                  </a:lnTo>
                  <a:cubicBezTo>
                    <a:pt x="11369" y="1341"/>
                    <a:pt x="11467" y="1239"/>
                    <a:pt x="11467" y="1115"/>
                  </a:cubicBezTo>
                  <a:cubicBezTo>
                    <a:pt x="11467" y="992"/>
                    <a:pt x="11369" y="894"/>
                    <a:pt x="11246" y="894"/>
                  </a:cubicBezTo>
                  <a:lnTo>
                    <a:pt x="2418" y="894"/>
                  </a:lnTo>
                  <a:lnTo>
                    <a:pt x="2418" y="443"/>
                  </a:lnTo>
                  <a:close/>
                  <a:moveTo>
                    <a:pt x="13645" y="8339"/>
                  </a:moveTo>
                  <a:lnTo>
                    <a:pt x="13645" y="8789"/>
                  </a:lnTo>
                  <a:lnTo>
                    <a:pt x="5644" y="8789"/>
                  </a:lnTo>
                  <a:cubicBezTo>
                    <a:pt x="5683" y="8747"/>
                    <a:pt x="5704" y="8694"/>
                    <a:pt x="5704" y="8638"/>
                  </a:cubicBezTo>
                  <a:lnTo>
                    <a:pt x="5704" y="8381"/>
                  </a:lnTo>
                  <a:lnTo>
                    <a:pt x="13504" y="8381"/>
                  </a:lnTo>
                  <a:cubicBezTo>
                    <a:pt x="13550" y="8381"/>
                    <a:pt x="13592" y="8367"/>
                    <a:pt x="13631" y="8339"/>
                  </a:cubicBezTo>
                  <a:close/>
                  <a:moveTo>
                    <a:pt x="3111" y="5749"/>
                  </a:moveTo>
                  <a:lnTo>
                    <a:pt x="3111" y="6062"/>
                  </a:lnTo>
                  <a:cubicBezTo>
                    <a:pt x="3111" y="6168"/>
                    <a:pt x="3185" y="6259"/>
                    <a:pt x="3283" y="6281"/>
                  </a:cubicBezTo>
                  <a:cubicBezTo>
                    <a:pt x="3494" y="6330"/>
                    <a:pt x="3698" y="6411"/>
                    <a:pt x="3881" y="6527"/>
                  </a:cubicBezTo>
                  <a:cubicBezTo>
                    <a:pt x="3916" y="6550"/>
                    <a:pt x="3957" y="6561"/>
                    <a:pt x="3997" y="6561"/>
                  </a:cubicBezTo>
                  <a:cubicBezTo>
                    <a:pt x="4055" y="6561"/>
                    <a:pt x="4112" y="6539"/>
                    <a:pt x="4156" y="6495"/>
                  </a:cubicBezTo>
                  <a:lnTo>
                    <a:pt x="4374" y="6277"/>
                  </a:lnTo>
                  <a:lnTo>
                    <a:pt x="4736" y="6639"/>
                  </a:lnTo>
                  <a:lnTo>
                    <a:pt x="4518" y="6858"/>
                  </a:lnTo>
                  <a:cubicBezTo>
                    <a:pt x="4444" y="6931"/>
                    <a:pt x="4430" y="7048"/>
                    <a:pt x="4487" y="7136"/>
                  </a:cubicBezTo>
                  <a:cubicBezTo>
                    <a:pt x="4603" y="7318"/>
                    <a:pt x="4687" y="7519"/>
                    <a:pt x="4733" y="7730"/>
                  </a:cubicBezTo>
                  <a:cubicBezTo>
                    <a:pt x="4758" y="7832"/>
                    <a:pt x="4845" y="7903"/>
                    <a:pt x="4951" y="7903"/>
                  </a:cubicBezTo>
                  <a:lnTo>
                    <a:pt x="5264" y="7903"/>
                  </a:lnTo>
                  <a:lnTo>
                    <a:pt x="5264" y="8416"/>
                  </a:lnTo>
                  <a:lnTo>
                    <a:pt x="4951" y="8416"/>
                  </a:lnTo>
                  <a:cubicBezTo>
                    <a:pt x="4845" y="8416"/>
                    <a:pt x="4758" y="8487"/>
                    <a:pt x="4733" y="8589"/>
                  </a:cubicBezTo>
                  <a:cubicBezTo>
                    <a:pt x="4687" y="8800"/>
                    <a:pt x="4603" y="9000"/>
                    <a:pt x="4487" y="9183"/>
                  </a:cubicBezTo>
                  <a:cubicBezTo>
                    <a:pt x="4430" y="9271"/>
                    <a:pt x="4444" y="9384"/>
                    <a:pt x="4518" y="9458"/>
                  </a:cubicBezTo>
                  <a:lnTo>
                    <a:pt x="4736" y="9679"/>
                  </a:lnTo>
                  <a:lnTo>
                    <a:pt x="4374" y="10042"/>
                  </a:lnTo>
                  <a:lnTo>
                    <a:pt x="4156" y="9824"/>
                  </a:lnTo>
                  <a:cubicBezTo>
                    <a:pt x="4112" y="9780"/>
                    <a:pt x="4055" y="9757"/>
                    <a:pt x="3997" y="9757"/>
                  </a:cubicBezTo>
                  <a:cubicBezTo>
                    <a:pt x="3957" y="9757"/>
                    <a:pt x="3916" y="9769"/>
                    <a:pt x="3881" y="9792"/>
                  </a:cubicBezTo>
                  <a:cubicBezTo>
                    <a:pt x="3698" y="9908"/>
                    <a:pt x="3494" y="9989"/>
                    <a:pt x="3283" y="10038"/>
                  </a:cubicBezTo>
                  <a:cubicBezTo>
                    <a:pt x="3185" y="10063"/>
                    <a:pt x="3111" y="10151"/>
                    <a:pt x="3111" y="10256"/>
                  </a:cubicBezTo>
                  <a:lnTo>
                    <a:pt x="3111" y="10570"/>
                  </a:lnTo>
                  <a:lnTo>
                    <a:pt x="2601" y="10570"/>
                  </a:lnTo>
                  <a:lnTo>
                    <a:pt x="2601" y="10256"/>
                  </a:lnTo>
                  <a:cubicBezTo>
                    <a:pt x="2601" y="10151"/>
                    <a:pt x="2527" y="10063"/>
                    <a:pt x="2425" y="10038"/>
                  </a:cubicBezTo>
                  <a:cubicBezTo>
                    <a:pt x="2214" y="9989"/>
                    <a:pt x="2013" y="9908"/>
                    <a:pt x="1830" y="9792"/>
                  </a:cubicBezTo>
                  <a:cubicBezTo>
                    <a:pt x="1794" y="9769"/>
                    <a:pt x="1753" y="9757"/>
                    <a:pt x="1713" y="9757"/>
                  </a:cubicBezTo>
                  <a:cubicBezTo>
                    <a:pt x="1656" y="9757"/>
                    <a:pt x="1599" y="9780"/>
                    <a:pt x="1556" y="9824"/>
                  </a:cubicBezTo>
                  <a:lnTo>
                    <a:pt x="1338" y="10042"/>
                  </a:lnTo>
                  <a:lnTo>
                    <a:pt x="975" y="9679"/>
                  </a:lnTo>
                  <a:lnTo>
                    <a:pt x="1193" y="9461"/>
                  </a:lnTo>
                  <a:cubicBezTo>
                    <a:pt x="1267" y="9387"/>
                    <a:pt x="1278" y="9271"/>
                    <a:pt x="1225" y="9183"/>
                  </a:cubicBezTo>
                  <a:cubicBezTo>
                    <a:pt x="1109" y="9000"/>
                    <a:pt x="1024" y="8800"/>
                    <a:pt x="979" y="8589"/>
                  </a:cubicBezTo>
                  <a:cubicBezTo>
                    <a:pt x="954" y="8490"/>
                    <a:pt x="866" y="8416"/>
                    <a:pt x="761" y="8416"/>
                  </a:cubicBezTo>
                  <a:lnTo>
                    <a:pt x="447" y="8416"/>
                  </a:lnTo>
                  <a:lnTo>
                    <a:pt x="447" y="7903"/>
                  </a:lnTo>
                  <a:lnTo>
                    <a:pt x="761" y="7903"/>
                  </a:lnTo>
                  <a:cubicBezTo>
                    <a:pt x="863" y="7903"/>
                    <a:pt x="954" y="7832"/>
                    <a:pt x="975" y="7730"/>
                  </a:cubicBezTo>
                  <a:cubicBezTo>
                    <a:pt x="1024" y="7519"/>
                    <a:pt x="1105" y="7318"/>
                    <a:pt x="1221" y="7136"/>
                  </a:cubicBezTo>
                  <a:cubicBezTo>
                    <a:pt x="1278" y="7048"/>
                    <a:pt x="1267" y="6931"/>
                    <a:pt x="1193" y="6861"/>
                  </a:cubicBezTo>
                  <a:lnTo>
                    <a:pt x="975" y="6639"/>
                  </a:lnTo>
                  <a:lnTo>
                    <a:pt x="1338" y="6277"/>
                  </a:lnTo>
                  <a:lnTo>
                    <a:pt x="1556" y="6499"/>
                  </a:lnTo>
                  <a:cubicBezTo>
                    <a:pt x="1599" y="6540"/>
                    <a:pt x="1655" y="6562"/>
                    <a:pt x="1712" y="6562"/>
                  </a:cubicBezTo>
                  <a:cubicBezTo>
                    <a:pt x="1752" y="6562"/>
                    <a:pt x="1793" y="6550"/>
                    <a:pt x="1830" y="6527"/>
                  </a:cubicBezTo>
                  <a:cubicBezTo>
                    <a:pt x="2013" y="6411"/>
                    <a:pt x="2214" y="6330"/>
                    <a:pt x="2425" y="6281"/>
                  </a:cubicBezTo>
                  <a:cubicBezTo>
                    <a:pt x="2527" y="6259"/>
                    <a:pt x="2601" y="6168"/>
                    <a:pt x="2601" y="6066"/>
                  </a:cubicBezTo>
                  <a:lnTo>
                    <a:pt x="2601" y="5749"/>
                  </a:lnTo>
                  <a:close/>
                  <a:moveTo>
                    <a:pt x="2193" y="0"/>
                  </a:moveTo>
                  <a:cubicBezTo>
                    <a:pt x="2069" y="0"/>
                    <a:pt x="1971" y="99"/>
                    <a:pt x="1971" y="222"/>
                  </a:cubicBezTo>
                  <a:lnTo>
                    <a:pt x="1971" y="1115"/>
                  </a:lnTo>
                  <a:cubicBezTo>
                    <a:pt x="1971" y="1239"/>
                    <a:pt x="2069" y="1337"/>
                    <a:pt x="2193" y="1337"/>
                  </a:cubicBezTo>
                  <a:lnTo>
                    <a:pt x="2337" y="1337"/>
                  </a:lnTo>
                  <a:lnTo>
                    <a:pt x="2337" y="5309"/>
                  </a:lnTo>
                  <a:cubicBezTo>
                    <a:pt x="2231" y="5327"/>
                    <a:pt x="2150" y="5422"/>
                    <a:pt x="2150" y="5531"/>
                  </a:cubicBezTo>
                  <a:lnTo>
                    <a:pt x="2150" y="5894"/>
                  </a:lnTo>
                  <a:cubicBezTo>
                    <a:pt x="2013" y="5936"/>
                    <a:pt x="1876" y="5992"/>
                    <a:pt x="1746" y="6059"/>
                  </a:cubicBezTo>
                  <a:lnTo>
                    <a:pt x="1489" y="5802"/>
                  </a:lnTo>
                  <a:cubicBezTo>
                    <a:pt x="1445" y="5758"/>
                    <a:pt x="1388" y="5736"/>
                    <a:pt x="1331" y="5736"/>
                  </a:cubicBezTo>
                  <a:cubicBezTo>
                    <a:pt x="1274" y="5736"/>
                    <a:pt x="1218" y="5758"/>
                    <a:pt x="1176" y="5802"/>
                  </a:cubicBezTo>
                  <a:lnTo>
                    <a:pt x="497" y="6478"/>
                  </a:lnTo>
                  <a:cubicBezTo>
                    <a:pt x="409" y="6566"/>
                    <a:pt x="409" y="6706"/>
                    <a:pt x="497" y="6794"/>
                  </a:cubicBezTo>
                  <a:lnTo>
                    <a:pt x="757" y="7051"/>
                  </a:lnTo>
                  <a:cubicBezTo>
                    <a:pt x="687" y="7181"/>
                    <a:pt x="630" y="7315"/>
                    <a:pt x="588" y="7456"/>
                  </a:cubicBezTo>
                  <a:lnTo>
                    <a:pt x="222" y="7456"/>
                  </a:lnTo>
                  <a:cubicBezTo>
                    <a:pt x="99" y="7456"/>
                    <a:pt x="1" y="7554"/>
                    <a:pt x="1" y="7677"/>
                  </a:cubicBezTo>
                  <a:lnTo>
                    <a:pt x="1" y="8634"/>
                  </a:lnTo>
                  <a:cubicBezTo>
                    <a:pt x="1" y="8758"/>
                    <a:pt x="99" y="8860"/>
                    <a:pt x="222" y="8860"/>
                  </a:cubicBezTo>
                  <a:lnTo>
                    <a:pt x="588" y="8860"/>
                  </a:lnTo>
                  <a:cubicBezTo>
                    <a:pt x="630" y="8997"/>
                    <a:pt x="687" y="9134"/>
                    <a:pt x="757" y="9264"/>
                  </a:cubicBezTo>
                  <a:lnTo>
                    <a:pt x="497" y="9521"/>
                  </a:lnTo>
                  <a:cubicBezTo>
                    <a:pt x="412" y="9609"/>
                    <a:pt x="412" y="9750"/>
                    <a:pt x="497" y="9838"/>
                  </a:cubicBezTo>
                  <a:lnTo>
                    <a:pt x="1176" y="10513"/>
                  </a:lnTo>
                  <a:cubicBezTo>
                    <a:pt x="1218" y="10557"/>
                    <a:pt x="1274" y="10579"/>
                    <a:pt x="1331" y="10579"/>
                  </a:cubicBezTo>
                  <a:cubicBezTo>
                    <a:pt x="1388" y="10579"/>
                    <a:pt x="1445" y="10557"/>
                    <a:pt x="1489" y="10513"/>
                  </a:cubicBezTo>
                  <a:lnTo>
                    <a:pt x="1749" y="10256"/>
                  </a:lnTo>
                  <a:cubicBezTo>
                    <a:pt x="1876" y="10323"/>
                    <a:pt x="2013" y="10380"/>
                    <a:pt x="2154" y="10422"/>
                  </a:cubicBezTo>
                  <a:lnTo>
                    <a:pt x="2154" y="10788"/>
                  </a:lnTo>
                  <a:cubicBezTo>
                    <a:pt x="2154" y="10911"/>
                    <a:pt x="2252" y="11009"/>
                    <a:pt x="2376" y="11009"/>
                  </a:cubicBezTo>
                  <a:lnTo>
                    <a:pt x="3333" y="11009"/>
                  </a:lnTo>
                  <a:cubicBezTo>
                    <a:pt x="3456" y="11009"/>
                    <a:pt x="3554" y="10911"/>
                    <a:pt x="3554" y="10788"/>
                  </a:cubicBezTo>
                  <a:lnTo>
                    <a:pt x="3554" y="10422"/>
                  </a:lnTo>
                  <a:cubicBezTo>
                    <a:pt x="3695" y="10380"/>
                    <a:pt x="3829" y="10323"/>
                    <a:pt x="3959" y="10256"/>
                  </a:cubicBezTo>
                  <a:lnTo>
                    <a:pt x="4219" y="10513"/>
                  </a:lnTo>
                  <a:cubicBezTo>
                    <a:pt x="4261" y="10557"/>
                    <a:pt x="4318" y="10579"/>
                    <a:pt x="4374" y="10579"/>
                  </a:cubicBezTo>
                  <a:cubicBezTo>
                    <a:pt x="4431" y="10579"/>
                    <a:pt x="4488" y="10557"/>
                    <a:pt x="4532" y="10513"/>
                  </a:cubicBezTo>
                  <a:lnTo>
                    <a:pt x="5208" y="9838"/>
                  </a:lnTo>
                  <a:cubicBezTo>
                    <a:pt x="5296" y="9750"/>
                    <a:pt x="5296" y="9609"/>
                    <a:pt x="5208" y="9521"/>
                  </a:cubicBezTo>
                  <a:lnTo>
                    <a:pt x="4951" y="9264"/>
                  </a:lnTo>
                  <a:cubicBezTo>
                    <a:pt x="4955" y="9254"/>
                    <a:pt x="4962" y="9243"/>
                    <a:pt x="4965" y="9233"/>
                  </a:cubicBezTo>
                  <a:lnTo>
                    <a:pt x="13870" y="9233"/>
                  </a:lnTo>
                  <a:cubicBezTo>
                    <a:pt x="13994" y="9233"/>
                    <a:pt x="14092" y="9134"/>
                    <a:pt x="14092" y="9011"/>
                  </a:cubicBezTo>
                  <a:lnTo>
                    <a:pt x="14092" y="8117"/>
                  </a:lnTo>
                  <a:cubicBezTo>
                    <a:pt x="14092" y="7994"/>
                    <a:pt x="13994" y="7896"/>
                    <a:pt x="13870" y="7896"/>
                  </a:cubicBezTo>
                  <a:lnTo>
                    <a:pt x="13730" y="7896"/>
                  </a:lnTo>
                  <a:lnTo>
                    <a:pt x="13730" y="1341"/>
                  </a:lnTo>
                  <a:lnTo>
                    <a:pt x="13870" y="1341"/>
                  </a:lnTo>
                  <a:cubicBezTo>
                    <a:pt x="13994" y="1341"/>
                    <a:pt x="14096" y="1239"/>
                    <a:pt x="14096" y="1115"/>
                  </a:cubicBezTo>
                  <a:lnTo>
                    <a:pt x="14096" y="222"/>
                  </a:lnTo>
                  <a:cubicBezTo>
                    <a:pt x="14096" y="99"/>
                    <a:pt x="13994" y="0"/>
                    <a:pt x="1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208;p85">
              <a:extLst>
                <a:ext uri="{FF2B5EF4-FFF2-40B4-BE49-F238E27FC236}">
                  <a16:creationId xmlns:a16="http://schemas.microsoft.com/office/drawing/2014/main" id="{25E93EC1-374C-4B64-B2EF-E1B836452B68}"/>
                </a:ext>
              </a:extLst>
            </p:cNvPr>
            <p:cNvSpPr/>
            <p:nvPr/>
          </p:nvSpPr>
          <p:spPr>
            <a:xfrm>
              <a:off x="5761977" y="2129915"/>
              <a:ext cx="34903" cy="73736"/>
            </a:xfrm>
            <a:custGeom>
              <a:avLst/>
              <a:gdLst/>
              <a:ahLst/>
              <a:cxnLst/>
              <a:rect l="l" t="t" r="r" b="b"/>
              <a:pathLst>
                <a:path w="1341" h="2833" extrusionOk="0">
                  <a:moveTo>
                    <a:pt x="898" y="444"/>
                  </a:moveTo>
                  <a:lnTo>
                    <a:pt x="898" y="2386"/>
                  </a:lnTo>
                  <a:lnTo>
                    <a:pt x="447" y="2386"/>
                  </a:lnTo>
                  <a:lnTo>
                    <a:pt x="447" y="444"/>
                  </a:lnTo>
                  <a:close/>
                  <a:moveTo>
                    <a:pt x="226" y="0"/>
                  </a:moveTo>
                  <a:cubicBezTo>
                    <a:pt x="102" y="0"/>
                    <a:pt x="0" y="99"/>
                    <a:pt x="0" y="222"/>
                  </a:cubicBezTo>
                  <a:lnTo>
                    <a:pt x="0" y="2608"/>
                  </a:lnTo>
                  <a:cubicBezTo>
                    <a:pt x="0" y="2731"/>
                    <a:pt x="102" y="2833"/>
                    <a:pt x="226" y="2833"/>
                  </a:cubicBezTo>
                  <a:lnTo>
                    <a:pt x="1119" y="2833"/>
                  </a:lnTo>
                  <a:cubicBezTo>
                    <a:pt x="1242" y="2833"/>
                    <a:pt x="1341" y="2731"/>
                    <a:pt x="1341" y="2608"/>
                  </a:cubicBezTo>
                  <a:lnTo>
                    <a:pt x="1341" y="222"/>
                  </a:lnTo>
                  <a:cubicBezTo>
                    <a:pt x="1341" y="99"/>
                    <a:pt x="1242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209;p85">
              <a:extLst>
                <a:ext uri="{FF2B5EF4-FFF2-40B4-BE49-F238E27FC236}">
                  <a16:creationId xmlns:a16="http://schemas.microsoft.com/office/drawing/2014/main" id="{DD8C96EB-66D7-4EAE-B4DC-565C2743CC54}"/>
                </a:ext>
              </a:extLst>
            </p:cNvPr>
            <p:cNvSpPr/>
            <p:nvPr/>
          </p:nvSpPr>
          <p:spPr>
            <a:xfrm>
              <a:off x="5803648" y="2101701"/>
              <a:ext cx="34903" cy="101950"/>
            </a:xfrm>
            <a:custGeom>
              <a:avLst/>
              <a:gdLst/>
              <a:ahLst/>
              <a:cxnLst/>
              <a:rect l="l" t="t" r="r" b="b"/>
              <a:pathLst>
                <a:path w="1341" h="3917" extrusionOk="0">
                  <a:moveTo>
                    <a:pt x="894" y="444"/>
                  </a:moveTo>
                  <a:lnTo>
                    <a:pt x="894" y="3470"/>
                  </a:lnTo>
                  <a:lnTo>
                    <a:pt x="444" y="3470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9" y="1"/>
                    <a:pt x="0" y="99"/>
                    <a:pt x="0" y="222"/>
                  </a:cubicBezTo>
                  <a:lnTo>
                    <a:pt x="0" y="3692"/>
                  </a:lnTo>
                  <a:cubicBezTo>
                    <a:pt x="0" y="3815"/>
                    <a:pt x="99" y="3917"/>
                    <a:pt x="222" y="3917"/>
                  </a:cubicBezTo>
                  <a:lnTo>
                    <a:pt x="1116" y="3917"/>
                  </a:lnTo>
                  <a:cubicBezTo>
                    <a:pt x="1239" y="3917"/>
                    <a:pt x="1341" y="3815"/>
                    <a:pt x="1341" y="3692"/>
                  </a:cubicBezTo>
                  <a:lnTo>
                    <a:pt x="1341" y="222"/>
                  </a:lnTo>
                  <a:cubicBezTo>
                    <a:pt x="1341" y="99"/>
                    <a:pt x="1239" y="1"/>
                    <a:pt x="11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210;p85">
              <a:extLst>
                <a:ext uri="{FF2B5EF4-FFF2-40B4-BE49-F238E27FC236}">
                  <a16:creationId xmlns:a16="http://schemas.microsoft.com/office/drawing/2014/main" id="{1C027F45-439E-4D71-8705-7AD94EA5718C}"/>
                </a:ext>
              </a:extLst>
            </p:cNvPr>
            <p:cNvSpPr/>
            <p:nvPr/>
          </p:nvSpPr>
          <p:spPr>
            <a:xfrm>
              <a:off x="5845213" y="2116355"/>
              <a:ext cx="34929" cy="87296"/>
            </a:xfrm>
            <a:custGeom>
              <a:avLst/>
              <a:gdLst/>
              <a:ahLst/>
              <a:cxnLst/>
              <a:rect l="l" t="t" r="r" b="b"/>
              <a:pathLst>
                <a:path w="1342" h="3354" extrusionOk="0">
                  <a:moveTo>
                    <a:pt x="898" y="444"/>
                  </a:moveTo>
                  <a:lnTo>
                    <a:pt x="898" y="2907"/>
                  </a:lnTo>
                  <a:lnTo>
                    <a:pt x="447" y="2907"/>
                  </a:lnTo>
                  <a:lnTo>
                    <a:pt x="447" y="444"/>
                  </a:lnTo>
                  <a:close/>
                  <a:moveTo>
                    <a:pt x="226" y="1"/>
                  </a:moveTo>
                  <a:cubicBezTo>
                    <a:pt x="103" y="1"/>
                    <a:pt x="1" y="103"/>
                    <a:pt x="1" y="222"/>
                  </a:cubicBezTo>
                  <a:lnTo>
                    <a:pt x="1" y="3132"/>
                  </a:lnTo>
                  <a:cubicBezTo>
                    <a:pt x="1" y="3252"/>
                    <a:pt x="103" y="3354"/>
                    <a:pt x="226" y="3354"/>
                  </a:cubicBezTo>
                  <a:lnTo>
                    <a:pt x="1119" y="3354"/>
                  </a:lnTo>
                  <a:cubicBezTo>
                    <a:pt x="1243" y="3354"/>
                    <a:pt x="1341" y="3252"/>
                    <a:pt x="1341" y="3132"/>
                  </a:cubicBezTo>
                  <a:lnTo>
                    <a:pt x="1341" y="222"/>
                  </a:lnTo>
                  <a:cubicBezTo>
                    <a:pt x="1341" y="103"/>
                    <a:pt x="1243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211;p85">
              <a:extLst>
                <a:ext uri="{FF2B5EF4-FFF2-40B4-BE49-F238E27FC236}">
                  <a16:creationId xmlns:a16="http://schemas.microsoft.com/office/drawing/2014/main" id="{DA5E46F7-8626-44EC-B260-F659302FCE70}"/>
                </a:ext>
              </a:extLst>
            </p:cNvPr>
            <p:cNvSpPr/>
            <p:nvPr/>
          </p:nvSpPr>
          <p:spPr>
            <a:xfrm>
              <a:off x="5886883" y="2068464"/>
              <a:ext cx="34929" cy="135187"/>
            </a:xfrm>
            <a:custGeom>
              <a:avLst/>
              <a:gdLst/>
              <a:ahLst/>
              <a:cxnLst/>
              <a:rect l="l" t="t" r="r" b="b"/>
              <a:pathLst>
                <a:path w="1342" h="5194" extrusionOk="0">
                  <a:moveTo>
                    <a:pt x="894" y="447"/>
                  </a:moveTo>
                  <a:lnTo>
                    <a:pt x="894" y="4747"/>
                  </a:lnTo>
                  <a:lnTo>
                    <a:pt x="444" y="4747"/>
                  </a:lnTo>
                  <a:lnTo>
                    <a:pt x="444" y="447"/>
                  </a:ln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" y="4969"/>
                  </a:lnTo>
                  <a:cubicBezTo>
                    <a:pt x="1" y="5092"/>
                    <a:pt x="99" y="5194"/>
                    <a:pt x="222" y="5194"/>
                  </a:cubicBezTo>
                  <a:lnTo>
                    <a:pt x="1116" y="5194"/>
                  </a:lnTo>
                  <a:cubicBezTo>
                    <a:pt x="1239" y="5194"/>
                    <a:pt x="1341" y="5092"/>
                    <a:pt x="1341" y="4969"/>
                  </a:cubicBezTo>
                  <a:lnTo>
                    <a:pt x="1341" y="222"/>
                  </a:lnTo>
                  <a:cubicBezTo>
                    <a:pt x="1341" y="99"/>
                    <a:pt x="1239" y="1"/>
                    <a:pt x="11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212;p85">
              <a:extLst>
                <a:ext uri="{FF2B5EF4-FFF2-40B4-BE49-F238E27FC236}">
                  <a16:creationId xmlns:a16="http://schemas.microsoft.com/office/drawing/2014/main" id="{9E8933B2-070F-4DD3-8DA4-259F632BA684}"/>
                </a:ext>
              </a:extLst>
            </p:cNvPr>
            <p:cNvSpPr/>
            <p:nvPr/>
          </p:nvSpPr>
          <p:spPr>
            <a:xfrm>
              <a:off x="5685873" y="2083040"/>
              <a:ext cx="44429" cy="11634"/>
            </a:xfrm>
            <a:custGeom>
              <a:avLst/>
              <a:gdLst/>
              <a:ahLst/>
              <a:cxnLst/>
              <a:rect l="l" t="t" r="r" b="b"/>
              <a:pathLst>
                <a:path w="1707" h="447" extrusionOk="0">
                  <a:moveTo>
                    <a:pt x="296" y="0"/>
                  </a:moveTo>
                  <a:cubicBezTo>
                    <a:pt x="0" y="0"/>
                    <a:pt x="0" y="447"/>
                    <a:pt x="296" y="447"/>
                  </a:cubicBezTo>
                  <a:lnTo>
                    <a:pt x="1485" y="447"/>
                  </a:lnTo>
                  <a:cubicBezTo>
                    <a:pt x="1608" y="447"/>
                    <a:pt x="1707" y="345"/>
                    <a:pt x="1707" y="222"/>
                  </a:cubicBezTo>
                  <a:cubicBezTo>
                    <a:pt x="1707" y="99"/>
                    <a:pt x="1608" y="0"/>
                    <a:pt x="14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213;p85">
              <a:extLst>
                <a:ext uri="{FF2B5EF4-FFF2-40B4-BE49-F238E27FC236}">
                  <a16:creationId xmlns:a16="http://schemas.microsoft.com/office/drawing/2014/main" id="{BA181420-16A1-4A52-8C8D-3F39FA2B81F5}"/>
                </a:ext>
              </a:extLst>
            </p:cNvPr>
            <p:cNvSpPr/>
            <p:nvPr/>
          </p:nvSpPr>
          <p:spPr>
            <a:xfrm>
              <a:off x="5685873" y="2101337"/>
              <a:ext cx="61295" cy="11582"/>
            </a:xfrm>
            <a:custGeom>
              <a:avLst/>
              <a:gdLst/>
              <a:ahLst/>
              <a:cxnLst/>
              <a:rect l="l" t="t" r="r" b="b"/>
              <a:pathLst>
                <a:path w="2355" h="445" extrusionOk="0">
                  <a:moveTo>
                    <a:pt x="296" y="1"/>
                  </a:moveTo>
                  <a:cubicBezTo>
                    <a:pt x="0" y="1"/>
                    <a:pt x="0" y="444"/>
                    <a:pt x="296" y="444"/>
                  </a:cubicBezTo>
                  <a:lnTo>
                    <a:pt x="2129" y="444"/>
                  </a:lnTo>
                  <a:cubicBezTo>
                    <a:pt x="2252" y="444"/>
                    <a:pt x="2354" y="346"/>
                    <a:pt x="2354" y="222"/>
                  </a:cubicBezTo>
                  <a:cubicBezTo>
                    <a:pt x="2354" y="99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214;p85">
              <a:extLst>
                <a:ext uri="{FF2B5EF4-FFF2-40B4-BE49-F238E27FC236}">
                  <a16:creationId xmlns:a16="http://schemas.microsoft.com/office/drawing/2014/main" id="{A316EA51-B96F-4A19-8C12-FD0112FCE0A2}"/>
                </a:ext>
              </a:extLst>
            </p:cNvPr>
            <p:cNvSpPr/>
            <p:nvPr/>
          </p:nvSpPr>
          <p:spPr>
            <a:xfrm>
              <a:off x="5685873" y="2119556"/>
              <a:ext cx="61295" cy="11660"/>
            </a:xfrm>
            <a:custGeom>
              <a:avLst/>
              <a:gdLst/>
              <a:ahLst/>
              <a:cxnLst/>
              <a:rect l="l" t="t" r="r" b="b"/>
              <a:pathLst>
                <a:path w="2355" h="448" extrusionOk="0">
                  <a:moveTo>
                    <a:pt x="296" y="1"/>
                  </a:moveTo>
                  <a:cubicBezTo>
                    <a:pt x="0" y="1"/>
                    <a:pt x="0" y="448"/>
                    <a:pt x="296" y="448"/>
                  </a:cubicBezTo>
                  <a:lnTo>
                    <a:pt x="2129" y="448"/>
                  </a:lnTo>
                  <a:cubicBezTo>
                    <a:pt x="2252" y="448"/>
                    <a:pt x="2354" y="346"/>
                    <a:pt x="2354" y="223"/>
                  </a:cubicBezTo>
                  <a:cubicBezTo>
                    <a:pt x="2354" y="103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215;p85">
              <a:extLst>
                <a:ext uri="{FF2B5EF4-FFF2-40B4-BE49-F238E27FC236}">
                  <a16:creationId xmlns:a16="http://schemas.microsoft.com/office/drawing/2014/main" id="{7F03D169-782A-46C3-AAB1-D0B1E3E98A3F}"/>
                </a:ext>
              </a:extLst>
            </p:cNvPr>
            <p:cNvSpPr/>
            <p:nvPr/>
          </p:nvSpPr>
          <p:spPr>
            <a:xfrm>
              <a:off x="5685873" y="2137880"/>
              <a:ext cx="61295" cy="11556"/>
            </a:xfrm>
            <a:custGeom>
              <a:avLst/>
              <a:gdLst/>
              <a:ahLst/>
              <a:cxnLst/>
              <a:rect l="l" t="t" r="r" b="b"/>
              <a:pathLst>
                <a:path w="2355" h="444" extrusionOk="0">
                  <a:moveTo>
                    <a:pt x="296" y="1"/>
                  </a:moveTo>
                  <a:cubicBezTo>
                    <a:pt x="0" y="1"/>
                    <a:pt x="0" y="444"/>
                    <a:pt x="296" y="444"/>
                  </a:cubicBezTo>
                  <a:lnTo>
                    <a:pt x="2129" y="444"/>
                  </a:lnTo>
                  <a:cubicBezTo>
                    <a:pt x="2252" y="444"/>
                    <a:pt x="2354" y="345"/>
                    <a:pt x="2354" y="222"/>
                  </a:cubicBezTo>
                  <a:cubicBezTo>
                    <a:pt x="2354" y="99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216;p85">
              <a:extLst>
                <a:ext uri="{FF2B5EF4-FFF2-40B4-BE49-F238E27FC236}">
                  <a16:creationId xmlns:a16="http://schemas.microsoft.com/office/drawing/2014/main" id="{9ED6F14A-BB4B-4ACC-8EB0-E46B069EE9A2}"/>
                </a:ext>
              </a:extLst>
            </p:cNvPr>
            <p:cNvSpPr/>
            <p:nvPr/>
          </p:nvSpPr>
          <p:spPr>
            <a:xfrm>
              <a:off x="5628092" y="2190091"/>
              <a:ext cx="39770" cy="72278"/>
            </a:xfrm>
            <a:custGeom>
              <a:avLst/>
              <a:gdLst/>
              <a:ahLst/>
              <a:cxnLst/>
              <a:rect l="l" t="t" r="r" b="b"/>
              <a:pathLst>
                <a:path w="1528" h="2777" extrusionOk="0">
                  <a:moveTo>
                    <a:pt x="1503" y="2769"/>
                  </a:moveTo>
                  <a:cubicBezTo>
                    <a:pt x="1501" y="2770"/>
                    <a:pt x="1500" y="2771"/>
                    <a:pt x="1498" y="2771"/>
                  </a:cubicBezTo>
                  <a:lnTo>
                    <a:pt x="1498" y="2771"/>
                  </a:lnTo>
                  <a:lnTo>
                    <a:pt x="1513" y="2769"/>
                  </a:lnTo>
                  <a:close/>
                  <a:moveTo>
                    <a:pt x="1498" y="2771"/>
                  </a:moveTo>
                  <a:lnTo>
                    <a:pt x="1483" y="2774"/>
                  </a:lnTo>
                  <a:lnTo>
                    <a:pt x="1483" y="2774"/>
                  </a:lnTo>
                  <a:cubicBezTo>
                    <a:pt x="1489" y="2773"/>
                    <a:pt x="1494" y="2773"/>
                    <a:pt x="1498" y="2771"/>
                  </a:cubicBezTo>
                  <a:close/>
                  <a:moveTo>
                    <a:pt x="1397" y="0"/>
                  </a:moveTo>
                  <a:cubicBezTo>
                    <a:pt x="627" y="0"/>
                    <a:pt x="0" y="623"/>
                    <a:pt x="0" y="1393"/>
                  </a:cubicBezTo>
                  <a:lnTo>
                    <a:pt x="0" y="1397"/>
                  </a:lnTo>
                  <a:cubicBezTo>
                    <a:pt x="0" y="1422"/>
                    <a:pt x="0" y="1446"/>
                    <a:pt x="4" y="1471"/>
                  </a:cubicBezTo>
                  <a:lnTo>
                    <a:pt x="4" y="1495"/>
                  </a:lnTo>
                  <a:cubicBezTo>
                    <a:pt x="4" y="1513"/>
                    <a:pt x="7" y="1534"/>
                    <a:pt x="7" y="1555"/>
                  </a:cubicBezTo>
                  <a:cubicBezTo>
                    <a:pt x="7" y="1562"/>
                    <a:pt x="7" y="1569"/>
                    <a:pt x="11" y="1576"/>
                  </a:cubicBezTo>
                  <a:cubicBezTo>
                    <a:pt x="14" y="1597"/>
                    <a:pt x="18" y="1619"/>
                    <a:pt x="21" y="1640"/>
                  </a:cubicBezTo>
                  <a:lnTo>
                    <a:pt x="25" y="1654"/>
                  </a:lnTo>
                  <a:cubicBezTo>
                    <a:pt x="32" y="1707"/>
                    <a:pt x="46" y="1759"/>
                    <a:pt x="64" y="1812"/>
                  </a:cubicBezTo>
                  <a:lnTo>
                    <a:pt x="64" y="1819"/>
                  </a:lnTo>
                  <a:cubicBezTo>
                    <a:pt x="71" y="1840"/>
                    <a:pt x="78" y="1865"/>
                    <a:pt x="88" y="1886"/>
                  </a:cubicBezTo>
                  <a:lnTo>
                    <a:pt x="95" y="1907"/>
                  </a:lnTo>
                  <a:cubicBezTo>
                    <a:pt x="99" y="1918"/>
                    <a:pt x="102" y="1925"/>
                    <a:pt x="106" y="1935"/>
                  </a:cubicBezTo>
                  <a:cubicBezTo>
                    <a:pt x="109" y="1946"/>
                    <a:pt x="109" y="1942"/>
                    <a:pt x="113" y="1946"/>
                  </a:cubicBezTo>
                  <a:cubicBezTo>
                    <a:pt x="215" y="2189"/>
                    <a:pt x="387" y="2396"/>
                    <a:pt x="605" y="2544"/>
                  </a:cubicBezTo>
                  <a:lnTo>
                    <a:pt x="609" y="2547"/>
                  </a:lnTo>
                  <a:cubicBezTo>
                    <a:pt x="627" y="2558"/>
                    <a:pt x="644" y="2569"/>
                    <a:pt x="662" y="2579"/>
                  </a:cubicBezTo>
                  <a:lnTo>
                    <a:pt x="676" y="2590"/>
                  </a:lnTo>
                  <a:lnTo>
                    <a:pt x="679" y="2590"/>
                  </a:lnTo>
                  <a:lnTo>
                    <a:pt x="715" y="2611"/>
                  </a:lnTo>
                  <a:lnTo>
                    <a:pt x="732" y="2618"/>
                  </a:lnTo>
                  <a:lnTo>
                    <a:pt x="736" y="2618"/>
                  </a:lnTo>
                  <a:lnTo>
                    <a:pt x="753" y="2628"/>
                  </a:lnTo>
                  <a:lnTo>
                    <a:pt x="781" y="2642"/>
                  </a:lnTo>
                  <a:lnTo>
                    <a:pt x="785" y="2646"/>
                  </a:lnTo>
                  <a:cubicBezTo>
                    <a:pt x="824" y="2664"/>
                    <a:pt x="866" y="2681"/>
                    <a:pt x="908" y="2699"/>
                  </a:cubicBezTo>
                  <a:lnTo>
                    <a:pt x="915" y="2699"/>
                  </a:lnTo>
                  <a:lnTo>
                    <a:pt x="968" y="2716"/>
                  </a:lnTo>
                  <a:lnTo>
                    <a:pt x="975" y="2716"/>
                  </a:lnTo>
                  <a:cubicBezTo>
                    <a:pt x="1021" y="2730"/>
                    <a:pt x="1059" y="2741"/>
                    <a:pt x="1102" y="2752"/>
                  </a:cubicBezTo>
                  <a:lnTo>
                    <a:pt x="1116" y="2752"/>
                  </a:lnTo>
                  <a:lnTo>
                    <a:pt x="1137" y="2759"/>
                  </a:lnTo>
                  <a:lnTo>
                    <a:pt x="1172" y="2762"/>
                  </a:lnTo>
                  <a:lnTo>
                    <a:pt x="1175" y="2762"/>
                  </a:lnTo>
                  <a:cubicBezTo>
                    <a:pt x="1197" y="2766"/>
                    <a:pt x="1218" y="2769"/>
                    <a:pt x="1239" y="2773"/>
                  </a:cubicBezTo>
                  <a:lnTo>
                    <a:pt x="1256" y="2773"/>
                  </a:lnTo>
                  <a:lnTo>
                    <a:pt x="1302" y="2776"/>
                  </a:lnTo>
                  <a:lnTo>
                    <a:pt x="1464" y="2776"/>
                  </a:lnTo>
                  <a:lnTo>
                    <a:pt x="1483" y="2774"/>
                  </a:lnTo>
                  <a:lnTo>
                    <a:pt x="1483" y="2774"/>
                  </a:lnTo>
                  <a:cubicBezTo>
                    <a:pt x="1482" y="2774"/>
                    <a:pt x="1481" y="2774"/>
                    <a:pt x="1481" y="2774"/>
                  </a:cubicBezTo>
                  <a:cubicBezTo>
                    <a:pt x="1472" y="2774"/>
                    <a:pt x="1462" y="2773"/>
                    <a:pt x="1453" y="2773"/>
                  </a:cubicBezTo>
                  <a:lnTo>
                    <a:pt x="1446" y="2773"/>
                  </a:lnTo>
                  <a:lnTo>
                    <a:pt x="1415" y="2766"/>
                  </a:lnTo>
                  <a:lnTo>
                    <a:pt x="1390" y="2762"/>
                  </a:lnTo>
                  <a:lnTo>
                    <a:pt x="1380" y="2759"/>
                  </a:lnTo>
                  <a:cubicBezTo>
                    <a:pt x="1334" y="2752"/>
                    <a:pt x="1292" y="2737"/>
                    <a:pt x="1253" y="2727"/>
                  </a:cubicBezTo>
                  <a:lnTo>
                    <a:pt x="1485" y="2551"/>
                  </a:lnTo>
                  <a:cubicBezTo>
                    <a:pt x="873" y="2463"/>
                    <a:pt x="574" y="1819"/>
                    <a:pt x="574" y="1819"/>
                  </a:cubicBezTo>
                  <a:cubicBezTo>
                    <a:pt x="574" y="1819"/>
                    <a:pt x="491" y="1788"/>
                    <a:pt x="414" y="1788"/>
                  </a:cubicBezTo>
                  <a:cubicBezTo>
                    <a:pt x="385" y="1788"/>
                    <a:pt x="357" y="1792"/>
                    <a:pt x="335" y="1805"/>
                  </a:cubicBezTo>
                  <a:cubicBezTo>
                    <a:pt x="317" y="1756"/>
                    <a:pt x="306" y="1703"/>
                    <a:pt x="296" y="1654"/>
                  </a:cubicBezTo>
                  <a:lnTo>
                    <a:pt x="292" y="1640"/>
                  </a:lnTo>
                  <a:cubicBezTo>
                    <a:pt x="289" y="1619"/>
                    <a:pt x="285" y="1597"/>
                    <a:pt x="282" y="1576"/>
                  </a:cubicBezTo>
                  <a:cubicBezTo>
                    <a:pt x="282" y="1569"/>
                    <a:pt x="282" y="1562"/>
                    <a:pt x="282" y="1555"/>
                  </a:cubicBezTo>
                  <a:cubicBezTo>
                    <a:pt x="278" y="1534"/>
                    <a:pt x="275" y="1513"/>
                    <a:pt x="275" y="1495"/>
                  </a:cubicBezTo>
                  <a:lnTo>
                    <a:pt x="275" y="1471"/>
                  </a:lnTo>
                  <a:cubicBezTo>
                    <a:pt x="275" y="1446"/>
                    <a:pt x="271" y="1422"/>
                    <a:pt x="271" y="1397"/>
                  </a:cubicBezTo>
                  <a:lnTo>
                    <a:pt x="271" y="1393"/>
                  </a:lnTo>
                  <a:cubicBezTo>
                    <a:pt x="271" y="676"/>
                    <a:pt x="817" y="78"/>
                    <a:pt x="1527" y="7"/>
                  </a:cubicBezTo>
                  <a:cubicBezTo>
                    <a:pt x="1485" y="0"/>
                    <a:pt x="1439" y="0"/>
                    <a:pt x="139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217;p85">
              <a:extLst>
                <a:ext uri="{FF2B5EF4-FFF2-40B4-BE49-F238E27FC236}">
                  <a16:creationId xmlns:a16="http://schemas.microsoft.com/office/drawing/2014/main" id="{DB1C0FBB-09C5-4A42-93A0-E8F601341502}"/>
                </a:ext>
              </a:extLst>
            </p:cNvPr>
            <p:cNvSpPr/>
            <p:nvPr/>
          </p:nvSpPr>
          <p:spPr>
            <a:xfrm>
              <a:off x="5634859" y="2190143"/>
              <a:ext cx="79332" cy="72487"/>
            </a:xfrm>
            <a:custGeom>
              <a:avLst/>
              <a:gdLst/>
              <a:ahLst/>
              <a:cxnLst/>
              <a:rect l="l" t="t" r="r" b="b"/>
              <a:pathLst>
                <a:path w="3048" h="2785" extrusionOk="0">
                  <a:moveTo>
                    <a:pt x="1398" y="1"/>
                  </a:moveTo>
                  <a:cubicBezTo>
                    <a:pt x="668" y="1"/>
                    <a:pt x="4" y="588"/>
                    <a:pt x="4" y="1398"/>
                  </a:cubicBezTo>
                  <a:cubicBezTo>
                    <a:pt x="1" y="1701"/>
                    <a:pt x="103" y="1997"/>
                    <a:pt x="286" y="2236"/>
                  </a:cubicBezTo>
                  <a:cubicBezTo>
                    <a:pt x="335" y="2302"/>
                    <a:pt x="398" y="2329"/>
                    <a:pt x="459" y="2329"/>
                  </a:cubicBezTo>
                  <a:cubicBezTo>
                    <a:pt x="620" y="2329"/>
                    <a:pt x="771" y="2139"/>
                    <a:pt x="641" y="1968"/>
                  </a:cubicBezTo>
                  <a:cubicBezTo>
                    <a:pt x="159" y="1332"/>
                    <a:pt x="634" y="448"/>
                    <a:pt x="1385" y="448"/>
                  </a:cubicBezTo>
                  <a:cubicBezTo>
                    <a:pt x="1439" y="448"/>
                    <a:pt x="1495" y="453"/>
                    <a:pt x="1552" y="463"/>
                  </a:cubicBezTo>
                  <a:cubicBezTo>
                    <a:pt x="2400" y="603"/>
                    <a:pt x="2640" y="1708"/>
                    <a:pt x="1925" y="2183"/>
                  </a:cubicBezTo>
                  <a:lnTo>
                    <a:pt x="1894" y="2204"/>
                  </a:lnTo>
                  <a:lnTo>
                    <a:pt x="1883" y="2211"/>
                  </a:lnTo>
                  <a:lnTo>
                    <a:pt x="1855" y="2225"/>
                  </a:lnTo>
                  <a:lnTo>
                    <a:pt x="1844" y="2232"/>
                  </a:lnTo>
                  <a:lnTo>
                    <a:pt x="1809" y="2253"/>
                  </a:lnTo>
                  <a:lnTo>
                    <a:pt x="1774" y="2268"/>
                  </a:lnTo>
                  <a:lnTo>
                    <a:pt x="1760" y="2275"/>
                  </a:lnTo>
                  <a:lnTo>
                    <a:pt x="1732" y="2285"/>
                  </a:lnTo>
                  <a:lnTo>
                    <a:pt x="1721" y="2289"/>
                  </a:lnTo>
                  <a:lnTo>
                    <a:pt x="1683" y="2303"/>
                  </a:lnTo>
                  <a:lnTo>
                    <a:pt x="1644" y="2313"/>
                  </a:lnTo>
                  <a:lnTo>
                    <a:pt x="1630" y="2317"/>
                  </a:lnTo>
                  <a:lnTo>
                    <a:pt x="1598" y="2324"/>
                  </a:lnTo>
                  <a:lnTo>
                    <a:pt x="1588" y="2324"/>
                  </a:lnTo>
                  <a:lnTo>
                    <a:pt x="1549" y="2331"/>
                  </a:lnTo>
                  <a:lnTo>
                    <a:pt x="1545" y="2331"/>
                  </a:lnTo>
                  <a:lnTo>
                    <a:pt x="1500" y="2338"/>
                  </a:lnTo>
                  <a:lnTo>
                    <a:pt x="1489" y="2338"/>
                  </a:lnTo>
                  <a:lnTo>
                    <a:pt x="1457" y="2341"/>
                  </a:lnTo>
                  <a:lnTo>
                    <a:pt x="1341" y="2341"/>
                  </a:lnTo>
                  <a:lnTo>
                    <a:pt x="1310" y="2338"/>
                  </a:lnTo>
                  <a:lnTo>
                    <a:pt x="1295" y="2338"/>
                  </a:lnTo>
                  <a:lnTo>
                    <a:pt x="1253" y="2331"/>
                  </a:lnTo>
                  <a:lnTo>
                    <a:pt x="1211" y="2324"/>
                  </a:lnTo>
                  <a:lnTo>
                    <a:pt x="1197" y="2324"/>
                  </a:lnTo>
                  <a:lnTo>
                    <a:pt x="1165" y="2317"/>
                  </a:lnTo>
                  <a:lnTo>
                    <a:pt x="1155" y="2313"/>
                  </a:lnTo>
                  <a:lnTo>
                    <a:pt x="1116" y="2303"/>
                  </a:lnTo>
                  <a:lnTo>
                    <a:pt x="1077" y="2289"/>
                  </a:lnTo>
                  <a:lnTo>
                    <a:pt x="1067" y="2285"/>
                  </a:lnTo>
                  <a:cubicBezTo>
                    <a:pt x="1040" y="2275"/>
                    <a:pt x="1013" y="2270"/>
                    <a:pt x="986" y="2270"/>
                  </a:cubicBezTo>
                  <a:cubicBezTo>
                    <a:pt x="896" y="2270"/>
                    <a:pt x="812" y="2326"/>
                    <a:pt x="782" y="2415"/>
                  </a:cubicBezTo>
                  <a:cubicBezTo>
                    <a:pt x="740" y="2531"/>
                    <a:pt x="796" y="2662"/>
                    <a:pt x="912" y="2704"/>
                  </a:cubicBezTo>
                  <a:lnTo>
                    <a:pt x="930" y="2707"/>
                  </a:lnTo>
                  <a:cubicBezTo>
                    <a:pt x="947" y="2714"/>
                    <a:pt x="965" y="2721"/>
                    <a:pt x="986" y="2728"/>
                  </a:cubicBezTo>
                  <a:cubicBezTo>
                    <a:pt x="1007" y="2732"/>
                    <a:pt x="1025" y="2739"/>
                    <a:pt x="1046" y="2742"/>
                  </a:cubicBezTo>
                  <a:lnTo>
                    <a:pt x="1063" y="2750"/>
                  </a:lnTo>
                  <a:lnTo>
                    <a:pt x="1109" y="2760"/>
                  </a:lnTo>
                  <a:lnTo>
                    <a:pt x="1127" y="2764"/>
                  </a:lnTo>
                  <a:cubicBezTo>
                    <a:pt x="1148" y="2767"/>
                    <a:pt x="1165" y="2771"/>
                    <a:pt x="1186" y="2774"/>
                  </a:cubicBezTo>
                  <a:lnTo>
                    <a:pt x="1190" y="2774"/>
                  </a:lnTo>
                  <a:cubicBezTo>
                    <a:pt x="1211" y="2778"/>
                    <a:pt x="1232" y="2778"/>
                    <a:pt x="1250" y="2781"/>
                  </a:cubicBezTo>
                  <a:lnTo>
                    <a:pt x="1271" y="2781"/>
                  </a:lnTo>
                  <a:lnTo>
                    <a:pt x="1317" y="2785"/>
                  </a:lnTo>
                  <a:lnTo>
                    <a:pt x="1478" y="2785"/>
                  </a:lnTo>
                  <a:lnTo>
                    <a:pt x="1528" y="2781"/>
                  </a:lnTo>
                  <a:lnTo>
                    <a:pt x="1545" y="2781"/>
                  </a:lnTo>
                  <a:cubicBezTo>
                    <a:pt x="1566" y="2778"/>
                    <a:pt x="1588" y="2774"/>
                    <a:pt x="1609" y="2771"/>
                  </a:cubicBezTo>
                  <a:cubicBezTo>
                    <a:pt x="1630" y="2767"/>
                    <a:pt x="1651" y="2764"/>
                    <a:pt x="1668" y="2760"/>
                  </a:cubicBezTo>
                  <a:lnTo>
                    <a:pt x="1690" y="2757"/>
                  </a:lnTo>
                  <a:lnTo>
                    <a:pt x="1732" y="2746"/>
                  </a:lnTo>
                  <a:lnTo>
                    <a:pt x="1749" y="2742"/>
                  </a:lnTo>
                  <a:cubicBezTo>
                    <a:pt x="1770" y="2735"/>
                    <a:pt x="1788" y="2732"/>
                    <a:pt x="1806" y="2725"/>
                  </a:cubicBezTo>
                  <a:lnTo>
                    <a:pt x="1809" y="2725"/>
                  </a:lnTo>
                  <a:cubicBezTo>
                    <a:pt x="1830" y="2721"/>
                    <a:pt x="1848" y="2714"/>
                    <a:pt x="1865" y="2707"/>
                  </a:cubicBezTo>
                  <a:lnTo>
                    <a:pt x="1883" y="2700"/>
                  </a:lnTo>
                  <a:lnTo>
                    <a:pt x="1929" y="2683"/>
                  </a:lnTo>
                  <a:lnTo>
                    <a:pt x="1946" y="2676"/>
                  </a:lnTo>
                  <a:cubicBezTo>
                    <a:pt x="1964" y="2669"/>
                    <a:pt x="1982" y="2662"/>
                    <a:pt x="1999" y="2651"/>
                  </a:cubicBezTo>
                  <a:lnTo>
                    <a:pt x="2003" y="2651"/>
                  </a:lnTo>
                  <a:cubicBezTo>
                    <a:pt x="2020" y="2644"/>
                    <a:pt x="2038" y="2633"/>
                    <a:pt x="2055" y="2626"/>
                  </a:cubicBezTo>
                  <a:lnTo>
                    <a:pt x="2073" y="2616"/>
                  </a:lnTo>
                  <a:lnTo>
                    <a:pt x="2108" y="2595"/>
                  </a:lnTo>
                  <a:lnTo>
                    <a:pt x="2126" y="2584"/>
                  </a:lnTo>
                  <a:cubicBezTo>
                    <a:pt x="2140" y="2574"/>
                    <a:pt x="2157" y="2563"/>
                    <a:pt x="2175" y="2552"/>
                  </a:cubicBezTo>
                  <a:cubicBezTo>
                    <a:pt x="3048" y="1968"/>
                    <a:pt x="2981" y="663"/>
                    <a:pt x="2052" y="167"/>
                  </a:cubicBezTo>
                  <a:cubicBezTo>
                    <a:pt x="1839" y="53"/>
                    <a:pt x="1615" y="1"/>
                    <a:pt x="13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" name="Google Shape;5539;p4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Problemi riscontrati e Soluzioni proposte</a:t>
            </a:r>
            <a:endParaRPr dirty="0"/>
          </a:p>
        </p:txBody>
      </p:sp>
      <p:sp>
        <p:nvSpPr>
          <p:cNvPr id="5540" name="Google Shape;5540;p46"/>
          <p:cNvSpPr txBox="1">
            <a:spLocks noGrp="1"/>
          </p:cNvSpPr>
          <p:nvPr>
            <p:ph type="title" idx="2"/>
          </p:nvPr>
        </p:nvSpPr>
        <p:spPr>
          <a:xfrm>
            <a:off x="6024879" y="1806299"/>
            <a:ext cx="1966025" cy="23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Click</a:t>
            </a:r>
            <a:endParaRPr sz="1600" dirty="0"/>
          </a:p>
        </p:txBody>
      </p:sp>
      <p:sp>
        <p:nvSpPr>
          <p:cNvPr id="5542" name="Google Shape;5542;p46"/>
          <p:cNvSpPr txBox="1">
            <a:spLocks noGrp="1"/>
          </p:cNvSpPr>
          <p:nvPr>
            <p:ph type="title" idx="4"/>
          </p:nvPr>
        </p:nvSpPr>
        <p:spPr>
          <a:xfrm>
            <a:off x="2632359" y="1988092"/>
            <a:ext cx="1966025" cy="23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Link diretto</a:t>
            </a:r>
            <a:endParaRPr sz="1600" dirty="0"/>
          </a:p>
        </p:txBody>
      </p:sp>
      <p:sp>
        <p:nvSpPr>
          <p:cNvPr id="5544" name="Google Shape;5544;p46"/>
          <p:cNvSpPr txBox="1">
            <a:spLocks noGrp="1"/>
          </p:cNvSpPr>
          <p:nvPr>
            <p:ph type="title" idx="6"/>
          </p:nvPr>
        </p:nvSpPr>
        <p:spPr>
          <a:xfrm>
            <a:off x="4276664" y="3444992"/>
            <a:ext cx="2242992" cy="43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600" dirty="0"/>
              <a:t>Numero recensioni</a:t>
            </a:r>
            <a:br>
              <a:rPr lang="it-IT" sz="1600" dirty="0"/>
            </a:br>
            <a:endParaRPr sz="1600" dirty="0"/>
          </a:p>
        </p:txBody>
      </p:sp>
      <p:sp>
        <p:nvSpPr>
          <p:cNvPr id="5549" name="Google Shape;5549;p46"/>
          <p:cNvSpPr txBox="1">
            <a:spLocks noGrp="1"/>
          </p:cNvSpPr>
          <p:nvPr>
            <p:ph type="title" idx="14"/>
          </p:nvPr>
        </p:nvSpPr>
        <p:spPr>
          <a:xfrm>
            <a:off x="2556304" y="2250924"/>
            <a:ext cx="21732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Simulazione della ricerca da parte dell’utente</a:t>
            </a:r>
            <a:endParaRPr sz="1200" dirty="0"/>
          </a:p>
        </p:txBody>
      </p:sp>
      <p:sp>
        <p:nvSpPr>
          <p:cNvPr id="45" name="Google Shape;5544;p46">
            <a:extLst>
              <a:ext uri="{FF2B5EF4-FFF2-40B4-BE49-F238E27FC236}">
                <a16:creationId xmlns:a16="http://schemas.microsoft.com/office/drawing/2014/main" id="{6CE52D03-EDA8-43C1-84FD-9A2EF617F02E}"/>
              </a:ext>
            </a:extLst>
          </p:cNvPr>
          <p:cNvSpPr txBox="1">
            <a:spLocks/>
          </p:cNvSpPr>
          <p:nvPr/>
        </p:nvSpPr>
        <p:spPr>
          <a:xfrm>
            <a:off x="187359" y="2823624"/>
            <a:ext cx="24450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it-IT" sz="1600" dirty="0"/>
              <a:t>Date</a:t>
            </a:r>
          </a:p>
        </p:txBody>
      </p:sp>
      <p:sp>
        <p:nvSpPr>
          <p:cNvPr id="88" name="Google Shape;5549;p46">
            <a:extLst>
              <a:ext uri="{FF2B5EF4-FFF2-40B4-BE49-F238E27FC236}">
                <a16:creationId xmlns:a16="http://schemas.microsoft.com/office/drawing/2014/main" id="{C41EDB88-5700-4763-929E-D7F9938A8758}"/>
              </a:ext>
            </a:extLst>
          </p:cNvPr>
          <p:cNvSpPr txBox="1">
            <a:spLocks/>
          </p:cNvSpPr>
          <p:nvPr/>
        </p:nvSpPr>
        <p:spPr>
          <a:xfrm>
            <a:off x="5986095" y="1988092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Adattamento della pagina</a:t>
            </a:r>
          </a:p>
        </p:txBody>
      </p:sp>
      <p:sp>
        <p:nvSpPr>
          <p:cNvPr id="89" name="Google Shape;5549;p46">
            <a:extLst>
              <a:ext uri="{FF2B5EF4-FFF2-40B4-BE49-F238E27FC236}">
                <a16:creationId xmlns:a16="http://schemas.microsoft.com/office/drawing/2014/main" id="{7D857D8B-8B05-4708-B53A-407B09237C3A}"/>
              </a:ext>
            </a:extLst>
          </p:cNvPr>
          <p:cNvSpPr txBox="1">
            <a:spLocks/>
          </p:cNvSpPr>
          <p:nvPr/>
        </p:nvSpPr>
        <p:spPr>
          <a:xfrm>
            <a:off x="4406839" y="3664154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Selezione dei ristoranti con più di 50 recensioni</a:t>
            </a:r>
          </a:p>
        </p:txBody>
      </p:sp>
      <p:sp>
        <p:nvSpPr>
          <p:cNvPr id="90" name="Google Shape;5549;p46">
            <a:extLst>
              <a:ext uri="{FF2B5EF4-FFF2-40B4-BE49-F238E27FC236}">
                <a16:creationId xmlns:a16="http://schemas.microsoft.com/office/drawing/2014/main" id="{D37D2613-1202-433C-89C0-DB971B529189}"/>
              </a:ext>
            </a:extLst>
          </p:cNvPr>
          <p:cNvSpPr txBox="1">
            <a:spLocks/>
          </p:cNvSpPr>
          <p:nvPr/>
        </p:nvSpPr>
        <p:spPr>
          <a:xfrm>
            <a:off x="359931" y="3046929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Elaborazione delle date attraverso </a:t>
            </a:r>
            <a:r>
              <a:rPr lang="it-IT" sz="1200" i="1" dirty="0" err="1"/>
              <a:t>datetime</a:t>
            </a:r>
            <a:endParaRPr lang="it-IT" sz="1200" i="1" dirty="0"/>
          </a:p>
        </p:txBody>
      </p:sp>
      <p:grpSp>
        <p:nvGrpSpPr>
          <p:cNvPr id="142" name="Google Shape;22575;p85">
            <a:extLst>
              <a:ext uri="{FF2B5EF4-FFF2-40B4-BE49-F238E27FC236}">
                <a16:creationId xmlns:a16="http://schemas.microsoft.com/office/drawing/2014/main" id="{2380C417-59AE-4454-8273-B7A733D18B55}"/>
              </a:ext>
            </a:extLst>
          </p:cNvPr>
          <p:cNvGrpSpPr/>
          <p:nvPr/>
        </p:nvGrpSpPr>
        <p:grpSpPr>
          <a:xfrm>
            <a:off x="3429456" y="1564696"/>
            <a:ext cx="371829" cy="355978"/>
            <a:chOff x="5605734" y="1525687"/>
            <a:chExt cx="371829" cy="355978"/>
          </a:xfrm>
        </p:grpSpPr>
        <p:sp>
          <p:nvSpPr>
            <p:cNvPr id="143" name="Google Shape;22576;p85">
              <a:extLst>
                <a:ext uri="{FF2B5EF4-FFF2-40B4-BE49-F238E27FC236}">
                  <a16:creationId xmlns:a16="http://schemas.microsoft.com/office/drawing/2014/main" id="{A9B12BC4-274F-4EE2-834F-3C9EF110F18A}"/>
                </a:ext>
              </a:extLst>
            </p:cNvPr>
            <p:cNvSpPr/>
            <p:nvPr/>
          </p:nvSpPr>
          <p:spPr>
            <a:xfrm>
              <a:off x="5727621" y="1738045"/>
              <a:ext cx="9552" cy="20015"/>
            </a:xfrm>
            <a:custGeom>
              <a:avLst/>
              <a:gdLst/>
              <a:ahLst/>
              <a:cxnLst/>
              <a:rect l="l" t="t" r="r" b="b"/>
              <a:pathLst>
                <a:path w="367" h="769" extrusionOk="0">
                  <a:moveTo>
                    <a:pt x="325" y="1"/>
                  </a:moveTo>
                  <a:lnTo>
                    <a:pt x="1" y="325"/>
                  </a:lnTo>
                  <a:cubicBezTo>
                    <a:pt x="110" y="483"/>
                    <a:pt x="230" y="631"/>
                    <a:pt x="367" y="768"/>
                  </a:cubicBezTo>
                  <a:cubicBezTo>
                    <a:pt x="335" y="515"/>
                    <a:pt x="321" y="258"/>
                    <a:pt x="325" y="1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577;p85">
              <a:extLst>
                <a:ext uri="{FF2B5EF4-FFF2-40B4-BE49-F238E27FC236}">
                  <a16:creationId xmlns:a16="http://schemas.microsoft.com/office/drawing/2014/main" id="{2B3A2878-B1BC-4938-8FC2-326C16BA2BC3}"/>
                </a:ext>
              </a:extLst>
            </p:cNvPr>
            <p:cNvSpPr/>
            <p:nvPr/>
          </p:nvSpPr>
          <p:spPr>
            <a:xfrm>
              <a:off x="5737147" y="1553796"/>
              <a:ext cx="234300" cy="246376"/>
            </a:xfrm>
            <a:custGeom>
              <a:avLst/>
              <a:gdLst/>
              <a:ahLst/>
              <a:cxnLst/>
              <a:rect l="l" t="t" r="r" b="b"/>
              <a:pathLst>
                <a:path w="9002" h="9466" extrusionOk="0">
                  <a:moveTo>
                    <a:pt x="7847" y="1"/>
                  </a:moveTo>
                  <a:lnTo>
                    <a:pt x="7847" y="1"/>
                  </a:lnTo>
                  <a:cubicBezTo>
                    <a:pt x="7847" y="1"/>
                    <a:pt x="8178" y="2207"/>
                    <a:pt x="7024" y="3361"/>
                  </a:cubicBezTo>
                  <a:lnTo>
                    <a:pt x="3361" y="7024"/>
                  </a:lnTo>
                  <a:cubicBezTo>
                    <a:pt x="2627" y="7757"/>
                    <a:pt x="1469" y="7891"/>
                    <a:pt x="722" y="7891"/>
                  </a:cubicBezTo>
                  <a:cubicBezTo>
                    <a:pt x="294" y="7891"/>
                    <a:pt x="1" y="7847"/>
                    <a:pt x="1" y="7847"/>
                  </a:cubicBezTo>
                  <a:lnTo>
                    <a:pt x="1" y="7847"/>
                  </a:lnTo>
                  <a:cubicBezTo>
                    <a:pt x="363" y="8209"/>
                    <a:pt x="814" y="8470"/>
                    <a:pt x="1306" y="8607"/>
                  </a:cubicBezTo>
                  <a:lnTo>
                    <a:pt x="2165" y="9466"/>
                  </a:lnTo>
                  <a:cubicBezTo>
                    <a:pt x="2897" y="9001"/>
                    <a:pt x="3572" y="8456"/>
                    <a:pt x="4184" y="7847"/>
                  </a:cubicBezTo>
                  <a:lnTo>
                    <a:pt x="7847" y="4184"/>
                  </a:lnTo>
                  <a:cubicBezTo>
                    <a:pt x="9001" y="3030"/>
                    <a:pt x="9001" y="1158"/>
                    <a:pt x="7847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578;p85">
              <a:extLst>
                <a:ext uri="{FF2B5EF4-FFF2-40B4-BE49-F238E27FC236}">
                  <a16:creationId xmlns:a16="http://schemas.microsoft.com/office/drawing/2014/main" id="{B94A9521-DA32-4E7F-BE3E-F430EB4C5826}"/>
                </a:ext>
              </a:extLst>
            </p:cNvPr>
            <p:cNvSpPr/>
            <p:nvPr/>
          </p:nvSpPr>
          <p:spPr>
            <a:xfrm>
              <a:off x="5715544" y="1531283"/>
              <a:ext cx="247001" cy="238932"/>
            </a:xfrm>
            <a:custGeom>
              <a:avLst/>
              <a:gdLst/>
              <a:ahLst/>
              <a:cxnLst/>
              <a:rect l="l" t="t" r="r" b="b"/>
              <a:pathLst>
                <a:path w="9490" h="9180" extrusionOk="0">
                  <a:moveTo>
                    <a:pt x="6584" y="1507"/>
                  </a:moveTo>
                  <a:cubicBezTo>
                    <a:pt x="6956" y="1507"/>
                    <a:pt x="7328" y="1649"/>
                    <a:pt x="7611" y="1932"/>
                  </a:cubicBezTo>
                  <a:cubicBezTo>
                    <a:pt x="8177" y="2498"/>
                    <a:pt x="8177" y="3420"/>
                    <a:pt x="7611" y="3987"/>
                  </a:cubicBezTo>
                  <a:lnTo>
                    <a:pt x="5774" y="5823"/>
                  </a:lnTo>
                  <a:lnTo>
                    <a:pt x="5391" y="5918"/>
                  </a:lnTo>
                  <a:lnTo>
                    <a:pt x="4050" y="7547"/>
                  </a:lnTo>
                  <a:lnTo>
                    <a:pt x="3952" y="7646"/>
                  </a:lnTo>
                  <a:cubicBezTo>
                    <a:pt x="3667" y="7929"/>
                    <a:pt x="3295" y="8071"/>
                    <a:pt x="2923" y="8071"/>
                  </a:cubicBezTo>
                  <a:cubicBezTo>
                    <a:pt x="2551" y="8071"/>
                    <a:pt x="2180" y="7929"/>
                    <a:pt x="1897" y="7646"/>
                  </a:cubicBezTo>
                  <a:cubicBezTo>
                    <a:pt x="1330" y="7079"/>
                    <a:pt x="1330" y="6161"/>
                    <a:pt x="1897" y="5591"/>
                  </a:cubicBezTo>
                  <a:lnTo>
                    <a:pt x="5556" y="1932"/>
                  </a:lnTo>
                  <a:cubicBezTo>
                    <a:pt x="5839" y="1649"/>
                    <a:pt x="6211" y="1507"/>
                    <a:pt x="6584" y="1507"/>
                  </a:cubicBezTo>
                  <a:close/>
                  <a:moveTo>
                    <a:pt x="6584" y="0"/>
                  </a:moveTo>
                  <a:cubicBezTo>
                    <a:pt x="5827" y="0"/>
                    <a:pt x="5071" y="289"/>
                    <a:pt x="4494" y="866"/>
                  </a:cubicBezTo>
                  <a:lnTo>
                    <a:pt x="831" y="4529"/>
                  </a:lnTo>
                  <a:lnTo>
                    <a:pt x="0" y="7079"/>
                  </a:lnTo>
                  <a:cubicBezTo>
                    <a:pt x="67" y="7505"/>
                    <a:pt x="226" y="7910"/>
                    <a:pt x="468" y="8269"/>
                  </a:cubicBezTo>
                  <a:lnTo>
                    <a:pt x="507" y="8226"/>
                  </a:lnTo>
                  <a:cubicBezTo>
                    <a:pt x="585" y="8406"/>
                    <a:pt x="694" y="8571"/>
                    <a:pt x="831" y="8712"/>
                  </a:cubicBezTo>
                  <a:cubicBezTo>
                    <a:pt x="1148" y="9026"/>
                    <a:pt x="1583" y="9179"/>
                    <a:pt x="2064" y="9179"/>
                  </a:cubicBezTo>
                  <a:cubicBezTo>
                    <a:pt x="2202" y="9179"/>
                    <a:pt x="2344" y="9166"/>
                    <a:pt x="2488" y="9141"/>
                  </a:cubicBezTo>
                  <a:cubicBezTo>
                    <a:pt x="3132" y="9029"/>
                    <a:pt x="3822" y="8670"/>
                    <a:pt x="4399" y="8093"/>
                  </a:cubicBezTo>
                  <a:lnTo>
                    <a:pt x="8058" y="4434"/>
                  </a:lnTo>
                  <a:cubicBezTo>
                    <a:pt x="9215" y="3280"/>
                    <a:pt x="9490" y="1682"/>
                    <a:pt x="8677" y="866"/>
                  </a:cubicBezTo>
                  <a:cubicBezTo>
                    <a:pt x="8098" y="289"/>
                    <a:pt x="7341" y="0"/>
                    <a:pt x="6584" y="0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579;p85">
              <a:extLst>
                <a:ext uri="{FF2B5EF4-FFF2-40B4-BE49-F238E27FC236}">
                  <a16:creationId xmlns:a16="http://schemas.microsoft.com/office/drawing/2014/main" id="{A953493F-AF5E-4F5C-B50C-9F1219752C54}"/>
                </a:ext>
              </a:extLst>
            </p:cNvPr>
            <p:cNvSpPr/>
            <p:nvPr/>
          </p:nvSpPr>
          <p:spPr>
            <a:xfrm>
              <a:off x="5842012" y="1649239"/>
              <a:ext cx="23841" cy="57443"/>
            </a:xfrm>
            <a:custGeom>
              <a:avLst/>
              <a:gdLst/>
              <a:ahLst/>
              <a:cxnLst/>
              <a:rect l="l" t="t" r="r" b="b"/>
              <a:pathLst>
                <a:path w="916" h="2207" extrusionOk="0">
                  <a:moveTo>
                    <a:pt x="162" y="0"/>
                  </a:moveTo>
                  <a:cubicBezTo>
                    <a:pt x="162" y="0"/>
                    <a:pt x="331" y="1137"/>
                    <a:pt x="0" y="2206"/>
                  </a:cubicBezTo>
                  <a:lnTo>
                    <a:pt x="915" y="1288"/>
                  </a:lnTo>
                  <a:cubicBezTo>
                    <a:pt x="778" y="802"/>
                    <a:pt x="518" y="359"/>
                    <a:pt x="1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580;p85">
              <a:extLst>
                <a:ext uri="{FF2B5EF4-FFF2-40B4-BE49-F238E27FC236}">
                  <a16:creationId xmlns:a16="http://schemas.microsoft.com/office/drawing/2014/main" id="{B7B2A37E-B155-47E5-82DE-277CC4075A2F}"/>
                </a:ext>
              </a:extLst>
            </p:cNvPr>
            <p:cNvSpPr/>
            <p:nvPr/>
          </p:nvSpPr>
          <p:spPr>
            <a:xfrm>
              <a:off x="5642017" y="1798949"/>
              <a:ext cx="159627" cy="77041"/>
            </a:xfrm>
            <a:custGeom>
              <a:avLst/>
              <a:gdLst/>
              <a:ahLst/>
              <a:cxnLst/>
              <a:rect l="l" t="t" r="r" b="b"/>
              <a:pathLst>
                <a:path w="6133" h="2960" extrusionOk="0">
                  <a:moveTo>
                    <a:pt x="4630" y="1"/>
                  </a:moveTo>
                  <a:lnTo>
                    <a:pt x="3360" y="1271"/>
                  </a:lnTo>
                  <a:cubicBezTo>
                    <a:pt x="2627" y="2005"/>
                    <a:pt x="1468" y="2138"/>
                    <a:pt x="721" y="2138"/>
                  </a:cubicBezTo>
                  <a:cubicBezTo>
                    <a:pt x="293" y="2138"/>
                    <a:pt x="0" y="2094"/>
                    <a:pt x="0" y="2094"/>
                  </a:cubicBezTo>
                  <a:lnTo>
                    <a:pt x="0" y="2094"/>
                  </a:lnTo>
                  <a:cubicBezTo>
                    <a:pt x="577" y="2671"/>
                    <a:pt x="1334" y="2960"/>
                    <a:pt x="2092" y="2960"/>
                  </a:cubicBezTo>
                  <a:cubicBezTo>
                    <a:pt x="2849" y="2960"/>
                    <a:pt x="3607" y="2671"/>
                    <a:pt x="4184" y="2094"/>
                  </a:cubicBezTo>
                  <a:lnTo>
                    <a:pt x="6133" y="145"/>
                  </a:lnTo>
                  <a:lnTo>
                    <a:pt x="463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581;p85">
              <a:extLst>
                <a:ext uri="{FF2B5EF4-FFF2-40B4-BE49-F238E27FC236}">
                  <a16:creationId xmlns:a16="http://schemas.microsoft.com/office/drawing/2014/main" id="{FEE0D1D4-8B58-48F4-B413-9BBE25D64D5C}"/>
                </a:ext>
              </a:extLst>
            </p:cNvPr>
            <p:cNvSpPr/>
            <p:nvPr/>
          </p:nvSpPr>
          <p:spPr>
            <a:xfrm>
              <a:off x="5762524" y="1754364"/>
              <a:ext cx="87218" cy="48958"/>
            </a:xfrm>
            <a:custGeom>
              <a:avLst/>
              <a:gdLst/>
              <a:ahLst/>
              <a:cxnLst/>
              <a:rect l="l" t="t" r="r" b="b"/>
              <a:pathLst>
                <a:path w="3351" h="1881" extrusionOk="0">
                  <a:moveTo>
                    <a:pt x="3350" y="0"/>
                  </a:moveTo>
                  <a:lnTo>
                    <a:pt x="3209" y="141"/>
                  </a:lnTo>
                  <a:cubicBezTo>
                    <a:pt x="2652" y="699"/>
                    <a:pt x="1901" y="1008"/>
                    <a:pt x="1124" y="1008"/>
                  </a:cubicBezTo>
                  <a:cubicBezTo>
                    <a:pt x="994" y="1008"/>
                    <a:pt x="863" y="1000"/>
                    <a:pt x="732" y="982"/>
                  </a:cubicBezTo>
                  <a:lnTo>
                    <a:pt x="0" y="1714"/>
                  </a:lnTo>
                  <a:cubicBezTo>
                    <a:pt x="365" y="1825"/>
                    <a:pt x="743" y="1880"/>
                    <a:pt x="1121" y="1880"/>
                  </a:cubicBezTo>
                  <a:cubicBezTo>
                    <a:pt x="1247" y="1880"/>
                    <a:pt x="1374" y="1874"/>
                    <a:pt x="1499" y="1862"/>
                  </a:cubicBezTo>
                  <a:lnTo>
                    <a:pt x="3216" y="145"/>
                  </a:lnTo>
                  <a:cubicBezTo>
                    <a:pt x="3262" y="99"/>
                    <a:pt x="3308" y="50"/>
                    <a:pt x="3350" y="0"/>
                  </a:cubicBez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582;p85">
              <a:extLst>
                <a:ext uri="{FF2B5EF4-FFF2-40B4-BE49-F238E27FC236}">
                  <a16:creationId xmlns:a16="http://schemas.microsoft.com/office/drawing/2014/main" id="{542C6485-6563-492A-A911-DD20F0A17F95}"/>
                </a:ext>
              </a:extLst>
            </p:cNvPr>
            <p:cNvSpPr/>
            <p:nvPr/>
          </p:nvSpPr>
          <p:spPr>
            <a:xfrm>
              <a:off x="5611981" y="1626699"/>
              <a:ext cx="248198" cy="238932"/>
            </a:xfrm>
            <a:custGeom>
              <a:avLst/>
              <a:gdLst/>
              <a:ahLst/>
              <a:cxnLst/>
              <a:rect l="l" t="t" r="r" b="b"/>
              <a:pathLst>
                <a:path w="9536" h="9180" extrusionOk="0">
                  <a:moveTo>
                    <a:pt x="6907" y="1"/>
                  </a:moveTo>
                  <a:cubicBezTo>
                    <a:pt x="6150" y="1"/>
                    <a:pt x="5394" y="289"/>
                    <a:pt x="4817" y="866"/>
                  </a:cubicBezTo>
                  <a:lnTo>
                    <a:pt x="1154" y="4529"/>
                  </a:lnTo>
                  <a:cubicBezTo>
                    <a:pt x="0" y="5683"/>
                    <a:pt x="0" y="7555"/>
                    <a:pt x="1154" y="8709"/>
                  </a:cubicBezTo>
                  <a:cubicBezTo>
                    <a:pt x="1471" y="9026"/>
                    <a:pt x="1907" y="9179"/>
                    <a:pt x="2388" y="9179"/>
                  </a:cubicBezTo>
                  <a:cubicBezTo>
                    <a:pt x="2526" y="9179"/>
                    <a:pt x="2668" y="9167"/>
                    <a:pt x="2811" y="9142"/>
                  </a:cubicBezTo>
                  <a:cubicBezTo>
                    <a:pt x="3455" y="9029"/>
                    <a:pt x="4145" y="8670"/>
                    <a:pt x="4722" y="8093"/>
                  </a:cubicBezTo>
                  <a:lnTo>
                    <a:pt x="6115" y="6700"/>
                  </a:lnTo>
                  <a:cubicBezTo>
                    <a:pt x="6115" y="6700"/>
                    <a:pt x="5955" y="6483"/>
                    <a:pt x="5545" y="6483"/>
                  </a:cubicBezTo>
                  <a:cubicBezTo>
                    <a:pt x="5508" y="6483"/>
                    <a:pt x="5470" y="6485"/>
                    <a:pt x="5429" y="6489"/>
                  </a:cubicBezTo>
                  <a:lnTo>
                    <a:pt x="4275" y="7646"/>
                  </a:lnTo>
                  <a:cubicBezTo>
                    <a:pt x="3992" y="7929"/>
                    <a:pt x="3620" y="8071"/>
                    <a:pt x="3248" y="8071"/>
                  </a:cubicBezTo>
                  <a:cubicBezTo>
                    <a:pt x="2876" y="8071"/>
                    <a:pt x="2503" y="7929"/>
                    <a:pt x="2220" y="7646"/>
                  </a:cubicBezTo>
                  <a:cubicBezTo>
                    <a:pt x="1654" y="7080"/>
                    <a:pt x="1654" y="6158"/>
                    <a:pt x="2220" y="5591"/>
                  </a:cubicBezTo>
                  <a:lnTo>
                    <a:pt x="5883" y="1932"/>
                  </a:lnTo>
                  <a:cubicBezTo>
                    <a:pt x="6166" y="1636"/>
                    <a:pt x="6545" y="1487"/>
                    <a:pt x="6926" y="1487"/>
                  </a:cubicBezTo>
                  <a:cubicBezTo>
                    <a:pt x="7274" y="1487"/>
                    <a:pt x="7624" y="1612"/>
                    <a:pt x="7903" y="1862"/>
                  </a:cubicBezTo>
                  <a:cubicBezTo>
                    <a:pt x="8483" y="2390"/>
                    <a:pt x="8539" y="3283"/>
                    <a:pt x="8033" y="3878"/>
                  </a:cubicBezTo>
                  <a:lnTo>
                    <a:pt x="9440" y="2471"/>
                  </a:lnTo>
                  <a:cubicBezTo>
                    <a:pt x="9535" y="1848"/>
                    <a:pt x="9394" y="1264"/>
                    <a:pt x="9000" y="866"/>
                  </a:cubicBezTo>
                  <a:cubicBezTo>
                    <a:pt x="8422" y="289"/>
                    <a:pt x="7664" y="1"/>
                    <a:pt x="6907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583;p85">
              <a:extLst>
                <a:ext uri="{FF2B5EF4-FFF2-40B4-BE49-F238E27FC236}">
                  <a16:creationId xmlns:a16="http://schemas.microsoft.com/office/drawing/2014/main" id="{4B1EB5CB-085C-4007-997C-AB43AEF81030}"/>
                </a:ext>
              </a:extLst>
            </p:cNvPr>
            <p:cNvSpPr/>
            <p:nvPr/>
          </p:nvSpPr>
          <p:spPr>
            <a:xfrm>
              <a:off x="5753284" y="1777815"/>
              <a:ext cx="38391" cy="23373"/>
            </a:xfrm>
            <a:custGeom>
              <a:avLst/>
              <a:gdLst/>
              <a:ahLst/>
              <a:cxnLst/>
              <a:rect l="l" t="t" r="r" b="b"/>
              <a:pathLst>
                <a:path w="1475" h="898" extrusionOk="0">
                  <a:moveTo>
                    <a:pt x="683" y="0"/>
                  </a:moveTo>
                  <a:lnTo>
                    <a:pt x="0" y="686"/>
                  </a:lnTo>
                  <a:cubicBezTo>
                    <a:pt x="218" y="778"/>
                    <a:pt x="447" y="848"/>
                    <a:pt x="683" y="897"/>
                  </a:cubicBezTo>
                  <a:lnTo>
                    <a:pt x="1474" y="106"/>
                  </a:lnTo>
                  <a:cubicBezTo>
                    <a:pt x="1207" y="106"/>
                    <a:pt x="940" y="70"/>
                    <a:pt x="683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584;p85">
              <a:extLst>
                <a:ext uri="{FF2B5EF4-FFF2-40B4-BE49-F238E27FC236}">
                  <a16:creationId xmlns:a16="http://schemas.microsoft.com/office/drawing/2014/main" id="{2079F54B-232D-4533-B393-84AEACDBCADA}"/>
                </a:ext>
              </a:extLst>
            </p:cNvPr>
            <p:cNvSpPr/>
            <p:nvPr/>
          </p:nvSpPr>
          <p:spPr>
            <a:xfrm>
              <a:off x="5605734" y="1565613"/>
              <a:ext cx="328155" cy="316052"/>
            </a:xfrm>
            <a:custGeom>
              <a:avLst/>
              <a:gdLst/>
              <a:ahLst/>
              <a:cxnLst/>
              <a:rect l="l" t="t" r="r" b="b"/>
              <a:pathLst>
                <a:path w="12608" h="12143" extrusionOk="0">
                  <a:moveTo>
                    <a:pt x="10774" y="0"/>
                  </a:moveTo>
                  <a:cubicBezTo>
                    <a:pt x="10361" y="0"/>
                    <a:pt x="9947" y="152"/>
                    <a:pt x="9624" y="458"/>
                  </a:cubicBezTo>
                  <a:lnTo>
                    <a:pt x="8466" y="1612"/>
                  </a:lnTo>
                  <a:cubicBezTo>
                    <a:pt x="8347" y="1773"/>
                    <a:pt x="8482" y="1967"/>
                    <a:pt x="8643" y="1967"/>
                  </a:cubicBezTo>
                  <a:cubicBezTo>
                    <a:pt x="8686" y="1967"/>
                    <a:pt x="8730" y="1954"/>
                    <a:pt x="8772" y="1922"/>
                  </a:cubicBezTo>
                  <a:lnTo>
                    <a:pt x="9930" y="764"/>
                  </a:lnTo>
                  <a:cubicBezTo>
                    <a:pt x="10171" y="523"/>
                    <a:pt x="10487" y="403"/>
                    <a:pt x="10803" y="403"/>
                  </a:cubicBezTo>
                  <a:cubicBezTo>
                    <a:pt x="11118" y="403"/>
                    <a:pt x="11434" y="523"/>
                    <a:pt x="11675" y="764"/>
                  </a:cubicBezTo>
                  <a:cubicBezTo>
                    <a:pt x="12157" y="1246"/>
                    <a:pt x="12157" y="2027"/>
                    <a:pt x="11675" y="2509"/>
                  </a:cubicBezTo>
                  <a:lnTo>
                    <a:pt x="10085" y="4100"/>
                  </a:lnTo>
                  <a:cubicBezTo>
                    <a:pt x="9563" y="2828"/>
                    <a:pt x="8362" y="2127"/>
                    <a:pt x="7139" y="2127"/>
                  </a:cubicBezTo>
                  <a:cubicBezTo>
                    <a:pt x="6342" y="2127"/>
                    <a:pt x="5535" y="2425"/>
                    <a:pt x="4902" y="3058"/>
                  </a:cubicBezTo>
                  <a:lnTo>
                    <a:pt x="1239" y="6721"/>
                  </a:lnTo>
                  <a:cubicBezTo>
                    <a:pt x="1" y="7959"/>
                    <a:pt x="1" y="9972"/>
                    <a:pt x="1239" y="11211"/>
                  </a:cubicBezTo>
                  <a:cubicBezTo>
                    <a:pt x="1860" y="11832"/>
                    <a:pt x="2674" y="12142"/>
                    <a:pt x="3487" y="12142"/>
                  </a:cubicBezTo>
                  <a:cubicBezTo>
                    <a:pt x="4300" y="12142"/>
                    <a:pt x="5113" y="11832"/>
                    <a:pt x="5732" y="11211"/>
                  </a:cubicBezTo>
                  <a:lnTo>
                    <a:pt x="7678" y="9268"/>
                  </a:lnTo>
                  <a:cubicBezTo>
                    <a:pt x="7798" y="9107"/>
                    <a:pt x="7663" y="8913"/>
                    <a:pt x="7500" y="8913"/>
                  </a:cubicBezTo>
                  <a:cubicBezTo>
                    <a:pt x="7457" y="8913"/>
                    <a:pt x="7411" y="8927"/>
                    <a:pt x="7368" y="8959"/>
                  </a:cubicBezTo>
                  <a:lnTo>
                    <a:pt x="5423" y="10901"/>
                  </a:lnTo>
                  <a:cubicBezTo>
                    <a:pt x="4890" y="11422"/>
                    <a:pt x="4198" y="11682"/>
                    <a:pt x="3506" y="11682"/>
                  </a:cubicBezTo>
                  <a:cubicBezTo>
                    <a:pt x="2805" y="11682"/>
                    <a:pt x="2105" y="11415"/>
                    <a:pt x="1570" y="10880"/>
                  </a:cubicBezTo>
                  <a:cubicBezTo>
                    <a:pt x="511" y="9817"/>
                    <a:pt x="500" y="8100"/>
                    <a:pt x="1549" y="7027"/>
                  </a:cubicBezTo>
                  <a:lnTo>
                    <a:pt x="5208" y="3368"/>
                  </a:lnTo>
                  <a:cubicBezTo>
                    <a:pt x="5757" y="2819"/>
                    <a:pt x="6452" y="2563"/>
                    <a:pt x="7139" y="2563"/>
                  </a:cubicBezTo>
                  <a:cubicBezTo>
                    <a:pt x="8255" y="2563"/>
                    <a:pt x="9348" y="3241"/>
                    <a:pt x="9747" y="4438"/>
                  </a:cubicBezTo>
                  <a:lnTo>
                    <a:pt x="8016" y="6172"/>
                  </a:lnTo>
                  <a:cubicBezTo>
                    <a:pt x="7769" y="6419"/>
                    <a:pt x="7455" y="6535"/>
                    <a:pt x="7145" y="6535"/>
                  </a:cubicBezTo>
                  <a:cubicBezTo>
                    <a:pt x="6668" y="6535"/>
                    <a:pt x="6200" y="6261"/>
                    <a:pt x="6000" y="5764"/>
                  </a:cubicBezTo>
                  <a:cubicBezTo>
                    <a:pt x="5955" y="5685"/>
                    <a:pt x="5884" y="5651"/>
                    <a:pt x="5813" y="5651"/>
                  </a:cubicBezTo>
                  <a:cubicBezTo>
                    <a:pt x="5682" y="5651"/>
                    <a:pt x="5552" y="5767"/>
                    <a:pt x="5595" y="5929"/>
                  </a:cubicBezTo>
                  <a:cubicBezTo>
                    <a:pt x="5868" y="6601"/>
                    <a:pt x="6501" y="6971"/>
                    <a:pt x="7147" y="6971"/>
                  </a:cubicBezTo>
                  <a:cubicBezTo>
                    <a:pt x="7566" y="6971"/>
                    <a:pt x="7991" y="6815"/>
                    <a:pt x="8326" y="6482"/>
                  </a:cubicBezTo>
                  <a:lnTo>
                    <a:pt x="10145" y="4659"/>
                  </a:lnTo>
                  <a:lnTo>
                    <a:pt x="10152" y="4656"/>
                  </a:lnTo>
                  <a:lnTo>
                    <a:pt x="11988" y="2823"/>
                  </a:lnTo>
                  <a:cubicBezTo>
                    <a:pt x="12608" y="2165"/>
                    <a:pt x="12593" y="1130"/>
                    <a:pt x="11953" y="490"/>
                  </a:cubicBezTo>
                  <a:cubicBezTo>
                    <a:pt x="11629" y="164"/>
                    <a:pt x="11202" y="0"/>
                    <a:pt x="10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585;p85">
              <a:extLst>
                <a:ext uri="{FF2B5EF4-FFF2-40B4-BE49-F238E27FC236}">
                  <a16:creationId xmlns:a16="http://schemas.microsoft.com/office/drawing/2014/main" id="{1EBEFD00-4445-4C96-807A-12731125D23A}"/>
                </a:ext>
              </a:extLst>
            </p:cNvPr>
            <p:cNvSpPr/>
            <p:nvPr/>
          </p:nvSpPr>
          <p:spPr>
            <a:xfrm>
              <a:off x="5647587" y="1525687"/>
              <a:ext cx="329977" cy="317640"/>
            </a:xfrm>
            <a:custGeom>
              <a:avLst/>
              <a:gdLst/>
              <a:ahLst/>
              <a:cxnLst/>
              <a:rect l="l" t="t" r="r" b="b"/>
              <a:pathLst>
                <a:path w="12678" h="12204" extrusionOk="0">
                  <a:moveTo>
                    <a:pt x="9196" y="1"/>
                  </a:moveTo>
                  <a:cubicBezTo>
                    <a:pt x="8384" y="1"/>
                    <a:pt x="7571" y="310"/>
                    <a:pt x="6950" y="930"/>
                  </a:cubicBezTo>
                  <a:lnTo>
                    <a:pt x="5001" y="2875"/>
                  </a:lnTo>
                  <a:cubicBezTo>
                    <a:pt x="4895" y="2956"/>
                    <a:pt x="4884" y="3111"/>
                    <a:pt x="4979" y="3206"/>
                  </a:cubicBezTo>
                  <a:cubicBezTo>
                    <a:pt x="5023" y="3249"/>
                    <a:pt x="5079" y="3271"/>
                    <a:pt x="5134" y="3271"/>
                  </a:cubicBezTo>
                  <a:cubicBezTo>
                    <a:pt x="5200" y="3271"/>
                    <a:pt x="5266" y="3241"/>
                    <a:pt x="5310" y="3181"/>
                  </a:cubicBezTo>
                  <a:lnTo>
                    <a:pt x="7256" y="1236"/>
                  </a:lnTo>
                  <a:cubicBezTo>
                    <a:pt x="7793" y="686"/>
                    <a:pt x="8504" y="411"/>
                    <a:pt x="9215" y="411"/>
                  </a:cubicBezTo>
                  <a:cubicBezTo>
                    <a:pt x="9916" y="411"/>
                    <a:pt x="10616" y="678"/>
                    <a:pt x="11151" y="1215"/>
                  </a:cubicBezTo>
                  <a:cubicBezTo>
                    <a:pt x="12231" y="2291"/>
                    <a:pt x="12220" y="4043"/>
                    <a:pt x="11130" y="5109"/>
                  </a:cubicBezTo>
                  <a:lnTo>
                    <a:pt x="7470" y="8772"/>
                  </a:lnTo>
                  <a:cubicBezTo>
                    <a:pt x="6951" y="9292"/>
                    <a:pt x="6252" y="9574"/>
                    <a:pt x="5533" y="9574"/>
                  </a:cubicBezTo>
                  <a:cubicBezTo>
                    <a:pt x="5323" y="9574"/>
                    <a:pt x="5111" y="9550"/>
                    <a:pt x="4902" y="9501"/>
                  </a:cubicBezTo>
                  <a:cubicBezTo>
                    <a:pt x="3977" y="9282"/>
                    <a:pt x="3234" y="8600"/>
                    <a:pt x="2932" y="7699"/>
                  </a:cubicBezTo>
                  <a:lnTo>
                    <a:pt x="4666" y="5968"/>
                  </a:lnTo>
                  <a:cubicBezTo>
                    <a:pt x="4912" y="5719"/>
                    <a:pt x="5226" y="5602"/>
                    <a:pt x="5537" y="5602"/>
                  </a:cubicBezTo>
                  <a:cubicBezTo>
                    <a:pt x="6014" y="5602"/>
                    <a:pt x="6484" y="5878"/>
                    <a:pt x="6686" y="6376"/>
                  </a:cubicBezTo>
                  <a:cubicBezTo>
                    <a:pt x="6710" y="6474"/>
                    <a:pt x="6798" y="6537"/>
                    <a:pt x="6894" y="6537"/>
                  </a:cubicBezTo>
                  <a:cubicBezTo>
                    <a:pt x="6922" y="6537"/>
                    <a:pt x="6950" y="6531"/>
                    <a:pt x="6978" y="6520"/>
                  </a:cubicBezTo>
                  <a:cubicBezTo>
                    <a:pt x="7101" y="6471"/>
                    <a:pt x="7154" y="6327"/>
                    <a:pt x="7090" y="6211"/>
                  </a:cubicBezTo>
                  <a:cubicBezTo>
                    <a:pt x="6818" y="5539"/>
                    <a:pt x="6183" y="5169"/>
                    <a:pt x="5538" y="5169"/>
                  </a:cubicBezTo>
                  <a:cubicBezTo>
                    <a:pt x="5118" y="5169"/>
                    <a:pt x="4693" y="5326"/>
                    <a:pt x="4360" y="5658"/>
                  </a:cubicBezTo>
                  <a:lnTo>
                    <a:pt x="697" y="9318"/>
                  </a:lnTo>
                  <a:cubicBezTo>
                    <a:pt x="15" y="9965"/>
                    <a:pt x="1" y="11049"/>
                    <a:pt x="666" y="11714"/>
                  </a:cubicBezTo>
                  <a:cubicBezTo>
                    <a:pt x="993" y="12040"/>
                    <a:pt x="1421" y="12203"/>
                    <a:pt x="1848" y="12203"/>
                  </a:cubicBezTo>
                  <a:cubicBezTo>
                    <a:pt x="2291" y="12203"/>
                    <a:pt x="2733" y="12029"/>
                    <a:pt x="3062" y="11682"/>
                  </a:cubicBezTo>
                  <a:lnTo>
                    <a:pt x="4216" y="10528"/>
                  </a:lnTo>
                  <a:cubicBezTo>
                    <a:pt x="4321" y="10447"/>
                    <a:pt x="4332" y="10289"/>
                    <a:pt x="4241" y="10197"/>
                  </a:cubicBezTo>
                  <a:cubicBezTo>
                    <a:pt x="4197" y="10153"/>
                    <a:pt x="4140" y="10132"/>
                    <a:pt x="4083" y="10132"/>
                  </a:cubicBezTo>
                  <a:cubicBezTo>
                    <a:pt x="4016" y="10132"/>
                    <a:pt x="3950" y="10161"/>
                    <a:pt x="3906" y="10218"/>
                  </a:cubicBezTo>
                  <a:lnTo>
                    <a:pt x="2752" y="11372"/>
                  </a:lnTo>
                  <a:cubicBezTo>
                    <a:pt x="2512" y="11613"/>
                    <a:pt x="2197" y="11733"/>
                    <a:pt x="1881" y="11733"/>
                  </a:cubicBezTo>
                  <a:cubicBezTo>
                    <a:pt x="1565" y="11733"/>
                    <a:pt x="1248" y="11612"/>
                    <a:pt x="1007" y="11369"/>
                  </a:cubicBezTo>
                  <a:cubicBezTo>
                    <a:pt x="525" y="10887"/>
                    <a:pt x="525" y="10106"/>
                    <a:pt x="1007" y="9624"/>
                  </a:cubicBezTo>
                  <a:lnTo>
                    <a:pt x="2594" y="8040"/>
                  </a:lnTo>
                  <a:cubicBezTo>
                    <a:pt x="2998" y="9022"/>
                    <a:pt x="3864" y="9740"/>
                    <a:pt x="4909" y="9947"/>
                  </a:cubicBezTo>
                  <a:cubicBezTo>
                    <a:pt x="5118" y="9990"/>
                    <a:pt x="5328" y="10010"/>
                    <a:pt x="5537" y="10010"/>
                  </a:cubicBezTo>
                  <a:cubicBezTo>
                    <a:pt x="6369" y="10010"/>
                    <a:pt x="7178" y="9681"/>
                    <a:pt x="7780" y="9082"/>
                  </a:cubicBezTo>
                  <a:lnTo>
                    <a:pt x="11439" y="5419"/>
                  </a:lnTo>
                  <a:cubicBezTo>
                    <a:pt x="12678" y="4181"/>
                    <a:pt x="12678" y="2168"/>
                    <a:pt x="11443" y="930"/>
                  </a:cubicBezTo>
                  <a:cubicBezTo>
                    <a:pt x="10822" y="310"/>
                    <a:pt x="10009" y="1"/>
                    <a:pt x="91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23779;p85">
            <a:extLst>
              <a:ext uri="{FF2B5EF4-FFF2-40B4-BE49-F238E27FC236}">
                <a16:creationId xmlns:a16="http://schemas.microsoft.com/office/drawing/2014/main" id="{809CEA01-375A-49E2-9572-C4DDACEB8C7E}"/>
              </a:ext>
            </a:extLst>
          </p:cNvPr>
          <p:cNvGrpSpPr/>
          <p:nvPr/>
        </p:nvGrpSpPr>
        <p:grpSpPr>
          <a:xfrm>
            <a:off x="5203318" y="2939466"/>
            <a:ext cx="389684" cy="389684"/>
            <a:chOff x="3190851" y="3342484"/>
            <a:chExt cx="389684" cy="389684"/>
          </a:xfrm>
        </p:grpSpPr>
        <p:sp>
          <p:nvSpPr>
            <p:cNvPr id="154" name="Google Shape;23780;p85">
              <a:extLst>
                <a:ext uri="{FF2B5EF4-FFF2-40B4-BE49-F238E27FC236}">
                  <a16:creationId xmlns:a16="http://schemas.microsoft.com/office/drawing/2014/main" id="{303748C2-DA80-4183-8F7A-78A52C85F92E}"/>
                </a:ext>
              </a:extLst>
            </p:cNvPr>
            <p:cNvSpPr/>
            <p:nvPr/>
          </p:nvSpPr>
          <p:spPr>
            <a:xfrm>
              <a:off x="3201939" y="3577096"/>
              <a:ext cx="267146" cy="78135"/>
            </a:xfrm>
            <a:custGeom>
              <a:avLst/>
              <a:gdLst/>
              <a:ahLst/>
              <a:cxnLst/>
              <a:rect l="l" t="t" r="r" b="b"/>
              <a:pathLst>
                <a:path w="10264" h="3002" extrusionOk="0">
                  <a:moveTo>
                    <a:pt x="6172" y="789"/>
                  </a:moveTo>
                  <a:cubicBezTo>
                    <a:pt x="6425" y="789"/>
                    <a:pt x="6425" y="1169"/>
                    <a:pt x="6172" y="1169"/>
                  </a:cubicBezTo>
                  <a:lnTo>
                    <a:pt x="3564" y="1169"/>
                  </a:lnTo>
                  <a:cubicBezTo>
                    <a:pt x="3311" y="1165"/>
                    <a:pt x="3311" y="789"/>
                    <a:pt x="3564" y="789"/>
                  </a:cubicBezTo>
                  <a:close/>
                  <a:moveTo>
                    <a:pt x="2740" y="524"/>
                  </a:moveTo>
                  <a:cubicBezTo>
                    <a:pt x="2885" y="524"/>
                    <a:pt x="3012" y="707"/>
                    <a:pt x="2882" y="845"/>
                  </a:cubicBezTo>
                  <a:lnTo>
                    <a:pt x="1921" y="1865"/>
                  </a:lnTo>
                  <a:cubicBezTo>
                    <a:pt x="1887" y="1903"/>
                    <a:pt x="1835" y="1924"/>
                    <a:pt x="1784" y="1925"/>
                  </a:cubicBezTo>
                  <a:lnTo>
                    <a:pt x="1784" y="1925"/>
                  </a:lnTo>
                  <a:cubicBezTo>
                    <a:pt x="1731" y="1922"/>
                    <a:pt x="1678" y="1901"/>
                    <a:pt x="1643" y="1862"/>
                  </a:cubicBezTo>
                  <a:lnTo>
                    <a:pt x="1228" y="1412"/>
                  </a:lnTo>
                  <a:cubicBezTo>
                    <a:pt x="1110" y="1270"/>
                    <a:pt x="1235" y="1097"/>
                    <a:pt x="1377" y="1097"/>
                  </a:cubicBezTo>
                  <a:cubicBezTo>
                    <a:pt x="1422" y="1097"/>
                    <a:pt x="1468" y="1114"/>
                    <a:pt x="1510" y="1155"/>
                  </a:cubicBezTo>
                  <a:lnTo>
                    <a:pt x="1784" y="1457"/>
                  </a:lnTo>
                  <a:lnTo>
                    <a:pt x="2604" y="588"/>
                  </a:lnTo>
                  <a:cubicBezTo>
                    <a:pt x="2646" y="543"/>
                    <a:pt x="2694" y="524"/>
                    <a:pt x="2740" y="524"/>
                  </a:cubicBezTo>
                  <a:close/>
                  <a:moveTo>
                    <a:pt x="8684" y="1830"/>
                  </a:moveTo>
                  <a:cubicBezTo>
                    <a:pt x="8937" y="1834"/>
                    <a:pt x="8937" y="2210"/>
                    <a:pt x="8684" y="2210"/>
                  </a:cubicBezTo>
                  <a:lnTo>
                    <a:pt x="3564" y="2210"/>
                  </a:lnTo>
                  <a:cubicBezTo>
                    <a:pt x="3311" y="2210"/>
                    <a:pt x="3311" y="1830"/>
                    <a:pt x="3564" y="1830"/>
                  </a:cubicBezTo>
                  <a:close/>
                  <a:moveTo>
                    <a:pt x="1992" y="528"/>
                  </a:moveTo>
                  <a:cubicBezTo>
                    <a:pt x="2241" y="528"/>
                    <a:pt x="2241" y="905"/>
                    <a:pt x="1992" y="905"/>
                  </a:cubicBezTo>
                  <a:lnTo>
                    <a:pt x="989" y="905"/>
                  </a:lnTo>
                  <a:lnTo>
                    <a:pt x="989" y="2094"/>
                  </a:lnTo>
                  <a:lnTo>
                    <a:pt x="2252" y="2094"/>
                  </a:lnTo>
                  <a:lnTo>
                    <a:pt x="2252" y="1858"/>
                  </a:lnTo>
                  <a:cubicBezTo>
                    <a:pt x="2252" y="1756"/>
                    <a:pt x="2336" y="1672"/>
                    <a:pt x="2442" y="1672"/>
                  </a:cubicBezTo>
                  <a:cubicBezTo>
                    <a:pt x="2548" y="1672"/>
                    <a:pt x="2632" y="1756"/>
                    <a:pt x="2632" y="1862"/>
                  </a:cubicBezTo>
                  <a:lnTo>
                    <a:pt x="2632" y="2284"/>
                  </a:lnTo>
                  <a:cubicBezTo>
                    <a:pt x="2632" y="2386"/>
                    <a:pt x="2548" y="2471"/>
                    <a:pt x="2442" y="2471"/>
                  </a:cubicBezTo>
                  <a:lnTo>
                    <a:pt x="799" y="2471"/>
                  </a:lnTo>
                  <a:cubicBezTo>
                    <a:pt x="693" y="2471"/>
                    <a:pt x="609" y="2386"/>
                    <a:pt x="609" y="2284"/>
                  </a:cubicBezTo>
                  <a:lnTo>
                    <a:pt x="609" y="715"/>
                  </a:lnTo>
                  <a:cubicBezTo>
                    <a:pt x="609" y="613"/>
                    <a:pt x="693" y="528"/>
                    <a:pt x="799" y="528"/>
                  </a:cubicBezTo>
                  <a:close/>
                  <a:moveTo>
                    <a:pt x="0" y="1"/>
                  </a:moveTo>
                  <a:lnTo>
                    <a:pt x="0" y="2998"/>
                  </a:lnTo>
                  <a:lnTo>
                    <a:pt x="8497" y="2998"/>
                  </a:lnTo>
                  <a:cubicBezTo>
                    <a:pt x="8511" y="2998"/>
                    <a:pt x="8522" y="2998"/>
                    <a:pt x="8532" y="3002"/>
                  </a:cubicBezTo>
                  <a:lnTo>
                    <a:pt x="8550" y="3002"/>
                  </a:lnTo>
                  <a:lnTo>
                    <a:pt x="8564" y="2995"/>
                  </a:lnTo>
                  <a:cubicBezTo>
                    <a:pt x="8645" y="2942"/>
                    <a:pt x="8733" y="2900"/>
                    <a:pt x="8825" y="2868"/>
                  </a:cubicBezTo>
                  <a:lnTo>
                    <a:pt x="10264" y="2305"/>
                  </a:lnTo>
                  <a:lnTo>
                    <a:pt x="10264" y="1943"/>
                  </a:lnTo>
                  <a:lnTo>
                    <a:pt x="10239" y="1932"/>
                  </a:lnTo>
                  <a:cubicBezTo>
                    <a:pt x="9866" y="1728"/>
                    <a:pt x="9592" y="1387"/>
                    <a:pt x="9475" y="979"/>
                  </a:cubicBezTo>
                  <a:lnTo>
                    <a:pt x="9465" y="944"/>
                  </a:lnTo>
                  <a:lnTo>
                    <a:pt x="9423" y="944"/>
                  </a:lnTo>
                  <a:cubicBezTo>
                    <a:pt x="8948" y="944"/>
                    <a:pt x="8578" y="525"/>
                    <a:pt x="8642" y="53"/>
                  </a:cubicBezTo>
                  <a:lnTo>
                    <a:pt x="8649" y="1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781;p85">
              <a:extLst>
                <a:ext uri="{FF2B5EF4-FFF2-40B4-BE49-F238E27FC236}">
                  <a16:creationId xmlns:a16="http://schemas.microsoft.com/office/drawing/2014/main" id="{801D9240-AF0B-4C2E-B8BE-32D06F3CA9B8}"/>
                </a:ext>
              </a:extLst>
            </p:cNvPr>
            <p:cNvSpPr/>
            <p:nvPr/>
          </p:nvSpPr>
          <p:spPr>
            <a:xfrm>
              <a:off x="3201939" y="3460441"/>
              <a:ext cx="263294" cy="82976"/>
            </a:xfrm>
            <a:custGeom>
              <a:avLst/>
              <a:gdLst/>
              <a:ahLst/>
              <a:cxnLst/>
              <a:rect l="l" t="t" r="r" b="b"/>
              <a:pathLst>
                <a:path w="10116" h="3188" extrusionOk="0">
                  <a:moveTo>
                    <a:pt x="6168" y="978"/>
                  </a:moveTo>
                  <a:cubicBezTo>
                    <a:pt x="6421" y="978"/>
                    <a:pt x="6421" y="1355"/>
                    <a:pt x="6168" y="1355"/>
                  </a:cubicBezTo>
                  <a:lnTo>
                    <a:pt x="3561" y="1355"/>
                  </a:lnTo>
                  <a:cubicBezTo>
                    <a:pt x="3311" y="1355"/>
                    <a:pt x="3311" y="978"/>
                    <a:pt x="3561" y="978"/>
                  </a:cubicBezTo>
                  <a:close/>
                  <a:moveTo>
                    <a:pt x="2739" y="712"/>
                  </a:moveTo>
                  <a:cubicBezTo>
                    <a:pt x="2884" y="712"/>
                    <a:pt x="3012" y="896"/>
                    <a:pt x="2878" y="1035"/>
                  </a:cubicBezTo>
                  <a:lnTo>
                    <a:pt x="1921" y="2055"/>
                  </a:lnTo>
                  <a:cubicBezTo>
                    <a:pt x="1883" y="2090"/>
                    <a:pt x="1833" y="2111"/>
                    <a:pt x="1781" y="2111"/>
                  </a:cubicBezTo>
                  <a:cubicBezTo>
                    <a:pt x="1728" y="2111"/>
                    <a:pt x="1678" y="2090"/>
                    <a:pt x="1643" y="2051"/>
                  </a:cubicBezTo>
                  <a:lnTo>
                    <a:pt x="1228" y="1601"/>
                  </a:lnTo>
                  <a:cubicBezTo>
                    <a:pt x="1103" y="1460"/>
                    <a:pt x="1229" y="1281"/>
                    <a:pt x="1372" y="1281"/>
                  </a:cubicBezTo>
                  <a:cubicBezTo>
                    <a:pt x="1417" y="1281"/>
                    <a:pt x="1465" y="1300"/>
                    <a:pt x="1506" y="1344"/>
                  </a:cubicBezTo>
                  <a:lnTo>
                    <a:pt x="1784" y="1647"/>
                  </a:lnTo>
                  <a:lnTo>
                    <a:pt x="2604" y="774"/>
                  </a:lnTo>
                  <a:cubicBezTo>
                    <a:pt x="2645" y="730"/>
                    <a:pt x="2693" y="712"/>
                    <a:pt x="2739" y="712"/>
                  </a:cubicBezTo>
                  <a:close/>
                  <a:moveTo>
                    <a:pt x="8719" y="2020"/>
                  </a:moveTo>
                  <a:cubicBezTo>
                    <a:pt x="8972" y="2020"/>
                    <a:pt x="8972" y="2400"/>
                    <a:pt x="8719" y="2400"/>
                  </a:cubicBezTo>
                  <a:lnTo>
                    <a:pt x="3564" y="2400"/>
                  </a:lnTo>
                  <a:cubicBezTo>
                    <a:pt x="3459" y="2400"/>
                    <a:pt x="3374" y="2315"/>
                    <a:pt x="3374" y="2210"/>
                  </a:cubicBezTo>
                  <a:cubicBezTo>
                    <a:pt x="3374" y="2104"/>
                    <a:pt x="3459" y="2020"/>
                    <a:pt x="3561" y="2020"/>
                  </a:cubicBezTo>
                  <a:close/>
                  <a:moveTo>
                    <a:pt x="1992" y="714"/>
                  </a:moveTo>
                  <a:cubicBezTo>
                    <a:pt x="2241" y="714"/>
                    <a:pt x="2241" y="1094"/>
                    <a:pt x="1992" y="1094"/>
                  </a:cubicBezTo>
                  <a:lnTo>
                    <a:pt x="989" y="1094"/>
                  </a:lnTo>
                  <a:lnTo>
                    <a:pt x="989" y="2280"/>
                  </a:lnTo>
                  <a:lnTo>
                    <a:pt x="2252" y="2280"/>
                  </a:lnTo>
                  <a:lnTo>
                    <a:pt x="2252" y="2048"/>
                  </a:lnTo>
                  <a:cubicBezTo>
                    <a:pt x="2252" y="1921"/>
                    <a:pt x="2347" y="1858"/>
                    <a:pt x="2442" y="1858"/>
                  </a:cubicBezTo>
                  <a:cubicBezTo>
                    <a:pt x="2537" y="1858"/>
                    <a:pt x="2632" y="1921"/>
                    <a:pt x="2632" y="2048"/>
                  </a:cubicBezTo>
                  <a:lnTo>
                    <a:pt x="2632" y="2470"/>
                  </a:lnTo>
                  <a:cubicBezTo>
                    <a:pt x="2632" y="2576"/>
                    <a:pt x="2548" y="2660"/>
                    <a:pt x="2442" y="2660"/>
                  </a:cubicBezTo>
                  <a:lnTo>
                    <a:pt x="799" y="2660"/>
                  </a:lnTo>
                  <a:cubicBezTo>
                    <a:pt x="693" y="2660"/>
                    <a:pt x="609" y="2576"/>
                    <a:pt x="609" y="2470"/>
                  </a:cubicBezTo>
                  <a:lnTo>
                    <a:pt x="609" y="904"/>
                  </a:lnTo>
                  <a:cubicBezTo>
                    <a:pt x="609" y="799"/>
                    <a:pt x="693" y="714"/>
                    <a:pt x="799" y="714"/>
                  </a:cubicBezTo>
                  <a:close/>
                  <a:moveTo>
                    <a:pt x="0" y="0"/>
                  </a:moveTo>
                  <a:lnTo>
                    <a:pt x="0" y="3188"/>
                  </a:lnTo>
                  <a:lnTo>
                    <a:pt x="8986" y="3188"/>
                  </a:lnTo>
                  <a:lnTo>
                    <a:pt x="8990" y="3146"/>
                  </a:lnTo>
                  <a:cubicBezTo>
                    <a:pt x="9053" y="2445"/>
                    <a:pt x="9468" y="1826"/>
                    <a:pt x="10091" y="1503"/>
                  </a:cubicBezTo>
                  <a:lnTo>
                    <a:pt x="10116" y="1488"/>
                  </a:lnTo>
                  <a:lnTo>
                    <a:pt x="10116" y="0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782;p85">
              <a:extLst>
                <a:ext uri="{FF2B5EF4-FFF2-40B4-BE49-F238E27FC236}">
                  <a16:creationId xmlns:a16="http://schemas.microsoft.com/office/drawing/2014/main" id="{CCE97EFA-A01C-4A91-B6E2-8EA54FE44002}"/>
                </a:ext>
              </a:extLst>
            </p:cNvPr>
            <p:cNvSpPr/>
            <p:nvPr/>
          </p:nvSpPr>
          <p:spPr>
            <a:xfrm>
              <a:off x="3202017" y="3348705"/>
              <a:ext cx="263320" cy="82898"/>
            </a:xfrm>
            <a:custGeom>
              <a:avLst/>
              <a:gdLst/>
              <a:ahLst/>
              <a:cxnLst/>
              <a:rect l="l" t="t" r="r" b="b"/>
              <a:pathLst>
                <a:path w="10117" h="3185" extrusionOk="0">
                  <a:moveTo>
                    <a:pt x="6165" y="979"/>
                  </a:moveTo>
                  <a:cubicBezTo>
                    <a:pt x="6418" y="979"/>
                    <a:pt x="6418" y="1355"/>
                    <a:pt x="6165" y="1355"/>
                  </a:cubicBezTo>
                  <a:lnTo>
                    <a:pt x="3558" y="1355"/>
                  </a:lnTo>
                  <a:cubicBezTo>
                    <a:pt x="3308" y="1355"/>
                    <a:pt x="3308" y="979"/>
                    <a:pt x="3558" y="979"/>
                  </a:cubicBezTo>
                  <a:close/>
                  <a:moveTo>
                    <a:pt x="2737" y="710"/>
                  </a:moveTo>
                  <a:cubicBezTo>
                    <a:pt x="2882" y="710"/>
                    <a:pt x="3008" y="893"/>
                    <a:pt x="2875" y="1032"/>
                  </a:cubicBezTo>
                  <a:lnTo>
                    <a:pt x="1918" y="2052"/>
                  </a:lnTo>
                  <a:cubicBezTo>
                    <a:pt x="1883" y="2091"/>
                    <a:pt x="1830" y="2112"/>
                    <a:pt x="1778" y="2112"/>
                  </a:cubicBezTo>
                  <a:cubicBezTo>
                    <a:pt x="1725" y="2108"/>
                    <a:pt x="1675" y="2087"/>
                    <a:pt x="1640" y="2048"/>
                  </a:cubicBezTo>
                  <a:lnTo>
                    <a:pt x="1225" y="1598"/>
                  </a:lnTo>
                  <a:cubicBezTo>
                    <a:pt x="1100" y="1457"/>
                    <a:pt x="1226" y="1278"/>
                    <a:pt x="1369" y="1278"/>
                  </a:cubicBezTo>
                  <a:cubicBezTo>
                    <a:pt x="1414" y="1278"/>
                    <a:pt x="1462" y="1297"/>
                    <a:pt x="1503" y="1341"/>
                  </a:cubicBezTo>
                  <a:lnTo>
                    <a:pt x="1781" y="1644"/>
                  </a:lnTo>
                  <a:lnTo>
                    <a:pt x="2601" y="775"/>
                  </a:lnTo>
                  <a:cubicBezTo>
                    <a:pt x="2643" y="729"/>
                    <a:pt x="2691" y="710"/>
                    <a:pt x="2737" y="710"/>
                  </a:cubicBezTo>
                  <a:close/>
                  <a:moveTo>
                    <a:pt x="8779" y="2024"/>
                  </a:moveTo>
                  <a:cubicBezTo>
                    <a:pt x="9026" y="2024"/>
                    <a:pt x="9024" y="2400"/>
                    <a:pt x="8776" y="2400"/>
                  </a:cubicBezTo>
                  <a:lnTo>
                    <a:pt x="3561" y="2400"/>
                  </a:lnTo>
                  <a:cubicBezTo>
                    <a:pt x="3309" y="2400"/>
                    <a:pt x="3308" y="2024"/>
                    <a:pt x="3558" y="2024"/>
                  </a:cubicBezTo>
                  <a:cubicBezTo>
                    <a:pt x="3559" y="2024"/>
                    <a:pt x="3560" y="2024"/>
                    <a:pt x="3561" y="2024"/>
                  </a:cubicBezTo>
                  <a:lnTo>
                    <a:pt x="8776" y="2024"/>
                  </a:lnTo>
                  <a:cubicBezTo>
                    <a:pt x="8777" y="2024"/>
                    <a:pt x="8778" y="2024"/>
                    <a:pt x="8779" y="2024"/>
                  </a:cubicBezTo>
                  <a:close/>
                  <a:moveTo>
                    <a:pt x="1989" y="711"/>
                  </a:moveTo>
                  <a:cubicBezTo>
                    <a:pt x="2238" y="711"/>
                    <a:pt x="2238" y="1091"/>
                    <a:pt x="1989" y="1091"/>
                  </a:cubicBezTo>
                  <a:lnTo>
                    <a:pt x="986" y="1091"/>
                  </a:lnTo>
                  <a:lnTo>
                    <a:pt x="986" y="2281"/>
                  </a:lnTo>
                  <a:lnTo>
                    <a:pt x="2249" y="2281"/>
                  </a:lnTo>
                  <a:lnTo>
                    <a:pt x="2249" y="2045"/>
                  </a:lnTo>
                  <a:cubicBezTo>
                    <a:pt x="2249" y="1920"/>
                    <a:pt x="2344" y="1857"/>
                    <a:pt x="2439" y="1857"/>
                  </a:cubicBezTo>
                  <a:cubicBezTo>
                    <a:pt x="2534" y="1857"/>
                    <a:pt x="2629" y="1920"/>
                    <a:pt x="2629" y="2045"/>
                  </a:cubicBezTo>
                  <a:lnTo>
                    <a:pt x="2629" y="2467"/>
                  </a:lnTo>
                  <a:cubicBezTo>
                    <a:pt x="2629" y="2573"/>
                    <a:pt x="2545" y="2657"/>
                    <a:pt x="2439" y="2657"/>
                  </a:cubicBezTo>
                  <a:lnTo>
                    <a:pt x="796" y="2657"/>
                  </a:lnTo>
                  <a:cubicBezTo>
                    <a:pt x="690" y="2657"/>
                    <a:pt x="606" y="2573"/>
                    <a:pt x="606" y="2467"/>
                  </a:cubicBezTo>
                  <a:lnTo>
                    <a:pt x="606" y="901"/>
                  </a:lnTo>
                  <a:cubicBezTo>
                    <a:pt x="606" y="796"/>
                    <a:pt x="690" y="711"/>
                    <a:pt x="796" y="711"/>
                  </a:cubicBezTo>
                  <a:close/>
                  <a:moveTo>
                    <a:pt x="1" y="1"/>
                  </a:moveTo>
                  <a:lnTo>
                    <a:pt x="1" y="3185"/>
                  </a:lnTo>
                  <a:lnTo>
                    <a:pt x="10116" y="3185"/>
                  </a:lnTo>
                  <a:lnTo>
                    <a:pt x="10116" y="1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783;p85">
              <a:extLst>
                <a:ext uri="{FF2B5EF4-FFF2-40B4-BE49-F238E27FC236}">
                  <a16:creationId xmlns:a16="http://schemas.microsoft.com/office/drawing/2014/main" id="{D5BDDB98-C96C-42D5-8AAD-5D0C1EBBF868}"/>
                </a:ext>
              </a:extLst>
            </p:cNvPr>
            <p:cNvSpPr/>
            <p:nvPr/>
          </p:nvSpPr>
          <p:spPr>
            <a:xfrm>
              <a:off x="3444697" y="3502371"/>
              <a:ext cx="93907" cy="62310"/>
            </a:xfrm>
            <a:custGeom>
              <a:avLst/>
              <a:gdLst/>
              <a:ahLst/>
              <a:cxnLst/>
              <a:rect l="l" t="t" r="r" b="b"/>
              <a:pathLst>
                <a:path w="3608" h="2394" extrusionOk="0">
                  <a:moveTo>
                    <a:pt x="1725" y="1"/>
                  </a:moveTo>
                  <a:cubicBezTo>
                    <a:pt x="771" y="4"/>
                    <a:pt x="1" y="775"/>
                    <a:pt x="1" y="1728"/>
                  </a:cubicBezTo>
                  <a:lnTo>
                    <a:pt x="1" y="2393"/>
                  </a:lnTo>
                  <a:lnTo>
                    <a:pt x="145" y="2164"/>
                  </a:lnTo>
                  <a:lnTo>
                    <a:pt x="155" y="2150"/>
                  </a:lnTo>
                  <a:lnTo>
                    <a:pt x="184" y="2122"/>
                  </a:lnTo>
                  <a:lnTo>
                    <a:pt x="191" y="2119"/>
                  </a:lnTo>
                  <a:lnTo>
                    <a:pt x="198" y="2115"/>
                  </a:lnTo>
                  <a:lnTo>
                    <a:pt x="205" y="2112"/>
                  </a:lnTo>
                  <a:lnTo>
                    <a:pt x="212" y="2108"/>
                  </a:lnTo>
                  <a:lnTo>
                    <a:pt x="219" y="2105"/>
                  </a:lnTo>
                  <a:lnTo>
                    <a:pt x="247" y="2094"/>
                  </a:lnTo>
                  <a:lnTo>
                    <a:pt x="279" y="2094"/>
                  </a:lnTo>
                  <a:cubicBezTo>
                    <a:pt x="293" y="2094"/>
                    <a:pt x="1707" y="2087"/>
                    <a:pt x="2351" y="1193"/>
                  </a:cubicBezTo>
                  <a:cubicBezTo>
                    <a:pt x="2384" y="1149"/>
                    <a:pt x="2431" y="1129"/>
                    <a:pt x="2478" y="1129"/>
                  </a:cubicBezTo>
                  <a:cubicBezTo>
                    <a:pt x="2548" y="1129"/>
                    <a:pt x="2616" y="1173"/>
                    <a:pt x="2632" y="1253"/>
                  </a:cubicBezTo>
                  <a:cubicBezTo>
                    <a:pt x="2632" y="1260"/>
                    <a:pt x="2808" y="1971"/>
                    <a:pt x="3368" y="2098"/>
                  </a:cubicBezTo>
                  <a:lnTo>
                    <a:pt x="3375" y="2098"/>
                  </a:lnTo>
                  <a:lnTo>
                    <a:pt x="3382" y="2101"/>
                  </a:lnTo>
                  <a:lnTo>
                    <a:pt x="3389" y="2105"/>
                  </a:lnTo>
                  <a:lnTo>
                    <a:pt x="3400" y="2108"/>
                  </a:lnTo>
                  <a:lnTo>
                    <a:pt x="3410" y="2115"/>
                  </a:lnTo>
                  <a:lnTo>
                    <a:pt x="3421" y="2119"/>
                  </a:lnTo>
                  <a:lnTo>
                    <a:pt x="3424" y="2122"/>
                  </a:lnTo>
                  <a:lnTo>
                    <a:pt x="3435" y="2129"/>
                  </a:lnTo>
                  <a:lnTo>
                    <a:pt x="3445" y="2140"/>
                  </a:lnTo>
                  <a:lnTo>
                    <a:pt x="3449" y="2140"/>
                  </a:lnTo>
                  <a:lnTo>
                    <a:pt x="3452" y="2147"/>
                  </a:lnTo>
                  <a:lnTo>
                    <a:pt x="3456" y="2154"/>
                  </a:lnTo>
                  <a:lnTo>
                    <a:pt x="3607" y="2358"/>
                  </a:lnTo>
                  <a:lnTo>
                    <a:pt x="3607" y="1728"/>
                  </a:lnTo>
                  <a:cubicBezTo>
                    <a:pt x="3604" y="775"/>
                    <a:pt x="2833" y="4"/>
                    <a:pt x="1883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784;p85">
              <a:extLst>
                <a:ext uri="{FF2B5EF4-FFF2-40B4-BE49-F238E27FC236}">
                  <a16:creationId xmlns:a16="http://schemas.microsoft.com/office/drawing/2014/main" id="{713284BC-1E13-422E-B695-1CC78EA79DB0}"/>
                </a:ext>
              </a:extLst>
            </p:cNvPr>
            <p:cNvSpPr/>
            <p:nvPr/>
          </p:nvSpPr>
          <p:spPr>
            <a:xfrm>
              <a:off x="3456045" y="3544041"/>
              <a:ext cx="71367" cy="79228"/>
            </a:xfrm>
            <a:custGeom>
              <a:avLst/>
              <a:gdLst/>
              <a:ahLst/>
              <a:cxnLst/>
              <a:rect l="l" t="t" r="r" b="b"/>
              <a:pathLst>
                <a:path w="2742" h="3044" extrusionOk="0">
                  <a:moveTo>
                    <a:pt x="1985" y="0"/>
                  </a:moveTo>
                  <a:lnTo>
                    <a:pt x="1908" y="71"/>
                  </a:lnTo>
                  <a:cubicBezTo>
                    <a:pt x="1324" y="613"/>
                    <a:pt x="508" y="757"/>
                    <a:pt x="71" y="796"/>
                  </a:cubicBezTo>
                  <a:lnTo>
                    <a:pt x="1" y="803"/>
                  </a:lnTo>
                  <a:lnTo>
                    <a:pt x="1" y="1823"/>
                  </a:lnTo>
                  <a:cubicBezTo>
                    <a:pt x="1" y="2499"/>
                    <a:pt x="546" y="3044"/>
                    <a:pt x="1222" y="3044"/>
                  </a:cubicBezTo>
                  <a:lnTo>
                    <a:pt x="1521" y="3044"/>
                  </a:lnTo>
                  <a:cubicBezTo>
                    <a:pt x="2193" y="3044"/>
                    <a:pt x="2742" y="2499"/>
                    <a:pt x="2742" y="1823"/>
                  </a:cubicBezTo>
                  <a:lnTo>
                    <a:pt x="2742" y="768"/>
                  </a:lnTo>
                  <a:lnTo>
                    <a:pt x="2693" y="746"/>
                  </a:lnTo>
                  <a:cubicBezTo>
                    <a:pt x="2351" y="609"/>
                    <a:pt x="2144" y="314"/>
                    <a:pt x="2031" y="92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785;p85">
              <a:extLst>
                <a:ext uri="{FF2B5EF4-FFF2-40B4-BE49-F238E27FC236}">
                  <a16:creationId xmlns:a16="http://schemas.microsoft.com/office/drawing/2014/main" id="{4398420B-4625-49C7-856B-C48486CAB287}"/>
                </a:ext>
              </a:extLst>
            </p:cNvPr>
            <p:cNvSpPr/>
            <p:nvPr/>
          </p:nvSpPr>
          <p:spPr>
            <a:xfrm>
              <a:off x="3435718" y="3569418"/>
              <a:ext cx="12129" cy="23451"/>
            </a:xfrm>
            <a:custGeom>
              <a:avLst/>
              <a:gdLst/>
              <a:ahLst/>
              <a:cxnLst/>
              <a:rect l="l" t="t" r="r" b="b"/>
              <a:pathLst>
                <a:path w="466" h="901" extrusionOk="0">
                  <a:moveTo>
                    <a:pt x="465" y="0"/>
                  </a:moveTo>
                  <a:lnTo>
                    <a:pt x="374" y="14"/>
                  </a:lnTo>
                  <a:cubicBezTo>
                    <a:pt x="159" y="49"/>
                    <a:pt x="1" y="232"/>
                    <a:pt x="1" y="450"/>
                  </a:cubicBezTo>
                  <a:cubicBezTo>
                    <a:pt x="1" y="669"/>
                    <a:pt x="159" y="855"/>
                    <a:pt x="374" y="887"/>
                  </a:cubicBezTo>
                  <a:lnTo>
                    <a:pt x="465" y="901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786;p85">
              <a:extLst>
                <a:ext uri="{FF2B5EF4-FFF2-40B4-BE49-F238E27FC236}">
                  <a16:creationId xmlns:a16="http://schemas.microsoft.com/office/drawing/2014/main" id="{CA760935-62F5-4D02-B030-7F0AE944DDFE}"/>
                </a:ext>
              </a:extLst>
            </p:cNvPr>
            <p:cNvSpPr/>
            <p:nvPr/>
          </p:nvSpPr>
          <p:spPr>
            <a:xfrm>
              <a:off x="3478038" y="3630296"/>
              <a:ext cx="27407" cy="26236"/>
            </a:xfrm>
            <a:custGeom>
              <a:avLst/>
              <a:gdLst/>
              <a:ahLst/>
              <a:cxnLst/>
              <a:rect l="l" t="t" r="r" b="b"/>
              <a:pathLst>
                <a:path w="1053" h="1008" extrusionOk="0">
                  <a:moveTo>
                    <a:pt x="0" y="1"/>
                  </a:moveTo>
                  <a:lnTo>
                    <a:pt x="0" y="500"/>
                  </a:lnTo>
                  <a:lnTo>
                    <a:pt x="518" y="1007"/>
                  </a:lnTo>
                  <a:lnTo>
                    <a:pt x="1052" y="455"/>
                  </a:lnTo>
                  <a:lnTo>
                    <a:pt x="1052" y="1"/>
                  </a:lnTo>
                  <a:lnTo>
                    <a:pt x="957" y="18"/>
                  </a:lnTo>
                  <a:cubicBezTo>
                    <a:pt x="866" y="36"/>
                    <a:pt x="771" y="47"/>
                    <a:pt x="676" y="47"/>
                  </a:cubicBezTo>
                  <a:lnTo>
                    <a:pt x="377" y="47"/>
                  </a:lnTo>
                  <a:cubicBezTo>
                    <a:pt x="282" y="47"/>
                    <a:pt x="187" y="36"/>
                    <a:pt x="9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787;p85">
              <a:extLst>
                <a:ext uri="{FF2B5EF4-FFF2-40B4-BE49-F238E27FC236}">
                  <a16:creationId xmlns:a16="http://schemas.microsoft.com/office/drawing/2014/main" id="{71D344ED-627F-493C-B1B0-29CA951380D6}"/>
                </a:ext>
              </a:extLst>
            </p:cNvPr>
            <p:cNvSpPr/>
            <p:nvPr/>
          </p:nvSpPr>
          <p:spPr>
            <a:xfrm>
              <a:off x="3535533" y="3569418"/>
              <a:ext cx="12207" cy="23555"/>
            </a:xfrm>
            <a:custGeom>
              <a:avLst/>
              <a:gdLst/>
              <a:ahLst/>
              <a:cxnLst/>
              <a:rect l="l" t="t" r="r" b="b"/>
              <a:pathLst>
                <a:path w="469" h="905" extrusionOk="0">
                  <a:moveTo>
                    <a:pt x="1" y="0"/>
                  </a:moveTo>
                  <a:lnTo>
                    <a:pt x="1" y="904"/>
                  </a:lnTo>
                  <a:lnTo>
                    <a:pt x="96" y="887"/>
                  </a:lnTo>
                  <a:cubicBezTo>
                    <a:pt x="311" y="852"/>
                    <a:pt x="469" y="669"/>
                    <a:pt x="469" y="450"/>
                  </a:cubicBezTo>
                  <a:cubicBezTo>
                    <a:pt x="469" y="236"/>
                    <a:pt x="311" y="49"/>
                    <a:pt x="96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788;p85">
              <a:extLst>
                <a:ext uri="{FF2B5EF4-FFF2-40B4-BE49-F238E27FC236}">
                  <a16:creationId xmlns:a16="http://schemas.microsoft.com/office/drawing/2014/main" id="{A636ACEA-7F17-4B2B-BF38-414AD9D72E53}"/>
                </a:ext>
              </a:extLst>
            </p:cNvPr>
            <p:cNvSpPr/>
            <p:nvPr/>
          </p:nvSpPr>
          <p:spPr>
            <a:xfrm>
              <a:off x="3412189" y="3646251"/>
              <a:ext cx="158091" cy="80685"/>
            </a:xfrm>
            <a:custGeom>
              <a:avLst/>
              <a:gdLst/>
              <a:ahLst/>
              <a:cxnLst/>
              <a:rect l="l" t="t" r="r" b="b"/>
              <a:pathLst>
                <a:path w="6074" h="3100" extrusionOk="0">
                  <a:moveTo>
                    <a:pt x="3867" y="0"/>
                  </a:moveTo>
                  <a:lnTo>
                    <a:pt x="3167" y="725"/>
                  </a:lnTo>
                  <a:cubicBezTo>
                    <a:pt x="3135" y="757"/>
                    <a:pt x="3093" y="774"/>
                    <a:pt x="3051" y="774"/>
                  </a:cubicBezTo>
                  <a:cubicBezTo>
                    <a:pt x="3012" y="774"/>
                    <a:pt x="2973" y="759"/>
                    <a:pt x="2942" y="728"/>
                  </a:cubicBezTo>
                  <a:lnTo>
                    <a:pt x="2263" y="70"/>
                  </a:lnTo>
                  <a:cubicBezTo>
                    <a:pt x="2259" y="63"/>
                    <a:pt x="2256" y="60"/>
                    <a:pt x="2252" y="56"/>
                  </a:cubicBezTo>
                  <a:lnTo>
                    <a:pt x="2214" y="11"/>
                  </a:lnTo>
                  <a:lnTo>
                    <a:pt x="866" y="538"/>
                  </a:lnTo>
                  <a:lnTo>
                    <a:pt x="859" y="542"/>
                  </a:lnTo>
                  <a:cubicBezTo>
                    <a:pt x="824" y="556"/>
                    <a:pt x="1" y="855"/>
                    <a:pt x="1" y="1893"/>
                  </a:cubicBezTo>
                  <a:lnTo>
                    <a:pt x="1" y="3100"/>
                  </a:lnTo>
                  <a:lnTo>
                    <a:pt x="6073" y="3100"/>
                  </a:lnTo>
                  <a:lnTo>
                    <a:pt x="6073" y="1893"/>
                  </a:lnTo>
                  <a:cubicBezTo>
                    <a:pt x="6073" y="852"/>
                    <a:pt x="5250" y="552"/>
                    <a:pt x="5215" y="538"/>
                  </a:cubicBezTo>
                  <a:lnTo>
                    <a:pt x="5208" y="535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789;p85">
              <a:extLst>
                <a:ext uri="{FF2B5EF4-FFF2-40B4-BE49-F238E27FC236}">
                  <a16:creationId xmlns:a16="http://schemas.microsoft.com/office/drawing/2014/main" id="{64A552E6-A7E4-40B3-9A55-0D41C7435779}"/>
                </a:ext>
              </a:extLst>
            </p:cNvPr>
            <p:cNvSpPr/>
            <p:nvPr/>
          </p:nvSpPr>
          <p:spPr>
            <a:xfrm>
              <a:off x="3444697" y="3502371"/>
              <a:ext cx="51873" cy="62310"/>
            </a:xfrm>
            <a:custGeom>
              <a:avLst/>
              <a:gdLst/>
              <a:ahLst/>
              <a:cxnLst/>
              <a:rect l="l" t="t" r="r" b="b"/>
              <a:pathLst>
                <a:path w="1993" h="2394" extrusionOk="0">
                  <a:moveTo>
                    <a:pt x="1725" y="1"/>
                  </a:moveTo>
                  <a:cubicBezTo>
                    <a:pt x="771" y="4"/>
                    <a:pt x="1" y="775"/>
                    <a:pt x="1" y="1728"/>
                  </a:cubicBezTo>
                  <a:lnTo>
                    <a:pt x="1" y="2393"/>
                  </a:lnTo>
                  <a:lnTo>
                    <a:pt x="145" y="2164"/>
                  </a:lnTo>
                  <a:lnTo>
                    <a:pt x="155" y="2150"/>
                  </a:lnTo>
                  <a:lnTo>
                    <a:pt x="184" y="2122"/>
                  </a:lnTo>
                  <a:lnTo>
                    <a:pt x="191" y="2119"/>
                  </a:lnTo>
                  <a:lnTo>
                    <a:pt x="198" y="2115"/>
                  </a:lnTo>
                  <a:lnTo>
                    <a:pt x="205" y="2112"/>
                  </a:lnTo>
                  <a:lnTo>
                    <a:pt x="212" y="2108"/>
                  </a:lnTo>
                  <a:lnTo>
                    <a:pt x="219" y="2105"/>
                  </a:lnTo>
                  <a:lnTo>
                    <a:pt x="247" y="2094"/>
                  </a:lnTo>
                  <a:lnTo>
                    <a:pt x="279" y="2094"/>
                  </a:lnTo>
                  <a:cubicBezTo>
                    <a:pt x="279" y="2094"/>
                    <a:pt x="317" y="2094"/>
                    <a:pt x="377" y="2091"/>
                  </a:cubicBezTo>
                  <a:lnTo>
                    <a:pt x="377" y="1732"/>
                  </a:lnTo>
                  <a:lnTo>
                    <a:pt x="377" y="1728"/>
                  </a:lnTo>
                  <a:cubicBezTo>
                    <a:pt x="381" y="817"/>
                    <a:pt x="1084" y="64"/>
                    <a:pt x="1992" y="8"/>
                  </a:cubicBezTo>
                  <a:cubicBezTo>
                    <a:pt x="1957" y="4"/>
                    <a:pt x="1918" y="1"/>
                    <a:pt x="188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790;p85">
              <a:extLst>
                <a:ext uri="{FF2B5EF4-FFF2-40B4-BE49-F238E27FC236}">
                  <a16:creationId xmlns:a16="http://schemas.microsoft.com/office/drawing/2014/main" id="{806B642F-1880-4A8F-A937-76E81FE2780B}"/>
                </a:ext>
              </a:extLst>
            </p:cNvPr>
            <p:cNvSpPr/>
            <p:nvPr/>
          </p:nvSpPr>
          <p:spPr>
            <a:xfrm>
              <a:off x="3456045" y="3544041"/>
              <a:ext cx="54788" cy="79228"/>
            </a:xfrm>
            <a:custGeom>
              <a:avLst/>
              <a:gdLst/>
              <a:ahLst/>
              <a:cxnLst/>
              <a:rect l="l" t="t" r="r" b="b"/>
              <a:pathLst>
                <a:path w="2105" h="3044" extrusionOk="0">
                  <a:moveTo>
                    <a:pt x="1985" y="0"/>
                  </a:moveTo>
                  <a:lnTo>
                    <a:pt x="1908" y="71"/>
                  </a:lnTo>
                  <a:cubicBezTo>
                    <a:pt x="1324" y="613"/>
                    <a:pt x="508" y="757"/>
                    <a:pt x="71" y="796"/>
                  </a:cubicBezTo>
                  <a:lnTo>
                    <a:pt x="1" y="803"/>
                  </a:lnTo>
                  <a:lnTo>
                    <a:pt x="1" y="1823"/>
                  </a:lnTo>
                  <a:cubicBezTo>
                    <a:pt x="1" y="2499"/>
                    <a:pt x="546" y="3044"/>
                    <a:pt x="1222" y="3044"/>
                  </a:cubicBezTo>
                  <a:lnTo>
                    <a:pt x="1560" y="3044"/>
                  </a:lnTo>
                  <a:cubicBezTo>
                    <a:pt x="902" y="3023"/>
                    <a:pt x="377" y="2481"/>
                    <a:pt x="377" y="1823"/>
                  </a:cubicBezTo>
                  <a:lnTo>
                    <a:pt x="377" y="803"/>
                  </a:lnTo>
                  <a:lnTo>
                    <a:pt x="451" y="796"/>
                  </a:lnTo>
                  <a:cubicBezTo>
                    <a:pt x="842" y="760"/>
                    <a:pt x="1542" y="641"/>
                    <a:pt x="2105" y="222"/>
                  </a:cubicBezTo>
                  <a:cubicBezTo>
                    <a:pt x="2077" y="180"/>
                    <a:pt x="2052" y="134"/>
                    <a:pt x="2035" y="95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791;p85">
              <a:extLst>
                <a:ext uri="{FF2B5EF4-FFF2-40B4-BE49-F238E27FC236}">
                  <a16:creationId xmlns:a16="http://schemas.microsoft.com/office/drawing/2014/main" id="{A5CE937C-FD0E-480E-9C72-313F342730B7}"/>
                </a:ext>
              </a:extLst>
            </p:cNvPr>
            <p:cNvSpPr/>
            <p:nvPr/>
          </p:nvSpPr>
          <p:spPr>
            <a:xfrm>
              <a:off x="3478038" y="3630296"/>
              <a:ext cx="18245" cy="26236"/>
            </a:xfrm>
            <a:custGeom>
              <a:avLst/>
              <a:gdLst/>
              <a:ahLst/>
              <a:cxnLst/>
              <a:rect l="l" t="t" r="r" b="b"/>
              <a:pathLst>
                <a:path w="701" h="1008" extrusionOk="0">
                  <a:moveTo>
                    <a:pt x="0" y="1"/>
                  </a:moveTo>
                  <a:lnTo>
                    <a:pt x="0" y="500"/>
                  </a:lnTo>
                  <a:lnTo>
                    <a:pt x="518" y="1007"/>
                  </a:lnTo>
                  <a:lnTo>
                    <a:pt x="701" y="817"/>
                  </a:lnTo>
                  <a:lnTo>
                    <a:pt x="380" y="500"/>
                  </a:lnTo>
                  <a:lnTo>
                    <a:pt x="380" y="47"/>
                  </a:lnTo>
                  <a:lnTo>
                    <a:pt x="377" y="47"/>
                  </a:lnTo>
                  <a:cubicBezTo>
                    <a:pt x="282" y="47"/>
                    <a:pt x="187" y="36"/>
                    <a:pt x="9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792;p85">
              <a:extLst>
                <a:ext uri="{FF2B5EF4-FFF2-40B4-BE49-F238E27FC236}">
                  <a16:creationId xmlns:a16="http://schemas.microsoft.com/office/drawing/2014/main" id="{C4645747-B48F-4839-A6B4-F283EFBDF25B}"/>
                </a:ext>
              </a:extLst>
            </p:cNvPr>
            <p:cNvSpPr/>
            <p:nvPr/>
          </p:nvSpPr>
          <p:spPr>
            <a:xfrm>
              <a:off x="3496622" y="3630296"/>
              <a:ext cx="8719" cy="1223"/>
            </a:xfrm>
            <a:custGeom>
              <a:avLst/>
              <a:gdLst/>
              <a:ahLst/>
              <a:cxnLst/>
              <a:rect l="l" t="t" r="r" b="b"/>
              <a:pathLst>
                <a:path w="335" h="47" extrusionOk="0">
                  <a:moveTo>
                    <a:pt x="335" y="1"/>
                  </a:moveTo>
                  <a:lnTo>
                    <a:pt x="243" y="18"/>
                  </a:lnTo>
                  <a:cubicBezTo>
                    <a:pt x="162" y="33"/>
                    <a:pt x="82" y="43"/>
                    <a:pt x="1" y="43"/>
                  </a:cubicBezTo>
                  <a:lnTo>
                    <a:pt x="39" y="47"/>
                  </a:lnTo>
                  <a:lnTo>
                    <a:pt x="335" y="4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793;p85">
              <a:extLst>
                <a:ext uri="{FF2B5EF4-FFF2-40B4-BE49-F238E27FC236}">
                  <a16:creationId xmlns:a16="http://schemas.microsoft.com/office/drawing/2014/main" id="{F5C6EDB8-A8F2-4C4D-B3B8-75E8DA5B5E07}"/>
                </a:ext>
              </a:extLst>
            </p:cNvPr>
            <p:cNvSpPr/>
            <p:nvPr/>
          </p:nvSpPr>
          <p:spPr>
            <a:xfrm>
              <a:off x="3412189" y="3646512"/>
              <a:ext cx="60280" cy="75480"/>
            </a:xfrm>
            <a:custGeom>
              <a:avLst/>
              <a:gdLst/>
              <a:ahLst/>
              <a:cxnLst/>
              <a:rect l="l" t="t" r="r" b="b"/>
              <a:pathLst>
                <a:path w="2316" h="2900" extrusionOk="0">
                  <a:moveTo>
                    <a:pt x="2214" y="1"/>
                  </a:moveTo>
                  <a:lnTo>
                    <a:pt x="866" y="528"/>
                  </a:lnTo>
                  <a:lnTo>
                    <a:pt x="859" y="532"/>
                  </a:lnTo>
                  <a:cubicBezTo>
                    <a:pt x="824" y="542"/>
                    <a:pt x="1" y="842"/>
                    <a:pt x="1" y="1883"/>
                  </a:cubicBezTo>
                  <a:lnTo>
                    <a:pt x="1" y="2900"/>
                  </a:lnTo>
                  <a:lnTo>
                    <a:pt x="377" y="2900"/>
                  </a:lnTo>
                  <a:lnTo>
                    <a:pt x="377" y="1883"/>
                  </a:lnTo>
                  <a:cubicBezTo>
                    <a:pt x="381" y="842"/>
                    <a:pt x="1200" y="542"/>
                    <a:pt x="1236" y="528"/>
                  </a:cubicBezTo>
                  <a:lnTo>
                    <a:pt x="1246" y="528"/>
                  </a:lnTo>
                  <a:lnTo>
                    <a:pt x="2316" y="106"/>
                  </a:lnTo>
                  <a:lnTo>
                    <a:pt x="2263" y="57"/>
                  </a:lnTo>
                  <a:cubicBezTo>
                    <a:pt x="2259" y="53"/>
                    <a:pt x="2256" y="50"/>
                    <a:pt x="2249" y="43"/>
                  </a:cubicBezTo>
                  <a:lnTo>
                    <a:pt x="2214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794;p85">
              <a:extLst>
                <a:ext uri="{FF2B5EF4-FFF2-40B4-BE49-F238E27FC236}">
                  <a16:creationId xmlns:a16="http://schemas.microsoft.com/office/drawing/2014/main" id="{904BD5A9-A99B-4C2A-8208-DF4D1822F93B}"/>
                </a:ext>
              </a:extLst>
            </p:cNvPr>
            <p:cNvSpPr/>
            <p:nvPr/>
          </p:nvSpPr>
          <p:spPr>
            <a:xfrm>
              <a:off x="3286450" y="3372884"/>
              <a:ext cx="82273" cy="12389"/>
            </a:xfrm>
            <a:custGeom>
              <a:avLst/>
              <a:gdLst/>
              <a:ahLst/>
              <a:cxnLst/>
              <a:rect l="l" t="t" r="r" b="b"/>
              <a:pathLst>
                <a:path w="3161" h="476" extrusionOk="0">
                  <a:moveTo>
                    <a:pt x="317" y="0"/>
                  </a:moveTo>
                  <a:cubicBezTo>
                    <a:pt x="1" y="0"/>
                    <a:pt x="1" y="475"/>
                    <a:pt x="317" y="475"/>
                  </a:cubicBezTo>
                  <a:lnTo>
                    <a:pt x="2925" y="475"/>
                  </a:lnTo>
                  <a:cubicBezTo>
                    <a:pt x="3055" y="475"/>
                    <a:pt x="3160" y="370"/>
                    <a:pt x="3160" y="236"/>
                  </a:cubicBezTo>
                  <a:cubicBezTo>
                    <a:pt x="3160" y="106"/>
                    <a:pt x="3055" y="0"/>
                    <a:pt x="29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795;p85">
              <a:extLst>
                <a:ext uri="{FF2B5EF4-FFF2-40B4-BE49-F238E27FC236}">
                  <a16:creationId xmlns:a16="http://schemas.microsoft.com/office/drawing/2014/main" id="{38A7CE5F-0B9D-46F8-8330-09727E1684F5}"/>
                </a:ext>
              </a:extLst>
            </p:cNvPr>
            <p:cNvSpPr/>
            <p:nvPr/>
          </p:nvSpPr>
          <p:spPr>
            <a:xfrm>
              <a:off x="3286450" y="3400083"/>
              <a:ext cx="150127" cy="12285"/>
            </a:xfrm>
            <a:custGeom>
              <a:avLst/>
              <a:gdLst/>
              <a:ahLst/>
              <a:cxnLst/>
              <a:rect l="l" t="t" r="r" b="b"/>
              <a:pathLst>
                <a:path w="5768" h="472" extrusionOk="0">
                  <a:moveTo>
                    <a:pt x="317" y="0"/>
                  </a:moveTo>
                  <a:cubicBezTo>
                    <a:pt x="1" y="0"/>
                    <a:pt x="1" y="472"/>
                    <a:pt x="317" y="472"/>
                  </a:cubicBezTo>
                  <a:lnTo>
                    <a:pt x="5532" y="472"/>
                  </a:lnTo>
                  <a:cubicBezTo>
                    <a:pt x="5662" y="472"/>
                    <a:pt x="5768" y="366"/>
                    <a:pt x="5768" y="236"/>
                  </a:cubicBezTo>
                  <a:cubicBezTo>
                    <a:pt x="5768" y="106"/>
                    <a:pt x="5662" y="0"/>
                    <a:pt x="55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796;p85">
              <a:extLst>
                <a:ext uri="{FF2B5EF4-FFF2-40B4-BE49-F238E27FC236}">
                  <a16:creationId xmlns:a16="http://schemas.microsoft.com/office/drawing/2014/main" id="{3323B90C-0477-4B86-86BA-10FF695050C6}"/>
                </a:ext>
              </a:extLst>
            </p:cNvPr>
            <p:cNvSpPr/>
            <p:nvPr/>
          </p:nvSpPr>
          <p:spPr>
            <a:xfrm>
              <a:off x="3286450" y="3484620"/>
              <a:ext cx="82273" cy="12363"/>
            </a:xfrm>
            <a:custGeom>
              <a:avLst/>
              <a:gdLst/>
              <a:ahLst/>
              <a:cxnLst/>
              <a:rect l="l" t="t" r="r" b="b"/>
              <a:pathLst>
                <a:path w="3161" h="475" extrusionOk="0">
                  <a:moveTo>
                    <a:pt x="317" y="0"/>
                  </a:moveTo>
                  <a:cubicBezTo>
                    <a:pt x="1" y="0"/>
                    <a:pt x="1" y="475"/>
                    <a:pt x="317" y="475"/>
                  </a:cubicBezTo>
                  <a:lnTo>
                    <a:pt x="2925" y="475"/>
                  </a:lnTo>
                  <a:cubicBezTo>
                    <a:pt x="3055" y="475"/>
                    <a:pt x="3160" y="369"/>
                    <a:pt x="3160" y="239"/>
                  </a:cubicBezTo>
                  <a:cubicBezTo>
                    <a:pt x="3160" y="106"/>
                    <a:pt x="3055" y="0"/>
                    <a:pt x="29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797;p85">
              <a:extLst>
                <a:ext uri="{FF2B5EF4-FFF2-40B4-BE49-F238E27FC236}">
                  <a16:creationId xmlns:a16="http://schemas.microsoft.com/office/drawing/2014/main" id="{5F7C9544-9FAE-47AA-98DD-02FD4C555163}"/>
                </a:ext>
              </a:extLst>
            </p:cNvPr>
            <p:cNvSpPr/>
            <p:nvPr/>
          </p:nvSpPr>
          <p:spPr>
            <a:xfrm>
              <a:off x="3286450" y="3511793"/>
              <a:ext cx="148565" cy="12311"/>
            </a:xfrm>
            <a:custGeom>
              <a:avLst/>
              <a:gdLst/>
              <a:ahLst/>
              <a:cxnLst/>
              <a:rect l="l" t="t" r="r" b="b"/>
              <a:pathLst>
                <a:path w="5708" h="473" extrusionOk="0">
                  <a:moveTo>
                    <a:pt x="317" y="1"/>
                  </a:moveTo>
                  <a:cubicBezTo>
                    <a:pt x="1" y="1"/>
                    <a:pt x="1" y="472"/>
                    <a:pt x="317" y="472"/>
                  </a:cubicBezTo>
                  <a:lnTo>
                    <a:pt x="5472" y="472"/>
                  </a:lnTo>
                  <a:cubicBezTo>
                    <a:pt x="5602" y="472"/>
                    <a:pt x="5708" y="367"/>
                    <a:pt x="5708" y="237"/>
                  </a:cubicBezTo>
                  <a:cubicBezTo>
                    <a:pt x="5708" y="107"/>
                    <a:pt x="5602" y="1"/>
                    <a:pt x="54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798;p85">
              <a:extLst>
                <a:ext uri="{FF2B5EF4-FFF2-40B4-BE49-F238E27FC236}">
                  <a16:creationId xmlns:a16="http://schemas.microsoft.com/office/drawing/2014/main" id="{521631D5-9D83-470C-9337-F3220EC547A8}"/>
                </a:ext>
              </a:extLst>
            </p:cNvPr>
            <p:cNvSpPr/>
            <p:nvPr/>
          </p:nvSpPr>
          <p:spPr>
            <a:xfrm>
              <a:off x="3286450" y="3596409"/>
              <a:ext cx="82273" cy="12311"/>
            </a:xfrm>
            <a:custGeom>
              <a:avLst/>
              <a:gdLst/>
              <a:ahLst/>
              <a:cxnLst/>
              <a:rect l="l" t="t" r="r" b="b"/>
              <a:pathLst>
                <a:path w="3161" h="473" extrusionOk="0">
                  <a:moveTo>
                    <a:pt x="2931" y="1"/>
                  </a:moveTo>
                  <a:cubicBezTo>
                    <a:pt x="2929" y="1"/>
                    <a:pt x="2927" y="1"/>
                    <a:pt x="2925" y="1"/>
                  </a:cubicBezTo>
                  <a:lnTo>
                    <a:pt x="317" y="1"/>
                  </a:lnTo>
                  <a:cubicBezTo>
                    <a:pt x="316" y="1"/>
                    <a:pt x="315" y="1"/>
                    <a:pt x="314" y="1"/>
                  </a:cubicBezTo>
                  <a:cubicBezTo>
                    <a:pt x="1" y="1"/>
                    <a:pt x="2" y="473"/>
                    <a:pt x="317" y="473"/>
                  </a:cubicBezTo>
                  <a:lnTo>
                    <a:pt x="2925" y="473"/>
                  </a:lnTo>
                  <a:cubicBezTo>
                    <a:pt x="3055" y="473"/>
                    <a:pt x="3160" y="367"/>
                    <a:pt x="3160" y="237"/>
                  </a:cubicBezTo>
                  <a:cubicBezTo>
                    <a:pt x="3160" y="109"/>
                    <a:pt x="3058" y="1"/>
                    <a:pt x="29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799;p85">
              <a:extLst>
                <a:ext uri="{FF2B5EF4-FFF2-40B4-BE49-F238E27FC236}">
                  <a16:creationId xmlns:a16="http://schemas.microsoft.com/office/drawing/2014/main" id="{12358C3F-C0A6-4250-A6FF-09EA00208CD7}"/>
                </a:ext>
              </a:extLst>
            </p:cNvPr>
            <p:cNvSpPr/>
            <p:nvPr/>
          </p:nvSpPr>
          <p:spPr>
            <a:xfrm>
              <a:off x="3286450" y="3623529"/>
              <a:ext cx="147654" cy="12285"/>
            </a:xfrm>
            <a:custGeom>
              <a:avLst/>
              <a:gdLst/>
              <a:ahLst/>
              <a:cxnLst/>
              <a:rect l="l" t="t" r="r" b="b"/>
              <a:pathLst>
                <a:path w="5673" h="472" extrusionOk="0">
                  <a:moveTo>
                    <a:pt x="317" y="1"/>
                  </a:moveTo>
                  <a:cubicBezTo>
                    <a:pt x="1" y="1"/>
                    <a:pt x="1" y="472"/>
                    <a:pt x="317" y="472"/>
                  </a:cubicBezTo>
                  <a:lnTo>
                    <a:pt x="5437" y="472"/>
                  </a:lnTo>
                  <a:cubicBezTo>
                    <a:pt x="5567" y="472"/>
                    <a:pt x="5673" y="366"/>
                    <a:pt x="5673" y="236"/>
                  </a:cubicBezTo>
                  <a:cubicBezTo>
                    <a:pt x="5673" y="106"/>
                    <a:pt x="5567" y="1"/>
                    <a:pt x="5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800;p85">
              <a:extLst>
                <a:ext uri="{FF2B5EF4-FFF2-40B4-BE49-F238E27FC236}">
                  <a16:creationId xmlns:a16="http://schemas.microsoft.com/office/drawing/2014/main" id="{0139565C-54CA-4A11-B7C7-61C4BD39D766}"/>
                </a:ext>
              </a:extLst>
            </p:cNvPr>
            <p:cNvSpPr/>
            <p:nvPr/>
          </p:nvSpPr>
          <p:spPr>
            <a:xfrm>
              <a:off x="3190851" y="3454298"/>
              <a:ext cx="389684" cy="277870"/>
            </a:xfrm>
            <a:custGeom>
              <a:avLst/>
              <a:gdLst/>
              <a:ahLst/>
              <a:cxnLst/>
              <a:rect l="l" t="t" r="r" b="b"/>
              <a:pathLst>
                <a:path w="14972" h="10676" extrusionOk="0">
                  <a:moveTo>
                    <a:pt x="11633" y="1929"/>
                  </a:moveTo>
                  <a:cubicBezTo>
                    <a:pt x="12544" y="1932"/>
                    <a:pt x="13279" y="2667"/>
                    <a:pt x="13279" y="3575"/>
                  </a:cubicBezTo>
                  <a:lnTo>
                    <a:pt x="13279" y="3962"/>
                  </a:lnTo>
                  <a:lnTo>
                    <a:pt x="13272" y="3952"/>
                  </a:lnTo>
                  <a:lnTo>
                    <a:pt x="13265" y="3945"/>
                  </a:lnTo>
                  <a:lnTo>
                    <a:pt x="13258" y="3934"/>
                  </a:lnTo>
                  <a:lnTo>
                    <a:pt x="13251" y="3927"/>
                  </a:lnTo>
                  <a:lnTo>
                    <a:pt x="13240" y="3920"/>
                  </a:lnTo>
                  <a:lnTo>
                    <a:pt x="13233" y="3913"/>
                  </a:lnTo>
                  <a:lnTo>
                    <a:pt x="13223" y="3906"/>
                  </a:lnTo>
                  <a:lnTo>
                    <a:pt x="13216" y="3899"/>
                  </a:lnTo>
                  <a:lnTo>
                    <a:pt x="13205" y="3895"/>
                  </a:lnTo>
                  <a:lnTo>
                    <a:pt x="13195" y="3888"/>
                  </a:lnTo>
                  <a:lnTo>
                    <a:pt x="13184" y="3885"/>
                  </a:lnTo>
                  <a:lnTo>
                    <a:pt x="13170" y="3878"/>
                  </a:lnTo>
                  <a:lnTo>
                    <a:pt x="13163" y="3878"/>
                  </a:lnTo>
                  <a:lnTo>
                    <a:pt x="13149" y="3871"/>
                  </a:lnTo>
                  <a:lnTo>
                    <a:pt x="13142" y="3871"/>
                  </a:lnTo>
                  <a:cubicBezTo>
                    <a:pt x="12628" y="3755"/>
                    <a:pt x="12466" y="3090"/>
                    <a:pt x="12463" y="3086"/>
                  </a:cubicBezTo>
                  <a:cubicBezTo>
                    <a:pt x="12438" y="2967"/>
                    <a:pt x="12336" y="2900"/>
                    <a:pt x="12232" y="2900"/>
                  </a:cubicBezTo>
                  <a:cubicBezTo>
                    <a:pt x="12161" y="2900"/>
                    <a:pt x="12089" y="2931"/>
                    <a:pt x="12041" y="2998"/>
                  </a:cubicBezTo>
                  <a:cubicBezTo>
                    <a:pt x="11421" y="3857"/>
                    <a:pt x="10053" y="3864"/>
                    <a:pt x="10032" y="3864"/>
                  </a:cubicBezTo>
                  <a:lnTo>
                    <a:pt x="10000" y="3864"/>
                  </a:lnTo>
                  <a:lnTo>
                    <a:pt x="9986" y="3867"/>
                  </a:lnTo>
                  <a:lnTo>
                    <a:pt x="9975" y="3871"/>
                  </a:lnTo>
                  <a:lnTo>
                    <a:pt x="9961" y="3874"/>
                  </a:lnTo>
                  <a:lnTo>
                    <a:pt x="9951" y="3878"/>
                  </a:lnTo>
                  <a:lnTo>
                    <a:pt x="9940" y="3881"/>
                  </a:lnTo>
                  <a:lnTo>
                    <a:pt x="9926" y="3888"/>
                  </a:lnTo>
                  <a:lnTo>
                    <a:pt x="9919" y="3892"/>
                  </a:lnTo>
                  <a:lnTo>
                    <a:pt x="9908" y="3899"/>
                  </a:lnTo>
                  <a:lnTo>
                    <a:pt x="9901" y="3902"/>
                  </a:lnTo>
                  <a:lnTo>
                    <a:pt x="9891" y="3909"/>
                  </a:lnTo>
                  <a:lnTo>
                    <a:pt x="9884" y="3916"/>
                  </a:lnTo>
                  <a:lnTo>
                    <a:pt x="9873" y="3923"/>
                  </a:lnTo>
                  <a:lnTo>
                    <a:pt x="9866" y="3931"/>
                  </a:lnTo>
                  <a:lnTo>
                    <a:pt x="9859" y="3941"/>
                  </a:lnTo>
                  <a:lnTo>
                    <a:pt x="9852" y="3948"/>
                  </a:lnTo>
                  <a:lnTo>
                    <a:pt x="9845" y="3959"/>
                  </a:lnTo>
                  <a:lnTo>
                    <a:pt x="9838" y="3966"/>
                  </a:lnTo>
                  <a:lnTo>
                    <a:pt x="9835" y="3973"/>
                  </a:lnTo>
                  <a:lnTo>
                    <a:pt x="9835" y="3575"/>
                  </a:lnTo>
                  <a:cubicBezTo>
                    <a:pt x="9831" y="2667"/>
                    <a:pt x="10570" y="1929"/>
                    <a:pt x="11478" y="1929"/>
                  </a:cubicBezTo>
                  <a:close/>
                  <a:moveTo>
                    <a:pt x="13325" y="4518"/>
                  </a:moveTo>
                  <a:cubicBezTo>
                    <a:pt x="13719" y="4592"/>
                    <a:pt x="13719" y="5158"/>
                    <a:pt x="13325" y="5232"/>
                  </a:cubicBezTo>
                  <a:lnTo>
                    <a:pt x="13325" y="4518"/>
                  </a:lnTo>
                  <a:close/>
                  <a:moveTo>
                    <a:pt x="9796" y="4518"/>
                  </a:moveTo>
                  <a:lnTo>
                    <a:pt x="9796" y="5236"/>
                  </a:lnTo>
                  <a:cubicBezTo>
                    <a:pt x="9384" y="5173"/>
                    <a:pt x="9384" y="4581"/>
                    <a:pt x="9796" y="4518"/>
                  </a:cubicBezTo>
                  <a:close/>
                  <a:moveTo>
                    <a:pt x="12150" y="3575"/>
                  </a:moveTo>
                  <a:cubicBezTo>
                    <a:pt x="12276" y="3821"/>
                    <a:pt x="12495" y="4121"/>
                    <a:pt x="12850" y="4268"/>
                  </a:cubicBezTo>
                  <a:lnTo>
                    <a:pt x="12850" y="5271"/>
                  </a:lnTo>
                  <a:cubicBezTo>
                    <a:pt x="12850" y="5901"/>
                    <a:pt x="12340" y="6411"/>
                    <a:pt x="11710" y="6415"/>
                  </a:cubicBezTo>
                  <a:lnTo>
                    <a:pt x="11411" y="6415"/>
                  </a:lnTo>
                  <a:cubicBezTo>
                    <a:pt x="10778" y="6415"/>
                    <a:pt x="10267" y="5901"/>
                    <a:pt x="10267" y="5271"/>
                  </a:cubicBezTo>
                  <a:lnTo>
                    <a:pt x="10267" y="4321"/>
                  </a:lnTo>
                  <a:cubicBezTo>
                    <a:pt x="10679" y="4286"/>
                    <a:pt x="11538" y="4145"/>
                    <a:pt x="12150" y="3575"/>
                  </a:cubicBezTo>
                  <a:close/>
                  <a:moveTo>
                    <a:pt x="12005" y="6861"/>
                  </a:moveTo>
                  <a:lnTo>
                    <a:pt x="12005" y="7185"/>
                  </a:lnTo>
                  <a:lnTo>
                    <a:pt x="11552" y="7657"/>
                  </a:lnTo>
                  <a:lnTo>
                    <a:pt x="11112" y="7231"/>
                  </a:lnTo>
                  <a:lnTo>
                    <a:pt x="11112" y="6861"/>
                  </a:lnTo>
                  <a:cubicBezTo>
                    <a:pt x="11210" y="6879"/>
                    <a:pt x="11309" y="6890"/>
                    <a:pt x="11407" y="6890"/>
                  </a:cubicBezTo>
                  <a:lnTo>
                    <a:pt x="11710" y="6890"/>
                  </a:lnTo>
                  <a:cubicBezTo>
                    <a:pt x="11808" y="6890"/>
                    <a:pt x="11907" y="6879"/>
                    <a:pt x="12005" y="6861"/>
                  </a:cubicBezTo>
                  <a:close/>
                  <a:moveTo>
                    <a:pt x="9022" y="4768"/>
                  </a:moveTo>
                  <a:cubicBezTo>
                    <a:pt x="8955" y="5268"/>
                    <a:pt x="9346" y="5714"/>
                    <a:pt x="9852" y="5714"/>
                  </a:cubicBezTo>
                  <a:lnTo>
                    <a:pt x="9856" y="5714"/>
                  </a:lnTo>
                  <a:cubicBezTo>
                    <a:pt x="9975" y="6133"/>
                    <a:pt x="10260" y="6485"/>
                    <a:pt x="10640" y="6693"/>
                  </a:cubicBezTo>
                  <a:lnTo>
                    <a:pt x="10640" y="6995"/>
                  </a:lnTo>
                  <a:lnTo>
                    <a:pt x="9233" y="7544"/>
                  </a:lnTo>
                  <a:cubicBezTo>
                    <a:pt x="9138" y="7579"/>
                    <a:pt x="9046" y="7621"/>
                    <a:pt x="8966" y="7674"/>
                  </a:cubicBezTo>
                  <a:cubicBezTo>
                    <a:pt x="8951" y="7671"/>
                    <a:pt x="8937" y="7671"/>
                    <a:pt x="8923" y="7671"/>
                  </a:cubicBezTo>
                  <a:lnTo>
                    <a:pt x="475" y="7671"/>
                  </a:lnTo>
                  <a:lnTo>
                    <a:pt x="475" y="4768"/>
                  </a:lnTo>
                  <a:close/>
                  <a:moveTo>
                    <a:pt x="240" y="0"/>
                  </a:moveTo>
                  <a:cubicBezTo>
                    <a:pt x="109" y="0"/>
                    <a:pt x="4" y="106"/>
                    <a:pt x="4" y="236"/>
                  </a:cubicBezTo>
                  <a:lnTo>
                    <a:pt x="4" y="3614"/>
                  </a:lnTo>
                  <a:cubicBezTo>
                    <a:pt x="4" y="3744"/>
                    <a:pt x="109" y="3850"/>
                    <a:pt x="240" y="3850"/>
                  </a:cubicBezTo>
                  <a:lnTo>
                    <a:pt x="9360" y="3850"/>
                  </a:lnTo>
                  <a:lnTo>
                    <a:pt x="9360" y="4201"/>
                  </a:lnTo>
                  <a:cubicBezTo>
                    <a:pt x="9321" y="4230"/>
                    <a:pt x="9282" y="4261"/>
                    <a:pt x="9251" y="4296"/>
                  </a:cubicBezTo>
                  <a:lnTo>
                    <a:pt x="236" y="4296"/>
                  </a:lnTo>
                  <a:cubicBezTo>
                    <a:pt x="106" y="4296"/>
                    <a:pt x="0" y="4402"/>
                    <a:pt x="0" y="4532"/>
                  </a:cubicBezTo>
                  <a:lnTo>
                    <a:pt x="0" y="7906"/>
                  </a:lnTo>
                  <a:cubicBezTo>
                    <a:pt x="0" y="8037"/>
                    <a:pt x="106" y="8142"/>
                    <a:pt x="236" y="8142"/>
                  </a:cubicBezTo>
                  <a:lnTo>
                    <a:pt x="8459" y="8142"/>
                  </a:lnTo>
                  <a:cubicBezTo>
                    <a:pt x="8227" y="8469"/>
                    <a:pt x="8103" y="8863"/>
                    <a:pt x="8111" y="9264"/>
                  </a:cubicBezTo>
                  <a:lnTo>
                    <a:pt x="8111" y="10440"/>
                  </a:lnTo>
                  <a:cubicBezTo>
                    <a:pt x="8111" y="10570"/>
                    <a:pt x="8216" y="10675"/>
                    <a:pt x="8346" y="10675"/>
                  </a:cubicBezTo>
                  <a:lnTo>
                    <a:pt x="9243" y="10675"/>
                  </a:lnTo>
                  <a:cubicBezTo>
                    <a:pt x="9374" y="10675"/>
                    <a:pt x="9479" y="10570"/>
                    <a:pt x="9479" y="10440"/>
                  </a:cubicBezTo>
                  <a:cubicBezTo>
                    <a:pt x="9479" y="10309"/>
                    <a:pt x="9374" y="10204"/>
                    <a:pt x="9243" y="10204"/>
                  </a:cubicBezTo>
                  <a:lnTo>
                    <a:pt x="8582" y="10204"/>
                  </a:lnTo>
                  <a:lnTo>
                    <a:pt x="8582" y="9264"/>
                  </a:lnTo>
                  <a:cubicBezTo>
                    <a:pt x="8582" y="8283"/>
                    <a:pt x="9356" y="7998"/>
                    <a:pt x="9388" y="7987"/>
                  </a:cubicBezTo>
                  <a:lnTo>
                    <a:pt x="9398" y="7984"/>
                  </a:lnTo>
                  <a:lnTo>
                    <a:pt x="10693" y="7477"/>
                  </a:lnTo>
                  <a:cubicBezTo>
                    <a:pt x="10697" y="7484"/>
                    <a:pt x="10704" y="7491"/>
                    <a:pt x="10711" y="7498"/>
                  </a:cubicBezTo>
                  <a:lnTo>
                    <a:pt x="11390" y="8160"/>
                  </a:lnTo>
                  <a:cubicBezTo>
                    <a:pt x="11435" y="8202"/>
                    <a:pt x="11492" y="8227"/>
                    <a:pt x="11555" y="8227"/>
                  </a:cubicBezTo>
                  <a:lnTo>
                    <a:pt x="11559" y="8227"/>
                  </a:lnTo>
                  <a:cubicBezTo>
                    <a:pt x="11622" y="8223"/>
                    <a:pt x="11682" y="8198"/>
                    <a:pt x="11724" y="8153"/>
                  </a:cubicBezTo>
                  <a:lnTo>
                    <a:pt x="12389" y="7467"/>
                  </a:lnTo>
                  <a:lnTo>
                    <a:pt x="13680" y="7984"/>
                  </a:lnTo>
                  <a:lnTo>
                    <a:pt x="13691" y="7987"/>
                  </a:lnTo>
                  <a:cubicBezTo>
                    <a:pt x="13726" y="7998"/>
                    <a:pt x="14497" y="8279"/>
                    <a:pt x="14497" y="9261"/>
                  </a:cubicBezTo>
                  <a:lnTo>
                    <a:pt x="14497" y="10200"/>
                  </a:lnTo>
                  <a:lnTo>
                    <a:pt x="9996" y="10200"/>
                  </a:lnTo>
                  <a:cubicBezTo>
                    <a:pt x="9680" y="10200"/>
                    <a:pt x="9680" y="10675"/>
                    <a:pt x="9996" y="10675"/>
                  </a:cubicBezTo>
                  <a:lnTo>
                    <a:pt x="14736" y="10675"/>
                  </a:lnTo>
                  <a:cubicBezTo>
                    <a:pt x="14866" y="10672"/>
                    <a:pt x="14972" y="10566"/>
                    <a:pt x="14972" y="10436"/>
                  </a:cubicBezTo>
                  <a:lnTo>
                    <a:pt x="14972" y="9261"/>
                  </a:lnTo>
                  <a:cubicBezTo>
                    <a:pt x="14972" y="8209"/>
                    <a:pt x="14243" y="7678"/>
                    <a:pt x="13853" y="7544"/>
                  </a:cubicBezTo>
                  <a:lnTo>
                    <a:pt x="12477" y="6992"/>
                  </a:lnTo>
                  <a:lnTo>
                    <a:pt x="12477" y="6693"/>
                  </a:lnTo>
                  <a:cubicBezTo>
                    <a:pt x="12860" y="6481"/>
                    <a:pt x="13142" y="6130"/>
                    <a:pt x="13262" y="5711"/>
                  </a:cubicBezTo>
                  <a:cubicBezTo>
                    <a:pt x="13624" y="5707"/>
                    <a:pt x="13941" y="5475"/>
                    <a:pt x="14053" y="5134"/>
                  </a:cubicBezTo>
                  <a:cubicBezTo>
                    <a:pt x="14166" y="4789"/>
                    <a:pt x="14043" y="4416"/>
                    <a:pt x="13754" y="4201"/>
                  </a:cubicBezTo>
                  <a:lnTo>
                    <a:pt x="13754" y="3575"/>
                  </a:lnTo>
                  <a:cubicBezTo>
                    <a:pt x="13751" y="2404"/>
                    <a:pt x="12804" y="1457"/>
                    <a:pt x="11636" y="1457"/>
                  </a:cubicBezTo>
                  <a:lnTo>
                    <a:pt x="11478" y="1457"/>
                  </a:lnTo>
                  <a:cubicBezTo>
                    <a:pt x="11305" y="1457"/>
                    <a:pt x="11136" y="1475"/>
                    <a:pt x="10968" y="1517"/>
                  </a:cubicBezTo>
                  <a:lnTo>
                    <a:pt x="10968" y="236"/>
                  </a:lnTo>
                  <a:cubicBezTo>
                    <a:pt x="10968" y="106"/>
                    <a:pt x="10862" y="0"/>
                    <a:pt x="10732" y="0"/>
                  </a:cubicBezTo>
                  <a:lnTo>
                    <a:pt x="10028" y="0"/>
                  </a:lnTo>
                  <a:cubicBezTo>
                    <a:pt x="9715" y="0"/>
                    <a:pt x="9715" y="475"/>
                    <a:pt x="10028" y="475"/>
                  </a:cubicBezTo>
                  <a:lnTo>
                    <a:pt x="10496" y="475"/>
                  </a:lnTo>
                  <a:lnTo>
                    <a:pt x="10496" y="1696"/>
                  </a:lnTo>
                  <a:cubicBezTo>
                    <a:pt x="9859" y="2031"/>
                    <a:pt x="9433" y="2660"/>
                    <a:pt x="9367" y="3378"/>
                  </a:cubicBezTo>
                  <a:lnTo>
                    <a:pt x="475" y="3378"/>
                  </a:lnTo>
                  <a:lnTo>
                    <a:pt x="475" y="475"/>
                  </a:lnTo>
                  <a:lnTo>
                    <a:pt x="9243" y="475"/>
                  </a:lnTo>
                  <a:cubicBezTo>
                    <a:pt x="9374" y="472"/>
                    <a:pt x="9479" y="366"/>
                    <a:pt x="9479" y="236"/>
                  </a:cubicBezTo>
                  <a:cubicBezTo>
                    <a:pt x="9479" y="106"/>
                    <a:pt x="9374" y="0"/>
                    <a:pt x="92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801;p85">
              <a:extLst>
                <a:ext uri="{FF2B5EF4-FFF2-40B4-BE49-F238E27FC236}">
                  <a16:creationId xmlns:a16="http://schemas.microsoft.com/office/drawing/2014/main" id="{88D54B30-1E35-4271-A743-0AB535130D18}"/>
                </a:ext>
              </a:extLst>
            </p:cNvPr>
            <p:cNvSpPr/>
            <p:nvPr/>
          </p:nvSpPr>
          <p:spPr>
            <a:xfrm>
              <a:off x="3216592" y="3366117"/>
              <a:ext cx="55048" cy="53122"/>
            </a:xfrm>
            <a:custGeom>
              <a:avLst/>
              <a:gdLst/>
              <a:ahLst/>
              <a:cxnLst/>
              <a:rect l="l" t="t" r="r" b="b"/>
              <a:pathLst>
                <a:path w="2115" h="204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02"/>
                  </a:lnTo>
                  <a:cubicBezTo>
                    <a:pt x="0" y="1932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2"/>
                    <a:pt x="2115" y="1802"/>
                  </a:cubicBezTo>
                  <a:lnTo>
                    <a:pt x="2115" y="1379"/>
                  </a:lnTo>
                  <a:cubicBezTo>
                    <a:pt x="2115" y="1223"/>
                    <a:pt x="1997" y="1145"/>
                    <a:pt x="1879" y="1145"/>
                  </a:cubicBezTo>
                  <a:cubicBezTo>
                    <a:pt x="1761" y="1145"/>
                    <a:pt x="1643" y="1223"/>
                    <a:pt x="1643" y="1379"/>
                  </a:cubicBezTo>
                  <a:lnTo>
                    <a:pt x="1643" y="1566"/>
                  </a:lnTo>
                  <a:lnTo>
                    <a:pt x="472" y="1566"/>
                  </a:lnTo>
                  <a:lnTo>
                    <a:pt x="472" y="472"/>
                  </a:lnTo>
                  <a:lnTo>
                    <a:pt x="1429" y="472"/>
                  </a:lnTo>
                  <a:cubicBezTo>
                    <a:pt x="1559" y="472"/>
                    <a:pt x="1664" y="366"/>
                    <a:pt x="1664" y="236"/>
                  </a:cubicBezTo>
                  <a:cubicBezTo>
                    <a:pt x="1664" y="106"/>
                    <a:pt x="1559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802;p85">
              <a:extLst>
                <a:ext uri="{FF2B5EF4-FFF2-40B4-BE49-F238E27FC236}">
                  <a16:creationId xmlns:a16="http://schemas.microsoft.com/office/drawing/2014/main" id="{45F43C3F-22D7-45D7-9514-6EBA0321123E}"/>
                </a:ext>
              </a:extLst>
            </p:cNvPr>
            <p:cNvSpPr/>
            <p:nvPr/>
          </p:nvSpPr>
          <p:spPr>
            <a:xfrm>
              <a:off x="3228851" y="3365987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1"/>
                  </a:moveTo>
                  <a:cubicBezTo>
                    <a:pt x="1649" y="1"/>
                    <a:pt x="1590" y="24"/>
                    <a:pt x="1538" y="79"/>
                  </a:cubicBezTo>
                  <a:lnTo>
                    <a:pt x="754" y="913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4"/>
                    <a:pt x="162" y="969"/>
                  </a:cubicBezTo>
                  <a:lnTo>
                    <a:pt x="578" y="1420"/>
                  </a:lnTo>
                  <a:cubicBezTo>
                    <a:pt x="620" y="1469"/>
                    <a:pt x="683" y="1493"/>
                    <a:pt x="750" y="1497"/>
                  </a:cubicBezTo>
                  <a:cubicBezTo>
                    <a:pt x="813" y="1497"/>
                    <a:pt x="877" y="1469"/>
                    <a:pt x="922" y="1423"/>
                  </a:cubicBezTo>
                  <a:lnTo>
                    <a:pt x="1883" y="403"/>
                  </a:lnTo>
                  <a:cubicBezTo>
                    <a:pt x="2046" y="229"/>
                    <a:pt x="1887" y="1"/>
                    <a:pt x="1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803;p85">
              <a:extLst>
                <a:ext uri="{FF2B5EF4-FFF2-40B4-BE49-F238E27FC236}">
                  <a16:creationId xmlns:a16="http://schemas.microsoft.com/office/drawing/2014/main" id="{6CAA53C3-E627-4D5A-B39E-DAD7D9B71C13}"/>
                </a:ext>
              </a:extLst>
            </p:cNvPr>
            <p:cNvSpPr/>
            <p:nvPr/>
          </p:nvSpPr>
          <p:spPr>
            <a:xfrm>
              <a:off x="3216592" y="3477827"/>
              <a:ext cx="55048" cy="53148"/>
            </a:xfrm>
            <a:custGeom>
              <a:avLst/>
              <a:gdLst/>
              <a:ahLst/>
              <a:cxnLst/>
              <a:rect l="l" t="t" r="r" b="b"/>
              <a:pathLst>
                <a:path w="2115" h="2042" extrusionOk="0">
                  <a:moveTo>
                    <a:pt x="236" y="1"/>
                  </a:moveTo>
                  <a:cubicBezTo>
                    <a:pt x="106" y="1"/>
                    <a:pt x="0" y="106"/>
                    <a:pt x="0" y="236"/>
                  </a:cubicBezTo>
                  <a:lnTo>
                    <a:pt x="0" y="1806"/>
                  </a:lnTo>
                  <a:cubicBezTo>
                    <a:pt x="0" y="1936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6"/>
                    <a:pt x="2115" y="1806"/>
                  </a:cubicBezTo>
                  <a:lnTo>
                    <a:pt x="2115" y="1380"/>
                  </a:lnTo>
                  <a:cubicBezTo>
                    <a:pt x="2115" y="1223"/>
                    <a:pt x="1997" y="1145"/>
                    <a:pt x="1879" y="1145"/>
                  </a:cubicBezTo>
                  <a:cubicBezTo>
                    <a:pt x="1761" y="1145"/>
                    <a:pt x="1643" y="1223"/>
                    <a:pt x="1643" y="1380"/>
                  </a:cubicBezTo>
                  <a:lnTo>
                    <a:pt x="1643" y="1566"/>
                  </a:lnTo>
                  <a:lnTo>
                    <a:pt x="472" y="1566"/>
                  </a:lnTo>
                  <a:lnTo>
                    <a:pt x="472" y="476"/>
                  </a:lnTo>
                  <a:lnTo>
                    <a:pt x="1429" y="476"/>
                  </a:lnTo>
                  <a:cubicBezTo>
                    <a:pt x="1559" y="476"/>
                    <a:pt x="1664" y="367"/>
                    <a:pt x="1664" y="236"/>
                  </a:cubicBezTo>
                  <a:cubicBezTo>
                    <a:pt x="1664" y="106"/>
                    <a:pt x="1559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804;p85">
              <a:extLst>
                <a:ext uri="{FF2B5EF4-FFF2-40B4-BE49-F238E27FC236}">
                  <a16:creationId xmlns:a16="http://schemas.microsoft.com/office/drawing/2014/main" id="{0D873206-6D03-48D6-B2AA-3491C4E46544}"/>
                </a:ext>
              </a:extLst>
            </p:cNvPr>
            <p:cNvSpPr/>
            <p:nvPr/>
          </p:nvSpPr>
          <p:spPr>
            <a:xfrm>
              <a:off x="3228851" y="3477723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0"/>
                  </a:moveTo>
                  <a:cubicBezTo>
                    <a:pt x="1649" y="0"/>
                    <a:pt x="1590" y="23"/>
                    <a:pt x="1538" y="79"/>
                  </a:cubicBezTo>
                  <a:lnTo>
                    <a:pt x="754" y="912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3"/>
                    <a:pt x="162" y="969"/>
                  </a:cubicBezTo>
                  <a:lnTo>
                    <a:pt x="578" y="1419"/>
                  </a:lnTo>
                  <a:cubicBezTo>
                    <a:pt x="620" y="1468"/>
                    <a:pt x="683" y="1496"/>
                    <a:pt x="750" y="1496"/>
                  </a:cubicBezTo>
                  <a:cubicBezTo>
                    <a:pt x="813" y="1496"/>
                    <a:pt x="877" y="1468"/>
                    <a:pt x="922" y="1423"/>
                  </a:cubicBezTo>
                  <a:lnTo>
                    <a:pt x="1883" y="402"/>
                  </a:lnTo>
                  <a:cubicBezTo>
                    <a:pt x="2046" y="229"/>
                    <a:pt x="1887" y="0"/>
                    <a:pt x="1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805;p85">
              <a:extLst>
                <a:ext uri="{FF2B5EF4-FFF2-40B4-BE49-F238E27FC236}">
                  <a16:creationId xmlns:a16="http://schemas.microsoft.com/office/drawing/2014/main" id="{FA34A77E-B427-4C48-BED9-985FDAAA21AF}"/>
                </a:ext>
              </a:extLst>
            </p:cNvPr>
            <p:cNvSpPr/>
            <p:nvPr/>
          </p:nvSpPr>
          <p:spPr>
            <a:xfrm>
              <a:off x="3216592" y="3589563"/>
              <a:ext cx="55048" cy="53122"/>
            </a:xfrm>
            <a:custGeom>
              <a:avLst/>
              <a:gdLst/>
              <a:ahLst/>
              <a:cxnLst/>
              <a:rect l="l" t="t" r="r" b="b"/>
              <a:pathLst>
                <a:path w="2115" h="204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05"/>
                  </a:lnTo>
                  <a:cubicBezTo>
                    <a:pt x="0" y="1935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5"/>
                    <a:pt x="2115" y="1805"/>
                  </a:cubicBezTo>
                  <a:lnTo>
                    <a:pt x="2115" y="1383"/>
                  </a:lnTo>
                  <a:cubicBezTo>
                    <a:pt x="2115" y="1225"/>
                    <a:pt x="1997" y="1145"/>
                    <a:pt x="1879" y="1145"/>
                  </a:cubicBezTo>
                  <a:cubicBezTo>
                    <a:pt x="1761" y="1145"/>
                    <a:pt x="1643" y="1225"/>
                    <a:pt x="1643" y="1383"/>
                  </a:cubicBezTo>
                  <a:lnTo>
                    <a:pt x="1643" y="1569"/>
                  </a:lnTo>
                  <a:lnTo>
                    <a:pt x="472" y="1569"/>
                  </a:lnTo>
                  <a:lnTo>
                    <a:pt x="472" y="475"/>
                  </a:lnTo>
                  <a:lnTo>
                    <a:pt x="1429" y="475"/>
                  </a:lnTo>
                  <a:cubicBezTo>
                    <a:pt x="1559" y="475"/>
                    <a:pt x="1664" y="370"/>
                    <a:pt x="1664" y="236"/>
                  </a:cubicBezTo>
                  <a:cubicBezTo>
                    <a:pt x="1664" y="106"/>
                    <a:pt x="1559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806;p85">
              <a:extLst>
                <a:ext uri="{FF2B5EF4-FFF2-40B4-BE49-F238E27FC236}">
                  <a16:creationId xmlns:a16="http://schemas.microsoft.com/office/drawing/2014/main" id="{305E37F1-7D4D-4A30-A6EF-2F2BCCC84F07}"/>
                </a:ext>
              </a:extLst>
            </p:cNvPr>
            <p:cNvSpPr/>
            <p:nvPr/>
          </p:nvSpPr>
          <p:spPr>
            <a:xfrm>
              <a:off x="3228851" y="3589433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1"/>
                  </a:moveTo>
                  <a:cubicBezTo>
                    <a:pt x="1649" y="1"/>
                    <a:pt x="1590" y="24"/>
                    <a:pt x="1538" y="79"/>
                  </a:cubicBezTo>
                  <a:lnTo>
                    <a:pt x="754" y="913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4"/>
                    <a:pt x="162" y="969"/>
                  </a:cubicBezTo>
                  <a:lnTo>
                    <a:pt x="578" y="1420"/>
                  </a:lnTo>
                  <a:cubicBezTo>
                    <a:pt x="620" y="1469"/>
                    <a:pt x="683" y="1497"/>
                    <a:pt x="750" y="1497"/>
                  </a:cubicBezTo>
                  <a:cubicBezTo>
                    <a:pt x="813" y="1497"/>
                    <a:pt x="877" y="1469"/>
                    <a:pt x="922" y="1423"/>
                  </a:cubicBezTo>
                  <a:lnTo>
                    <a:pt x="1883" y="403"/>
                  </a:lnTo>
                  <a:cubicBezTo>
                    <a:pt x="2046" y="229"/>
                    <a:pt x="1887" y="1"/>
                    <a:pt x="1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807;p85">
              <a:extLst>
                <a:ext uri="{FF2B5EF4-FFF2-40B4-BE49-F238E27FC236}">
                  <a16:creationId xmlns:a16="http://schemas.microsoft.com/office/drawing/2014/main" id="{2D9A709A-A0CF-4BF1-B7AC-9CD0770484B6}"/>
                </a:ext>
              </a:extLst>
            </p:cNvPr>
            <p:cNvSpPr/>
            <p:nvPr/>
          </p:nvSpPr>
          <p:spPr>
            <a:xfrm>
              <a:off x="3190929" y="3342484"/>
              <a:ext cx="285496" cy="100310"/>
            </a:xfrm>
            <a:custGeom>
              <a:avLst/>
              <a:gdLst/>
              <a:ahLst/>
              <a:cxnLst/>
              <a:rect l="l" t="t" r="r" b="b"/>
              <a:pathLst>
                <a:path w="10969" h="3854" extrusionOk="0">
                  <a:moveTo>
                    <a:pt x="237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3617"/>
                  </a:lnTo>
                  <a:cubicBezTo>
                    <a:pt x="1" y="3748"/>
                    <a:pt x="106" y="3853"/>
                    <a:pt x="237" y="3853"/>
                  </a:cubicBezTo>
                  <a:lnTo>
                    <a:pt x="10729" y="3853"/>
                  </a:lnTo>
                  <a:cubicBezTo>
                    <a:pt x="10862" y="3853"/>
                    <a:pt x="10968" y="3744"/>
                    <a:pt x="10968" y="3614"/>
                  </a:cubicBezTo>
                  <a:lnTo>
                    <a:pt x="10968" y="240"/>
                  </a:lnTo>
                  <a:cubicBezTo>
                    <a:pt x="10968" y="106"/>
                    <a:pt x="10862" y="0"/>
                    <a:pt x="10732" y="0"/>
                  </a:cubicBezTo>
                  <a:lnTo>
                    <a:pt x="10029" y="0"/>
                  </a:lnTo>
                  <a:cubicBezTo>
                    <a:pt x="9712" y="0"/>
                    <a:pt x="9712" y="475"/>
                    <a:pt x="10029" y="475"/>
                  </a:cubicBezTo>
                  <a:lnTo>
                    <a:pt x="10493" y="475"/>
                  </a:lnTo>
                  <a:lnTo>
                    <a:pt x="10493" y="3378"/>
                  </a:lnTo>
                  <a:lnTo>
                    <a:pt x="472" y="3378"/>
                  </a:lnTo>
                  <a:lnTo>
                    <a:pt x="472" y="475"/>
                  </a:lnTo>
                  <a:lnTo>
                    <a:pt x="9240" y="475"/>
                  </a:lnTo>
                  <a:cubicBezTo>
                    <a:pt x="9371" y="475"/>
                    <a:pt x="9476" y="370"/>
                    <a:pt x="9476" y="240"/>
                  </a:cubicBezTo>
                  <a:cubicBezTo>
                    <a:pt x="9476" y="106"/>
                    <a:pt x="9371" y="0"/>
                    <a:pt x="9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3433;p79">
            <a:extLst>
              <a:ext uri="{FF2B5EF4-FFF2-40B4-BE49-F238E27FC236}">
                <a16:creationId xmlns:a16="http://schemas.microsoft.com/office/drawing/2014/main" id="{97EC1544-FB56-4CBF-8855-A4EBC66E4E5A}"/>
              </a:ext>
            </a:extLst>
          </p:cNvPr>
          <p:cNvGrpSpPr/>
          <p:nvPr/>
        </p:nvGrpSpPr>
        <p:grpSpPr>
          <a:xfrm>
            <a:off x="6824049" y="1447300"/>
            <a:ext cx="386455" cy="287569"/>
            <a:chOff x="5197967" y="3714018"/>
            <a:chExt cx="386455" cy="287569"/>
          </a:xfrm>
        </p:grpSpPr>
        <p:sp>
          <p:nvSpPr>
            <p:cNvPr id="183" name="Google Shape;13434;p79">
              <a:extLst>
                <a:ext uri="{FF2B5EF4-FFF2-40B4-BE49-F238E27FC236}">
                  <a16:creationId xmlns:a16="http://schemas.microsoft.com/office/drawing/2014/main" id="{B4986C75-5166-47C4-AB22-51FC5DF11577}"/>
                </a:ext>
              </a:extLst>
            </p:cNvPr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rgbClr val="A5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435;p79">
              <a:extLst>
                <a:ext uri="{FF2B5EF4-FFF2-40B4-BE49-F238E27FC236}">
                  <a16:creationId xmlns:a16="http://schemas.microsoft.com/office/drawing/2014/main" id="{E40B119E-DB43-4B2A-B1EC-24A70FE56269}"/>
                </a:ext>
              </a:extLst>
            </p:cNvPr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436;p79">
              <a:extLst>
                <a:ext uri="{FF2B5EF4-FFF2-40B4-BE49-F238E27FC236}">
                  <a16:creationId xmlns:a16="http://schemas.microsoft.com/office/drawing/2014/main" id="{E3E98550-EE92-4615-A7FC-F98F16ADA392}"/>
                </a:ext>
              </a:extLst>
            </p:cNvPr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437;p79">
              <a:extLst>
                <a:ext uri="{FF2B5EF4-FFF2-40B4-BE49-F238E27FC236}">
                  <a16:creationId xmlns:a16="http://schemas.microsoft.com/office/drawing/2014/main" id="{CF71FB57-B6E6-4959-BC3F-E92BD4857B40}"/>
                </a:ext>
              </a:extLst>
            </p:cNvPr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3689;p80">
            <a:extLst>
              <a:ext uri="{FF2B5EF4-FFF2-40B4-BE49-F238E27FC236}">
                <a16:creationId xmlns:a16="http://schemas.microsoft.com/office/drawing/2014/main" id="{8677E217-155C-4068-8EDC-9D6ABD0AA6EC}"/>
              </a:ext>
            </a:extLst>
          </p:cNvPr>
          <p:cNvGrpSpPr/>
          <p:nvPr/>
        </p:nvGrpSpPr>
        <p:grpSpPr>
          <a:xfrm>
            <a:off x="1244519" y="2460861"/>
            <a:ext cx="330680" cy="356441"/>
            <a:chOff x="1757683" y="2438771"/>
            <a:chExt cx="330680" cy="356441"/>
          </a:xfrm>
        </p:grpSpPr>
        <p:sp>
          <p:nvSpPr>
            <p:cNvPr id="188" name="Google Shape;13690;p80">
              <a:extLst>
                <a:ext uri="{FF2B5EF4-FFF2-40B4-BE49-F238E27FC236}">
                  <a16:creationId xmlns:a16="http://schemas.microsoft.com/office/drawing/2014/main" id="{8EAC5410-8449-442B-ADF0-DC049CAA1843}"/>
                </a:ext>
              </a:extLst>
            </p:cNvPr>
            <p:cNvSpPr/>
            <p:nvPr/>
          </p:nvSpPr>
          <p:spPr>
            <a:xfrm>
              <a:off x="1762972" y="2469716"/>
              <a:ext cx="320234" cy="320234"/>
            </a:xfrm>
            <a:custGeom>
              <a:avLst/>
              <a:gdLst/>
              <a:ahLst/>
              <a:cxnLst/>
              <a:rect l="l" t="t" r="r" b="b"/>
              <a:pathLst>
                <a:path w="12232" h="12232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11698"/>
                  </a:lnTo>
                  <a:cubicBezTo>
                    <a:pt x="0" y="11991"/>
                    <a:pt x="240" y="12231"/>
                    <a:pt x="538" y="12231"/>
                  </a:cubicBezTo>
                  <a:lnTo>
                    <a:pt x="11693" y="12231"/>
                  </a:lnTo>
                  <a:cubicBezTo>
                    <a:pt x="11991" y="12231"/>
                    <a:pt x="12231" y="11991"/>
                    <a:pt x="12231" y="11698"/>
                  </a:cubicBez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rgbClr val="FD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3691;p80">
              <a:extLst>
                <a:ext uri="{FF2B5EF4-FFF2-40B4-BE49-F238E27FC236}">
                  <a16:creationId xmlns:a16="http://schemas.microsoft.com/office/drawing/2014/main" id="{B6726E83-86CC-484B-996E-619077FE4BB6}"/>
                </a:ext>
              </a:extLst>
            </p:cNvPr>
            <p:cNvSpPr/>
            <p:nvPr/>
          </p:nvSpPr>
          <p:spPr>
            <a:xfrm>
              <a:off x="2047208" y="2469716"/>
              <a:ext cx="35997" cy="320234"/>
            </a:xfrm>
            <a:custGeom>
              <a:avLst/>
              <a:gdLst/>
              <a:ahLst/>
              <a:cxnLst/>
              <a:rect l="l" t="t" r="r" b="b"/>
              <a:pathLst>
                <a:path w="1375" h="12232" extrusionOk="0">
                  <a:moveTo>
                    <a:pt x="0" y="0"/>
                  </a:moveTo>
                  <a:lnTo>
                    <a:pt x="0" y="12231"/>
                  </a:lnTo>
                  <a:lnTo>
                    <a:pt x="836" y="12231"/>
                  </a:lnTo>
                  <a:cubicBezTo>
                    <a:pt x="1134" y="12231"/>
                    <a:pt x="1374" y="11991"/>
                    <a:pt x="1374" y="11698"/>
                  </a:cubicBez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692;p80">
              <a:extLst>
                <a:ext uri="{FF2B5EF4-FFF2-40B4-BE49-F238E27FC236}">
                  <a16:creationId xmlns:a16="http://schemas.microsoft.com/office/drawing/2014/main" id="{97265B14-91C0-4F23-8A3D-BC20501DE093}"/>
                </a:ext>
              </a:extLst>
            </p:cNvPr>
            <p:cNvSpPr/>
            <p:nvPr/>
          </p:nvSpPr>
          <p:spPr>
            <a:xfrm>
              <a:off x="1762972" y="2469716"/>
              <a:ext cx="320234" cy="57753"/>
            </a:xfrm>
            <a:custGeom>
              <a:avLst/>
              <a:gdLst/>
              <a:ahLst/>
              <a:cxnLst/>
              <a:rect l="l" t="t" r="r" b="b"/>
              <a:pathLst>
                <a:path w="12232" h="2206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2205"/>
                  </a:lnTo>
                  <a:lnTo>
                    <a:pt x="12231" y="2205"/>
                  </a:ln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693;p80">
              <a:extLst>
                <a:ext uri="{FF2B5EF4-FFF2-40B4-BE49-F238E27FC236}">
                  <a16:creationId xmlns:a16="http://schemas.microsoft.com/office/drawing/2014/main" id="{F72302F6-2D34-4DA8-BBFC-EA099BA39553}"/>
                </a:ext>
              </a:extLst>
            </p:cNvPr>
            <p:cNvSpPr/>
            <p:nvPr/>
          </p:nvSpPr>
          <p:spPr>
            <a:xfrm>
              <a:off x="2047208" y="2469716"/>
              <a:ext cx="35997" cy="57753"/>
            </a:xfrm>
            <a:custGeom>
              <a:avLst/>
              <a:gdLst/>
              <a:ahLst/>
              <a:cxnLst/>
              <a:rect l="l" t="t" r="r" b="b"/>
              <a:pathLst>
                <a:path w="1375" h="2206" extrusionOk="0">
                  <a:moveTo>
                    <a:pt x="0" y="0"/>
                  </a:moveTo>
                  <a:lnTo>
                    <a:pt x="0" y="2205"/>
                  </a:lnTo>
                  <a:lnTo>
                    <a:pt x="1374" y="2205"/>
                  </a:ln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rgbClr val="7E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94;p80">
              <a:extLst>
                <a:ext uri="{FF2B5EF4-FFF2-40B4-BE49-F238E27FC236}">
                  <a16:creationId xmlns:a16="http://schemas.microsoft.com/office/drawing/2014/main" id="{7AA53616-5B1B-4623-B62E-F1DD86BE5109}"/>
                </a:ext>
              </a:extLst>
            </p:cNvPr>
            <p:cNvSpPr/>
            <p:nvPr/>
          </p:nvSpPr>
          <p:spPr>
            <a:xfrm>
              <a:off x="1796168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7" y="0"/>
                  </a:moveTo>
                  <a:cubicBezTo>
                    <a:pt x="255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5" y="1970"/>
                    <a:pt x="567" y="1970"/>
                  </a:cubicBezTo>
                  <a:cubicBezTo>
                    <a:pt x="875" y="1970"/>
                    <a:pt x="1129" y="1720"/>
                    <a:pt x="1129" y="1408"/>
                  </a:cubicBezTo>
                  <a:lnTo>
                    <a:pt x="1129" y="567"/>
                  </a:lnTo>
                  <a:cubicBezTo>
                    <a:pt x="1129" y="255"/>
                    <a:pt x="875" y="0"/>
                    <a:pt x="567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695;p80">
              <a:extLst>
                <a:ext uri="{FF2B5EF4-FFF2-40B4-BE49-F238E27FC236}">
                  <a16:creationId xmlns:a16="http://schemas.microsoft.com/office/drawing/2014/main" id="{F57071E1-CF28-441F-8101-7D6B13D1BFAB}"/>
                </a:ext>
              </a:extLst>
            </p:cNvPr>
            <p:cNvSpPr/>
            <p:nvPr/>
          </p:nvSpPr>
          <p:spPr>
            <a:xfrm>
              <a:off x="1870859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8" y="0"/>
                  </a:moveTo>
                  <a:cubicBezTo>
                    <a:pt x="256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6" y="1970"/>
                    <a:pt x="568" y="1970"/>
                  </a:cubicBezTo>
                  <a:cubicBezTo>
                    <a:pt x="880" y="1970"/>
                    <a:pt x="1130" y="1715"/>
                    <a:pt x="1130" y="1403"/>
                  </a:cubicBezTo>
                  <a:lnTo>
                    <a:pt x="1130" y="562"/>
                  </a:lnTo>
                  <a:cubicBezTo>
                    <a:pt x="1130" y="255"/>
                    <a:pt x="875" y="0"/>
                    <a:pt x="568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696;p80">
              <a:extLst>
                <a:ext uri="{FF2B5EF4-FFF2-40B4-BE49-F238E27FC236}">
                  <a16:creationId xmlns:a16="http://schemas.microsoft.com/office/drawing/2014/main" id="{9772655F-A485-4081-89EA-F39B42106D14}"/>
                </a:ext>
              </a:extLst>
            </p:cNvPr>
            <p:cNvSpPr/>
            <p:nvPr/>
          </p:nvSpPr>
          <p:spPr>
            <a:xfrm>
              <a:off x="1945708" y="2444059"/>
              <a:ext cx="29453" cy="51575"/>
            </a:xfrm>
            <a:custGeom>
              <a:avLst/>
              <a:gdLst/>
              <a:ahLst/>
              <a:cxnLst/>
              <a:rect l="l" t="t" r="r" b="b"/>
              <a:pathLst>
                <a:path w="1125" h="1970" extrusionOk="0">
                  <a:moveTo>
                    <a:pt x="562" y="0"/>
                  </a:moveTo>
                  <a:cubicBezTo>
                    <a:pt x="250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0" y="1970"/>
                    <a:pt x="562" y="1970"/>
                  </a:cubicBezTo>
                  <a:cubicBezTo>
                    <a:pt x="875" y="1970"/>
                    <a:pt x="1124" y="1720"/>
                    <a:pt x="1124" y="1408"/>
                  </a:cubicBezTo>
                  <a:lnTo>
                    <a:pt x="1124" y="567"/>
                  </a:lnTo>
                  <a:cubicBezTo>
                    <a:pt x="1124" y="255"/>
                    <a:pt x="875" y="0"/>
                    <a:pt x="562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697;p80">
              <a:extLst>
                <a:ext uri="{FF2B5EF4-FFF2-40B4-BE49-F238E27FC236}">
                  <a16:creationId xmlns:a16="http://schemas.microsoft.com/office/drawing/2014/main" id="{408A3382-5EE7-4E24-A678-7100B768FA16}"/>
                </a:ext>
              </a:extLst>
            </p:cNvPr>
            <p:cNvSpPr/>
            <p:nvPr/>
          </p:nvSpPr>
          <p:spPr>
            <a:xfrm>
              <a:off x="2020399" y="2444059"/>
              <a:ext cx="29479" cy="51575"/>
            </a:xfrm>
            <a:custGeom>
              <a:avLst/>
              <a:gdLst/>
              <a:ahLst/>
              <a:cxnLst/>
              <a:rect l="l" t="t" r="r" b="b"/>
              <a:pathLst>
                <a:path w="1126" h="1970" extrusionOk="0">
                  <a:moveTo>
                    <a:pt x="563" y="0"/>
                  </a:moveTo>
                  <a:cubicBezTo>
                    <a:pt x="251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1" y="1970"/>
                    <a:pt x="563" y="1970"/>
                  </a:cubicBezTo>
                  <a:cubicBezTo>
                    <a:pt x="875" y="1970"/>
                    <a:pt x="1125" y="1720"/>
                    <a:pt x="1125" y="1408"/>
                  </a:cubicBezTo>
                  <a:lnTo>
                    <a:pt x="1125" y="567"/>
                  </a:lnTo>
                  <a:cubicBezTo>
                    <a:pt x="1125" y="255"/>
                    <a:pt x="875" y="0"/>
                    <a:pt x="563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698;p80">
              <a:extLst>
                <a:ext uri="{FF2B5EF4-FFF2-40B4-BE49-F238E27FC236}">
                  <a16:creationId xmlns:a16="http://schemas.microsoft.com/office/drawing/2014/main" id="{93F0A268-A44E-4118-8FEB-8F608973CC34}"/>
                </a:ext>
              </a:extLst>
            </p:cNvPr>
            <p:cNvSpPr/>
            <p:nvPr/>
          </p:nvSpPr>
          <p:spPr>
            <a:xfrm>
              <a:off x="1757683" y="2438771"/>
              <a:ext cx="330680" cy="300128"/>
            </a:xfrm>
            <a:custGeom>
              <a:avLst/>
              <a:gdLst/>
              <a:ahLst/>
              <a:cxnLst/>
              <a:rect l="l" t="t" r="r" b="b"/>
              <a:pathLst>
                <a:path w="12631" h="11464" extrusionOk="0">
                  <a:moveTo>
                    <a:pt x="2037" y="399"/>
                  </a:moveTo>
                  <a:cubicBezTo>
                    <a:pt x="2239" y="399"/>
                    <a:pt x="2397" y="562"/>
                    <a:pt x="2402" y="764"/>
                  </a:cubicBezTo>
                  <a:lnTo>
                    <a:pt x="2402" y="1605"/>
                  </a:lnTo>
                  <a:cubicBezTo>
                    <a:pt x="2397" y="1807"/>
                    <a:pt x="2239" y="1970"/>
                    <a:pt x="2037" y="1970"/>
                  </a:cubicBezTo>
                  <a:cubicBezTo>
                    <a:pt x="1835" y="1970"/>
                    <a:pt x="1672" y="1807"/>
                    <a:pt x="1672" y="1605"/>
                  </a:cubicBezTo>
                  <a:lnTo>
                    <a:pt x="1672" y="764"/>
                  </a:lnTo>
                  <a:cubicBezTo>
                    <a:pt x="1672" y="562"/>
                    <a:pt x="1835" y="404"/>
                    <a:pt x="2037" y="399"/>
                  </a:cubicBezTo>
                  <a:close/>
                  <a:moveTo>
                    <a:pt x="4891" y="399"/>
                  </a:moveTo>
                  <a:cubicBezTo>
                    <a:pt x="5093" y="399"/>
                    <a:pt x="5256" y="562"/>
                    <a:pt x="5256" y="764"/>
                  </a:cubicBezTo>
                  <a:lnTo>
                    <a:pt x="5256" y="1605"/>
                  </a:lnTo>
                  <a:cubicBezTo>
                    <a:pt x="5256" y="1807"/>
                    <a:pt x="5093" y="1970"/>
                    <a:pt x="4891" y="1970"/>
                  </a:cubicBezTo>
                  <a:cubicBezTo>
                    <a:pt x="4689" y="1970"/>
                    <a:pt x="4526" y="1807"/>
                    <a:pt x="4526" y="1605"/>
                  </a:cubicBezTo>
                  <a:lnTo>
                    <a:pt x="4526" y="764"/>
                  </a:lnTo>
                  <a:cubicBezTo>
                    <a:pt x="4526" y="562"/>
                    <a:pt x="4689" y="399"/>
                    <a:pt x="4891" y="399"/>
                  </a:cubicBezTo>
                  <a:close/>
                  <a:moveTo>
                    <a:pt x="7744" y="399"/>
                  </a:moveTo>
                  <a:cubicBezTo>
                    <a:pt x="7946" y="399"/>
                    <a:pt x="8110" y="562"/>
                    <a:pt x="8110" y="764"/>
                  </a:cubicBezTo>
                  <a:lnTo>
                    <a:pt x="8110" y="1605"/>
                  </a:lnTo>
                  <a:cubicBezTo>
                    <a:pt x="8110" y="1807"/>
                    <a:pt x="7946" y="1970"/>
                    <a:pt x="7744" y="1970"/>
                  </a:cubicBezTo>
                  <a:cubicBezTo>
                    <a:pt x="7543" y="1970"/>
                    <a:pt x="7379" y="1807"/>
                    <a:pt x="7379" y="1605"/>
                  </a:cubicBezTo>
                  <a:lnTo>
                    <a:pt x="7379" y="764"/>
                  </a:lnTo>
                  <a:cubicBezTo>
                    <a:pt x="7379" y="562"/>
                    <a:pt x="7543" y="399"/>
                    <a:pt x="7744" y="399"/>
                  </a:cubicBezTo>
                  <a:close/>
                  <a:moveTo>
                    <a:pt x="10598" y="399"/>
                  </a:moveTo>
                  <a:cubicBezTo>
                    <a:pt x="10800" y="399"/>
                    <a:pt x="10963" y="562"/>
                    <a:pt x="10963" y="764"/>
                  </a:cubicBezTo>
                  <a:lnTo>
                    <a:pt x="10963" y="1605"/>
                  </a:lnTo>
                  <a:cubicBezTo>
                    <a:pt x="10963" y="1807"/>
                    <a:pt x="10800" y="1970"/>
                    <a:pt x="10598" y="1970"/>
                  </a:cubicBezTo>
                  <a:cubicBezTo>
                    <a:pt x="10396" y="1970"/>
                    <a:pt x="10233" y="1807"/>
                    <a:pt x="10233" y="1605"/>
                  </a:cubicBezTo>
                  <a:lnTo>
                    <a:pt x="10233" y="764"/>
                  </a:lnTo>
                  <a:cubicBezTo>
                    <a:pt x="10233" y="562"/>
                    <a:pt x="10396" y="399"/>
                    <a:pt x="10598" y="399"/>
                  </a:cubicBezTo>
                  <a:close/>
                  <a:moveTo>
                    <a:pt x="11900" y="1384"/>
                  </a:moveTo>
                  <a:cubicBezTo>
                    <a:pt x="12082" y="1384"/>
                    <a:pt x="12236" y="1533"/>
                    <a:pt x="12236" y="1720"/>
                  </a:cubicBezTo>
                  <a:lnTo>
                    <a:pt x="12236" y="3185"/>
                  </a:lnTo>
                  <a:lnTo>
                    <a:pt x="399" y="3185"/>
                  </a:lnTo>
                  <a:lnTo>
                    <a:pt x="399" y="1720"/>
                  </a:lnTo>
                  <a:cubicBezTo>
                    <a:pt x="399" y="1533"/>
                    <a:pt x="553" y="1384"/>
                    <a:pt x="740" y="1384"/>
                  </a:cubicBezTo>
                  <a:lnTo>
                    <a:pt x="1273" y="1384"/>
                  </a:lnTo>
                  <a:lnTo>
                    <a:pt x="1273" y="1610"/>
                  </a:lnTo>
                  <a:cubicBezTo>
                    <a:pt x="1273" y="2032"/>
                    <a:pt x="1614" y="2373"/>
                    <a:pt x="2037" y="2373"/>
                  </a:cubicBezTo>
                  <a:cubicBezTo>
                    <a:pt x="2455" y="2373"/>
                    <a:pt x="2796" y="2032"/>
                    <a:pt x="2796" y="1610"/>
                  </a:cubicBezTo>
                  <a:lnTo>
                    <a:pt x="2796" y="1384"/>
                  </a:lnTo>
                  <a:lnTo>
                    <a:pt x="4127" y="1384"/>
                  </a:lnTo>
                  <a:lnTo>
                    <a:pt x="4127" y="1610"/>
                  </a:lnTo>
                  <a:cubicBezTo>
                    <a:pt x="4127" y="2032"/>
                    <a:pt x="4468" y="2373"/>
                    <a:pt x="4891" y="2373"/>
                  </a:cubicBezTo>
                  <a:cubicBezTo>
                    <a:pt x="5309" y="2373"/>
                    <a:pt x="5655" y="2032"/>
                    <a:pt x="5655" y="1610"/>
                  </a:cubicBezTo>
                  <a:lnTo>
                    <a:pt x="5655" y="1384"/>
                  </a:lnTo>
                  <a:lnTo>
                    <a:pt x="6981" y="1384"/>
                  </a:lnTo>
                  <a:lnTo>
                    <a:pt x="6981" y="1610"/>
                  </a:lnTo>
                  <a:cubicBezTo>
                    <a:pt x="6981" y="2032"/>
                    <a:pt x="7322" y="2373"/>
                    <a:pt x="7744" y="2373"/>
                  </a:cubicBezTo>
                  <a:cubicBezTo>
                    <a:pt x="8167" y="2373"/>
                    <a:pt x="8508" y="2032"/>
                    <a:pt x="8508" y="1610"/>
                  </a:cubicBezTo>
                  <a:lnTo>
                    <a:pt x="8508" y="1384"/>
                  </a:lnTo>
                  <a:lnTo>
                    <a:pt x="9839" y="1384"/>
                  </a:lnTo>
                  <a:lnTo>
                    <a:pt x="9839" y="1610"/>
                  </a:lnTo>
                  <a:cubicBezTo>
                    <a:pt x="9839" y="2032"/>
                    <a:pt x="10180" y="2373"/>
                    <a:pt x="10598" y="2373"/>
                  </a:cubicBezTo>
                  <a:cubicBezTo>
                    <a:pt x="11021" y="2373"/>
                    <a:pt x="11362" y="2032"/>
                    <a:pt x="11362" y="1610"/>
                  </a:cubicBezTo>
                  <a:lnTo>
                    <a:pt x="11362" y="1384"/>
                  </a:lnTo>
                  <a:close/>
                  <a:moveTo>
                    <a:pt x="2037" y="0"/>
                  </a:moveTo>
                  <a:cubicBezTo>
                    <a:pt x="1614" y="0"/>
                    <a:pt x="1273" y="341"/>
                    <a:pt x="1273" y="764"/>
                  </a:cubicBezTo>
                  <a:lnTo>
                    <a:pt x="1273" y="985"/>
                  </a:lnTo>
                  <a:lnTo>
                    <a:pt x="740" y="985"/>
                  </a:lnTo>
                  <a:cubicBezTo>
                    <a:pt x="332" y="985"/>
                    <a:pt x="0" y="1312"/>
                    <a:pt x="0" y="1720"/>
                  </a:cubicBezTo>
                  <a:lnTo>
                    <a:pt x="0" y="4521"/>
                  </a:lnTo>
                  <a:cubicBezTo>
                    <a:pt x="0" y="4655"/>
                    <a:pt x="100" y="4723"/>
                    <a:pt x="200" y="4723"/>
                  </a:cubicBezTo>
                  <a:cubicBezTo>
                    <a:pt x="299" y="4723"/>
                    <a:pt x="399" y="4655"/>
                    <a:pt x="399" y="4521"/>
                  </a:cubicBezTo>
                  <a:lnTo>
                    <a:pt x="399" y="3584"/>
                  </a:lnTo>
                  <a:lnTo>
                    <a:pt x="12231" y="3584"/>
                  </a:lnTo>
                  <a:lnTo>
                    <a:pt x="12231" y="11266"/>
                  </a:lnTo>
                  <a:cubicBezTo>
                    <a:pt x="12231" y="11398"/>
                    <a:pt x="12331" y="11464"/>
                    <a:pt x="12431" y="11464"/>
                  </a:cubicBezTo>
                  <a:cubicBezTo>
                    <a:pt x="12530" y="11464"/>
                    <a:pt x="12630" y="11398"/>
                    <a:pt x="12630" y="11266"/>
                  </a:cubicBezTo>
                  <a:lnTo>
                    <a:pt x="12630" y="1715"/>
                  </a:lnTo>
                  <a:cubicBezTo>
                    <a:pt x="12630" y="1312"/>
                    <a:pt x="12303" y="985"/>
                    <a:pt x="11895" y="985"/>
                  </a:cubicBezTo>
                  <a:lnTo>
                    <a:pt x="11362" y="985"/>
                  </a:lnTo>
                  <a:lnTo>
                    <a:pt x="11362" y="764"/>
                  </a:lnTo>
                  <a:cubicBezTo>
                    <a:pt x="11362" y="341"/>
                    <a:pt x="11021" y="0"/>
                    <a:pt x="10598" y="0"/>
                  </a:cubicBezTo>
                  <a:cubicBezTo>
                    <a:pt x="10175" y="0"/>
                    <a:pt x="9834" y="341"/>
                    <a:pt x="9834" y="764"/>
                  </a:cubicBezTo>
                  <a:lnTo>
                    <a:pt x="9834" y="985"/>
                  </a:lnTo>
                  <a:lnTo>
                    <a:pt x="8508" y="985"/>
                  </a:lnTo>
                  <a:lnTo>
                    <a:pt x="8508" y="764"/>
                  </a:lnTo>
                  <a:cubicBezTo>
                    <a:pt x="8508" y="341"/>
                    <a:pt x="8167" y="0"/>
                    <a:pt x="7744" y="0"/>
                  </a:cubicBezTo>
                  <a:cubicBezTo>
                    <a:pt x="7322" y="0"/>
                    <a:pt x="6981" y="341"/>
                    <a:pt x="6981" y="764"/>
                  </a:cubicBezTo>
                  <a:lnTo>
                    <a:pt x="6981" y="985"/>
                  </a:lnTo>
                  <a:lnTo>
                    <a:pt x="5655" y="985"/>
                  </a:lnTo>
                  <a:lnTo>
                    <a:pt x="5655" y="764"/>
                  </a:lnTo>
                  <a:cubicBezTo>
                    <a:pt x="5655" y="341"/>
                    <a:pt x="5309" y="0"/>
                    <a:pt x="4891" y="0"/>
                  </a:cubicBezTo>
                  <a:cubicBezTo>
                    <a:pt x="4468" y="0"/>
                    <a:pt x="4127" y="341"/>
                    <a:pt x="4127" y="764"/>
                  </a:cubicBezTo>
                  <a:lnTo>
                    <a:pt x="4127" y="985"/>
                  </a:lnTo>
                  <a:lnTo>
                    <a:pt x="2796" y="985"/>
                  </a:lnTo>
                  <a:lnTo>
                    <a:pt x="2796" y="764"/>
                  </a:lnTo>
                  <a:cubicBezTo>
                    <a:pt x="2796" y="341"/>
                    <a:pt x="2455" y="0"/>
                    <a:pt x="203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699;p80">
              <a:extLst>
                <a:ext uri="{FF2B5EF4-FFF2-40B4-BE49-F238E27FC236}">
                  <a16:creationId xmlns:a16="http://schemas.microsoft.com/office/drawing/2014/main" id="{3E6CCD87-E49A-4DE6-95D5-96DDED2A2D51}"/>
                </a:ext>
              </a:extLst>
            </p:cNvPr>
            <p:cNvSpPr/>
            <p:nvPr/>
          </p:nvSpPr>
          <p:spPr>
            <a:xfrm>
              <a:off x="1757683" y="2576452"/>
              <a:ext cx="330680" cy="218760"/>
            </a:xfrm>
            <a:custGeom>
              <a:avLst/>
              <a:gdLst/>
              <a:ahLst/>
              <a:cxnLst/>
              <a:rect l="l" t="t" r="r" b="b"/>
              <a:pathLst>
                <a:path w="12631" h="8356" extrusionOk="0">
                  <a:moveTo>
                    <a:pt x="200" y="0"/>
                  </a:moveTo>
                  <a:cubicBezTo>
                    <a:pt x="100" y="0"/>
                    <a:pt x="0" y="66"/>
                    <a:pt x="0" y="199"/>
                  </a:cubicBezTo>
                  <a:lnTo>
                    <a:pt x="0" y="7621"/>
                  </a:lnTo>
                  <a:cubicBezTo>
                    <a:pt x="0" y="8024"/>
                    <a:pt x="332" y="8356"/>
                    <a:pt x="740" y="8356"/>
                  </a:cubicBezTo>
                  <a:lnTo>
                    <a:pt x="11895" y="8356"/>
                  </a:lnTo>
                  <a:cubicBezTo>
                    <a:pt x="12303" y="8356"/>
                    <a:pt x="12630" y="8024"/>
                    <a:pt x="12630" y="7621"/>
                  </a:cubicBezTo>
                  <a:lnTo>
                    <a:pt x="12630" y="6953"/>
                  </a:lnTo>
                  <a:cubicBezTo>
                    <a:pt x="12630" y="6843"/>
                    <a:pt x="12544" y="6756"/>
                    <a:pt x="12433" y="6756"/>
                  </a:cubicBezTo>
                  <a:cubicBezTo>
                    <a:pt x="12323" y="6756"/>
                    <a:pt x="12231" y="6843"/>
                    <a:pt x="12231" y="6953"/>
                  </a:cubicBezTo>
                  <a:lnTo>
                    <a:pt x="12231" y="7621"/>
                  </a:lnTo>
                  <a:cubicBezTo>
                    <a:pt x="12231" y="7803"/>
                    <a:pt x="12082" y="7957"/>
                    <a:pt x="11895" y="7957"/>
                  </a:cubicBezTo>
                  <a:lnTo>
                    <a:pt x="740" y="7957"/>
                  </a:lnTo>
                  <a:cubicBezTo>
                    <a:pt x="553" y="7957"/>
                    <a:pt x="399" y="7803"/>
                    <a:pt x="399" y="7621"/>
                  </a:cubicBezTo>
                  <a:lnTo>
                    <a:pt x="399" y="199"/>
                  </a:lnTo>
                  <a:cubicBezTo>
                    <a:pt x="399" y="66"/>
                    <a:pt x="299" y="0"/>
                    <a:pt x="20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14F9310-049B-4BA3-9ABE-98A8D5F84BC4}"/>
              </a:ext>
            </a:extLst>
          </p:cNvPr>
          <p:cNvSpPr txBox="1"/>
          <p:nvPr/>
        </p:nvSpPr>
        <p:spPr>
          <a:xfrm>
            <a:off x="1263088" y="2525579"/>
            <a:ext cx="62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57E93"/>
                </a:solidFill>
              </a:rPr>
              <a:t>1</a:t>
            </a:r>
          </a:p>
        </p:txBody>
      </p:sp>
    </p:spTree>
  </p:cSld>
  <p:clrMapOvr>
    <a:masterClrMapping/>
  </p:clrMapOvr>
  <p:transition spd="slow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0" name="Google Shape;5500;p45"/>
          <p:cNvGrpSpPr/>
          <p:nvPr/>
        </p:nvGrpSpPr>
        <p:grpSpPr>
          <a:xfrm rot="-1902970">
            <a:off x="5383951" y="3239447"/>
            <a:ext cx="794279" cy="855269"/>
            <a:chOff x="7718659" y="128527"/>
            <a:chExt cx="555416" cy="598065"/>
          </a:xfrm>
        </p:grpSpPr>
        <p:sp>
          <p:nvSpPr>
            <p:cNvPr id="5501" name="Google Shape;5501;p45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5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5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5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5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5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5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45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5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5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5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5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5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45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5" name="Google Shape;5515;p45"/>
          <p:cNvSpPr txBox="1">
            <a:spLocks noGrp="1"/>
          </p:cNvSpPr>
          <p:nvPr>
            <p:ph type="title"/>
          </p:nvPr>
        </p:nvSpPr>
        <p:spPr>
          <a:xfrm>
            <a:off x="1334750" y="1369262"/>
            <a:ext cx="51783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3AB53"/>
                </a:solidFill>
              </a:rPr>
              <a:t>Analisi </a:t>
            </a:r>
            <a:br>
              <a:rPr lang="en" dirty="0">
                <a:solidFill>
                  <a:srgbClr val="93AB53"/>
                </a:solidFill>
              </a:rPr>
            </a:br>
            <a:r>
              <a:rPr lang="en" dirty="0">
                <a:solidFill>
                  <a:srgbClr val="93AB53"/>
                </a:solidFill>
              </a:rPr>
              <a:t>del codice</a:t>
            </a:r>
            <a:endParaRPr dirty="0">
              <a:solidFill>
                <a:srgbClr val="93AB53"/>
              </a:solidFill>
            </a:endParaRPr>
          </a:p>
        </p:txBody>
      </p:sp>
      <p:grpSp>
        <p:nvGrpSpPr>
          <p:cNvPr id="5516" name="Google Shape;5516;p45"/>
          <p:cNvGrpSpPr/>
          <p:nvPr/>
        </p:nvGrpSpPr>
        <p:grpSpPr>
          <a:xfrm>
            <a:off x="5637878" y="879326"/>
            <a:ext cx="2611727" cy="2401489"/>
            <a:chOff x="7000025" y="3226549"/>
            <a:chExt cx="1792291" cy="1648016"/>
          </a:xfrm>
        </p:grpSpPr>
        <p:sp>
          <p:nvSpPr>
            <p:cNvPr id="5517" name="Google Shape;5517;p45"/>
            <p:cNvSpPr/>
            <p:nvPr/>
          </p:nvSpPr>
          <p:spPr>
            <a:xfrm>
              <a:off x="7291458" y="43762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5"/>
            <p:cNvSpPr/>
            <p:nvPr/>
          </p:nvSpPr>
          <p:spPr>
            <a:xfrm>
              <a:off x="7047781" y="3234286"/>
              <a:ext cx="1724667" cy="1633306"/>
            </a:xfrm>
            <a:custGeom>
              <a:avLst/>
              <a:gdLst/>
              <a:ahLst/>
              <a:cxnLst/>
              <a:rect l="l" t="t" r="r" b="b"/>
              <a:pathLst>
                <a:path w="36113" h="34200" extrusionOk="0">
                  <a:moveTo>
                    <a:pt x="17840" y="1667"/>
                  </a:moveTo>
                  <a:cubicBezTo>
                    <a:pt x="19189" y="1667"/>
                    <a:pt x="20552" y="1844"/>
                    <a:pt x="21896" y="2211"/>
                  </a:cubicBezTo>
                  <a:cubicBezTo>
                    <a:pt x="27921" y="3854"/>
                    <a:pt x="32362" y="8962"/>
                    <a:pt x="33147" y="15153"/>
                  </a:cubicBezTo>
                  <a:cubicBezTo>
                    <a:pt x="33933" y="21344"/>
                    <a:pt x="30909" y="27404"/>
                    <a:pt x="25492" y="30500"/>
                  </a:cubicBezTo>
                  <a:cubicBezTo>
                    <a:pt x="23076" y="31885"/>
                    <a:pt x="20444" y="32542"/>
                    <a:pt x="17846" y="32542"/>
                  </a:cubicBezTo>
                  <a:cubicBezTo>
                    <a:pt x="12492" y="32542"/>
                    <a:pt x="7287" y="29748"/>
                    <a:pt x="4441" y="24761"/>
                  </a:cubicBezTo>
                  <a:cubicBezTo>
                    <a:pt x="1334" y="19344"/>
                    <a:pt x="1810" y="12593"/>
                    <a:pt x="5632" y="7652"/>
                  </a:cubicBezTo>
                  <a:cubicBezTo>
                    <a:pt x="8602" y="3822"/>
                    <a:pt x="13138" y="1667"/>
                    <a:pt x="17840" y="1667"/>
                  </a:cubicBezTo>
                  <a:close/>
                  <a:moveTo>
                    <a:pt x="17816" y="0"/>
                  </a:moveTo>
                  <a:cubicBezTo>
                    <a:pt x="14940" y="0"/>
                    <a:pt x="12024" y="727"/>
                    <a:pt x="9347" y="2258"/>
                  </a:cubicBezTo>
                  <a:cubicBezTo>
                    <a:pt x="3346" y="5687"/>
                    <a:pt x="0" y="12402"/>
                    <a:pt x="870" y="19260"/>
                  </a:cubicBezTo>
                  <a:cubicBezTo>
                    <a:pt x="1751" y="26118"/>
                    <a:pt x="6668" y="31774"/>
                    <a:pt x="13335" y="33596"/>
                  </a:cubicBezTo>
                  <a:cubicBezTo>
                    <a:pt x="14825" y="34002"/>
                    <a:pt x="16336" y="34200"/>
                    <a:pt x="17832" y="34200"/>
                  </a:cubicBezTo>
                  <a:cubicBezTo>
                    <a:pt x="23035" y="34200"/>
                    <a:pt x="28058" y="31815"/>
                    <a:pt x="31350" y="27571"/>
                  </a:cubicBezTo>
                  <a:cubicBezTo>
                    <a:pt x="35588" y="22106"/>
                    <a:pt x="36112" y="14629"/>
                    <a:pt x="32683" y="8616"/>
                  </a:cubicBezTo>
                  <a:cubicBezTo>
                    <a:pt x="29523" y="3098"/>
                    <a:pt x="23753" y="0"/>
                    <a:pt x="17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5"/>
            <p:cNvSpPr/>
            <p:nvPr/>
          </p:nvSpPr>
          <p:spPr>
            <a:xfrm>
              <a:off x="7130781" y="3313753"/>
              <a:ext cx="1556942" cy="1474274"/>
            </a:xfrm>
            <a:custGeom>
              <a:avLst/>
              <a:gdLst/>
              <a:ahLst/>
              <a:cxnLst/>
              <a:rect l="l" t="t" r="r" b="b"/>
              <a:pathLst>
                <a:path w="32601" h="30870" extrusionOk="0">
                  <a:moveTo>
                    <a:pt x="16095" y="1593"/>
                  </a:moveTo>
                  <a:cubicBezTo>
                    <a:pt x="17308" y="1593"/>
                    <a:pt x="18534" y="1753"/>
                    <a:pt x="19741" y="2083"/>
                  </a:cubicBezTo>
                  <a:cubicBezTo>
                    <a:pt x="25147" y="3547"/>
                    <a:pt x="29135" y="8131"/>
                    <a:pt x="29838" y="13691"/>
                  </a:cubicBezTo>
                  <a:cubicBezTo>
                    <a:pt x="30540" y="19251"/>
                    <a:pt x="27838" y="24693"/>
                    <a:pt x="22968" y="27467"/>
                  </a:cubicBezTo>
                  <a:cubicBezTo>
                    <a:pt x="20800" y="28702"/>
                    <a:pt x="18438" y="29290"/>
                    <a:pt x="16109" y="29290"/>
                  </a:cubicBezTo>
                  <a:cubicBezTo>
                    <a:pt x="11302" y="29290"/>
                    <a:pt x="6631" y="26787"/>
                    <a:pt x="4073" y="22311"/>
                  </a:cubicBezTo>
                  <a:cubicBezTo>
                    <a:pt x="1299" y="17454"/>
                    <a:pt x="1715" y="11393"/>
                    <a:pt x="5144" y="6964"/>
                  </a:cubicBezTo>
                  <a:cubicBezTo>
                    <a:pt x="7807" y="3525"/>
                    <a:pt x="11877" y="1593"/>
                    <a:pt x="16095" y="1593"/>
                  </a:cubicBezTo>
                  <a:close/>
                  <a:moveTo>
                    <a:pt x="16077" y="1"/>
                  </a:moveTo>
                  <a:cubicBezTo>
                    <a:pt x="13483" y="1"/>
                    <a:pt x="10854" y="656"/>
                    <a:pt x="8442" y="2035"/>
                  </a:cubicBezTo>
                  <a:cubicBezTo>
                    <a:pt x="3013" y="5131"/>
                    <a:pt x="1" y="11191"/>
                    <a:pt x="787" y="17382"/>
                  </a:cubicBezTo>
                  <a:cubicBezTo>
                    <a:pt x="1572" y="23573"/>
                    <a:pt x="6013" y="28681"/>
                    <a:pt x="12038" y="30324"/>
                  </a:cubicBezTo>
                  <a:cubicBezTo>
                    <a:pt x="13382" y="30692"/>
                    <a:pt x="14747" y="30870"/>
                    <a:pt x="16100" y="30870"/>
                  </a:cubicBezTo>
                  <a:cubicBezTo>
                    <a:pt x="20795" y="30870"/>
                    <a:pt x="25334" y="28722"/>
                    <a:pt x="28302" y="24895"/>
                  </a:cubicBezTo>
                  <a:cubicBezTo>
                    <a:pt x="32124" y="19954"/>
                    <a:pt x="32600" y="13203"/>
                    <a:pt x="29493" y="7786"/>
                  </a:cubicBezTo>
                  <a:cubicBezTo>
                    <a:pt x="26645" y="2796"/>
                    <a:pt x="21435" y="1"/>
                    <a:pt x="16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5"/>
            <p:cNvSpPr/>
            <p:nvPr/>
          </p:nvSpPr>
          <p:spPr>
            <a:xfrm>
              <a:off x="7209818" y="3389544"/>
              <a:ext cx="1395999" cy="1321928"/>
            </a:xfrm>
            <a:custGeom>
              <a:avLst/>
              <a:gdLst/>
              <a:ahLst/>
              <a:cxnLst/>
              <a:rect l="l" t="t" r="r" b="b"/>
              <a:pathLst>
                <a:path w="29231" h="27680" extrusionOk="0">
                  <a:moveTo>
                    <a:pt x="14423" y="0"/>
                  </a:moveTo>
                  <a:cubicBezTo>
                    <a:pt x="12092" y="0"/>
                    <a:pt x="9730" y="589"/>
                    <a:pt x="7561" y="1829"/>
                  </a:cubicBezTo>
                  <a:cubicBezTo>
                    <a:pt x="2703" y="4603"/>
                    <a:pt x="1" y="10033"/>
                    <a:pt x="715" y="15593"/>
                  </a:cubicBezTo>
                  <a:cubicBezTo>
                    <a:pt x="1418" y="21141"/>
                    <a:pt x="5394" y="25713"/>
                    <a:pt x="10800" y="27189"/>
                  </a:cubicBezTo>
                  <a:cubicBezTo>
                    <a:pt x="12005" y="27519"/>
                    <a:pt x="13229" y="27679"/>
                    <a:pt x="14441" y="27679"/>
                  </a:cubicBezTo>
                  <a:cubicBezTo>
                    <a:pt x="18653" y="27679"/>
                    <a:pt x="22722" y="25750"/>
                    <a:pt x="25385" y="22320"/>
                  </a:cubicBezTo>
                  <a:cubicBezTo>
                    <a:pt x="28802" y="17891"/>
                    <a:pt x="29231" y="11842"/>
                    <a:pt x="26468" y="6985"/>
                  </a:cubicBezTo>
                  <a:cubicBezTo>
                    <a:pt x="23910" y="2509"/>
                    <a:pt x="19234" y="0"/>
                    <a:pt x="14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5"/>
            <p:cNvSpPr/>
            <p:nvPr/>
          </p:nvSpPr>
          <p:spPr>
            <a:xfrm>
              <a:off x="7000025" y="3226549"/>
              <a:ext cx="1792291" cy="1648016"/>
            </a:xfrm>
            <a:custGeom>
              <a:avLst/>
              <a:gdLst/>
              <a:ahLst/>
              <a:cxnLst/>
              <a:rect l="l" t="t" r="r" b="b"/>
              <a:pathLst>
                <a:path w="37529" h="34508" extrusionOk="0">
                  <a:moveTo>
                    <a:pt x="18812" y="301"/>
                  </a:moveTo>
                  <a:cubicBezTo>
                    <a:pt x="24861" y="301"/>
                    <a:pt x="30468" y="3540"/>
                    <a:pt x="33493" y="8778"/>
                  </a:cubicBezTo>
                  <a:cubicBezTo>
                    <a:pt x="36517" y="14029"/>
                    <a:pt x="36505" y="20494"/>
                    <a:pt x="33469" y="25745"/>
                  </a:cubicBezTo>
                  <a:cubicBezTo>
                    <a:pt x="30444" y="30964"/>
                    <a:pt x="24878" y="34186"/>
                    <a:pt x="18843" y="34186"/>
                  </a:cubicBezTo>
                  <a:cubicBezTo>
                    <a:pt x="18821" y="34186"/>
                    <a:pt x="18799" y="34186"/>
                    <a:pt x="18776" y="34186"/>
                  </a:cubicBezTo>
                  <a:cubicBezTo>
                    <a:pt x="12716" y="34174"/>
                    <a:pt x="7120" y="30936"/>
                    <a:pt x="4108" y="25685"/>
                  </a:cubicBezTo>
                  <a:cubicBezTo>
                    <a:pt x="1119" y="20434"/>
                    <a:pt x="1131" y="13993"/>
                    <a:pt x="4167" y="8766"/>
                  </a:cubicBezTo>
                  <a:cubicBezTo>
                    <a:pt x="7192" y="3540"/>
                    <a:pt x="12764" y="313"/>
                    <a:pt x="18812" y="301"/>
                  </a:cubicBezTo>
                  <a:close/>
                  <a:moveTo>
                    <a:pt x="18841" y="1"/>
                  </a:moveTo>
                  <a:cubicBezTo>
                    <a:pt x="14394" y="1"/>
                    <a:pt x="9994" y="1715"/>
                    <a:pt x="6680" y="5016"/>
                  </a:cubicBezTo>
                  <a:cubicBezTo>
                    <a:pt x="1143" y="10517"/>
                    <a:pt x="0" y="19041"/>
                    <a:pt x="3870" y="25816"/>
                  </a:cubicBezTo>
                  <a:cubicBezTo>
                    <a:pt x="6942" y="31198"/>
                    <a:pt x="12669" y="34508"/>
                    <a:pt x="18872" y="34508"/>
                  </a:cubicBezTo>
                  <a:cubicBezTo>
                    <a:pt x="26670" y="34496"/>
                    <a:pt x="33493" y="29245"/>
                    <a:pt x="35505" y="21720"/>
                  </a:cubicBezTo>
                  <a:cubicBezTo>
                    <a:pt x="37529" y="14184"/>
                    <a:pt x="34243" y="6230"/>
                    <a:pt x="27492" y="2325"/>
                  </a:cubicBezTo>
                  <a:cubicBezTo>
                    <a:pt x="24791" y="763"/>
                    <a:pt x="21805" y="1"/>
                    <a:pt x="18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5"/>
            <p:cNvSpPr/>
            <p:nvPr/>
          </p:nvSpPr>
          <p:spPr>
            <a:xfrm>
              <a:off x="7097830" y="3317287"/>
              <a:ext cx="1565443" cy="1478238"/>
            </a:xfrm>
            <a:custGeom>
              <a:avLst/>
              <a:gdLst/>
              <a:ahLst/>
              <a:cxnLst/>
              <a:rect l="l" t="t" r="r" b="b"/>
              <a:pathLst>
                <a:path w="32779" h="30953" extrusionOk="0">
                  <a:moveTo>
                    <a:pt x="16831" y="80"/>
                  </a:moveTo>
                  <a:cubicBezTo>
                    <a:pt x="22270" y="80"/>
                    <a:pt x="27312" y="2992"/>
                    <a:pt x="30040" y="7712"/>
                  </a:cubicBezTo>
                  <a:cubicBezTo>
                    <a:pt x="32778" y="12450"/>
                    <a:pt x="32778" y="18296"/>
                    <a:pt x="30028" y="23035"/>
                  </a:cubicBezTo>
                  <a:cubicBezTo>
                    <a:pt x="27295" y="27764"/>
                    <a:pt x="22250" y="30667"/>
                    <a:pt x="16786" y="30667"/>
                  </a:cubicBezTo>
                  <a:cubicBezTo>
                    <a:pt x="16775" y="30667"/>
                    <a:pt x="16763" y="30667"/>
                    <a:pt x="16752" y="30667"/>
                  </a:cubicBezTo>
                  <a:cubicBezTo>
                    <a:pt x="11275" y="30643"/>
                    <a:pt x="6227" y="27714"/>
                    <a:pt x="3513" y="22964"/>
                  </a:cubicBezTo>
                  <a:cubicBezTo>
                    <a:pt x="810" y="18225"/>
                    <a:pt x="822" y="12415"/>
                    <a:pt x="3548" y="7700"/>
                  </a:cubicBezTo>
                  <a:cubicBezTo>
                    <a:pt x="6287" y="2997"/>
                    <a:pt x="11311" y="80"/>
                    <a:pt x="16764" y="80"/>
                  </a:cubicBezTo>
                  <a:cubicBezTo>
                    <a:pt x="16786" y="80"/>
                    <a:pt x="16808" y="80"/>
                    <a:pt x="16831" y="80"/>
                  </a:cubicBezTo>
                  <a:close/>
                  <a:moveTo>
                    <a:pt x="16781" y="0"/>
                  </a:moveTo>
                  <a:cubicBezTo>
                    <a:pt x="9530" y="0"/>
                    <a:pt x="3121" y="5092"/>
                    <a:pt x="1631" y="12379"/>
                  </a:cubicBezTo>
                  <a:cubicBezTo>
                    <a:pt x="0" y="20356"/>
                    <a:pt x="4834" y="28226"/>
                    <a:pt x="12692" y="30393"/>
                  </a:cubicBezTo>
                  <a:cubicBezTo>
                    <a:pt x="14026" y="30762"/>
                    <a:pt x="15419" y="30953"/>
                    <a:pt x="16812" y="30953"/>
                  </a:cubicBezTo>
                  <a:cubicBezTo>
                    <a:pt x="24956" y="30941"/>
                    <a:pt x="31695" y="24630"/>
                    <a:pt x="32242" y="16498"/>
                  </a:cubicBezTo>
                  <a:cubicBezTo>
                    <a:pt x="32778" y="8378"/>
                    <a:pt x="26932" y="1235"/>
                    <a:pt x="18860" y="139"/>
                  </a:cubicBezTo>
                  <a:cubicBezTo>
                    <a:pt x="18162" y="46"/>
                    <a:pt x="17468" y="0"/>
                    <a:pt x="16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5"/>
            <p:cNvSpPr/>
            <p:nvPr/>
          </p:nvSpPr>
          <p:spPr>
            <a:xfrm>
              <a:off x="7151842" y="3382953"/>
              <a:ext cx="1471600" cy="1336398"/>
            </a:xfrm>
            <a:custGeom>
              <a:avLst/>
              <a:gdLst/>
              <a:ahLst/>
              <a:cxnLst/>
              <a:rect l="l" t="t" r="r" b="b"/>
              <a:pathLst>
                <a:path w="30814" h="27983" extrusionOk="0">
                  <a:moveTo>
                    <a:pt x="15649" y="279"/>
                  </a:moveTo>
                  <a:cubicBezTo>
                    <a:pt x="18624" y="279"/>
                    <a:pt x="21585" y="1246"/>
                    <a:pt x="24039" y="3146"/>
                  </a:cubicBezTo>
                  <a:cubicBezTo>
                    <a:pt x="28420" y="6539"/>
                    <a:pt x="30337" y="12242"/>
                    <a:pt x="28873" y="17588"/>
                  </a:cubicBezTo>
                  <a:cubicBezTo>
                    <a:pt x="27420" y="22934"/>
                    <a:pt x="22884" y="26875"/>
                    <a:pt x="17395" y="27577"/>
                  </a:cubicBezTo>
                  <a:cubicBezTo>
                    <a:pt x="16812" y="27652"/>
                    <a:pt x="16231" y="27688"/>
                    <a:pt x="15654" y="27688"/>
                  </a:cubicBezTo>
                  <a:cubicBezTo>
                    <a:pt x="10784" y="27688"/>
                    <a:pt x="6222" y="25091"/>
                    <a:pt x="3763" y="20791"/>
                  </a:cubicBezTo>
                  <a:cubicBezTo>
                    <a:pt x="0" y="14219"/>
                    <a:pt x="2286" y="5849"/>
                    <a:pt x="8847" y="2086"/>
                  </a:cubicBezTo>
                  <a:cubicBezTo>
                    <a:pt x="10963" y="876"/>
                    <a:pt x="13310" y="279"/>
                    <a:pt x="15649" y="279"/>
                  </a:cubicBezTo>
                  <a:close/>
                  <a:moveTo>
                    <a:pt x="15661" y="1"/>
                  </a:moveTo>
                  <a:cubicBezTo>
                    <a:pt x="12054" y="1"/>
                    <a:pt x="8486" y="1394"/>
                    <a:pt x="5799" y="4075"/>
                  </a:cubicBezTo>
                  <a:cubicBezTo>
                    <a:pt x="1310" y="8527"/>
                    <a:pt x="381" y="15445"/>
                    <a:pt x="3525" y="20934"/>
                  </a:cubicBezTo>
                  <a:cubicBezTo>
                    <a:pt x="6013" y="25291"/>
                    <a:pt x="10656" y="27982"/>
                    <a:pt x="15681" y="27982"/>
                  </a:cubicBezTo>
                  <a:cubicBezTo>
                    <a:pt x="22003" y="27970"/>
                    <a:pt x="27539" y="23720"/>
                    <a:pt x="29171" y="17612"/>
                  </a:cubicBezTo>
                  <a:cubicBezTo>
                    <a:pt x="30814" y="11504"/>
                    <a:pt x="28147" y="5051"/>
                    <a:pt x="22670" y="1884"/>
                  </a:cubicBezTo>
                  <a:cubicBezTo>
                    <a:pt x="20481" y="618"/>
                    <a:pt x="18062" y="1"/>
                    <a:pt x="1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5"/>
            <p:cNvSpPr/>
            <p:nvPr/>
          </p:nvSpPr>
          <p:spPr>
            <a:xfrm>
              <a:off x="7551562" y="3475745"/>
              <a:ext cx="897889" cy="417974"/>
            </a:xfrm>
            <a:custGeom>
              <a:avLst/>
              <a:gdLst/>
              <a:ahLst/>
              <a:cxnLst/>
              <a:rect l="l" t="t" r="r" b="b"/>
              <a:pathLst>
                <a:path w="18801" h="8752" extrusionOk="0">
                  <a:moveTo>
                    <a:pt x="7251" y="0"/>
                  </a:moveTo>
                  <a:cubicBezTo>
                    <a:pt x="7025" y="0"/>
                    <a:pt x="6799" y="0"/>
                    <a:pt x="6573" y="12"/>
                  </a:cubicBezTo>
                  <a:lnTo>
                    <a:pt x="6596" y="298"/>
                  </a:lnTo>
                  <a:lnTo>
                    <a:pt x="6596" y="286"/>
                  </a:lnTo>
                  <a:cubicBezTo>
                    <a:pt x="6811" y="274"/>
                    <a:pt x="7037" y="274"/>
                    <a:pt x="7263" y="274"/>
                  </a:cubicBezTo>
                  <a:lnTo>
                    <a:pt x="7430" y="274"/>
                  </a:lnTo>
                  <a:lnTo>
                    <a:pt x="7430" y="0"/>
                  </a:lnTo>
                  <a:close/>
                  <a:moveTo>
                    <a:pt x="8561" y="60"/>
                  </a:moveTo>
                  <a:lnTo>
                    <a:pt x="8525" y="334"/>
                  </a:lnTo>
                  <a:cubicBezTo>
                    <a:pt x="9359" y="429"/>
                    <a:pt x="10168" y="608"/>
                    <a:pt x="10954" y="869"/>
                  </a:cubicBezTo>
                  <a:cubicBezTo>
                    <a:pt x="11216" y="965"/>
                    <a:pt x="11478" y="1060"/>
                    <a:pt x="11728" y="1167"/>
                  </a:cubicBezTo>
                  <a:lnTo>
                    <a:pt x="11835" y="905"/>
                  </a:lnTo>
                  <a:cubicBezTo>
                    <a:pt x="11585" y="798"/>
                    <a:pt x="11311" y="691"/>
                    <a:pt x="11049" y="608"/>
                  </a:cubicBezTo>
                  <a:cubicBezTo>
                    <a:pt x="10240" y="334"/>
                    <a:pt x="9406" y="143"/>
                    <a:pt x="8561" y="60"/>
                  </a:cubicBezTo>
                  <a:close/>
                  <a:moveTo>
                    <a:pt x="3251" y="643"/>
                  </a:moveTo>
                  <a:cubicBezTo>
                    <a:pt x="2894" y="762"/>
                    <a:pt x="2536" y="905"/>
                    <a:pt x="2191" y="1060"/>
                  </a:cubicBezTo>
                  <a:lnTo>
                    <a:pt x="2310" y="1310"/>
                  </a:lnTo>
                  <a:lnTo>
                    <a:pt x="2310" y="1322"/>
                  </a:lnTo>
                  <a:cubicBezTo>
                    <a:pt x="2644" y="1167"/>
                    <a:pt x="2989" y="1036"/>
                    <a:pt x="3346" y="917"/>
                  </a:cubicBezTo>
                  <a:lnTo>
                    <a:pt x="3251" y="643"/>
                  </a:lnTo>
                  <a:close/>
                  <a:moveTo>
                    <a:pt x="12609" y="1262"/>
                  </a:moveTo>
                  <a:lnTo>
                    <a:pt x="12478" y="1512"/>
                  </a:lnTo>
                  <a:cubicBezTo>
                    <a:pt x="12811" y="1679"/>
                    <a:pt x="13133" y="1870"/>
                    <a:pt x="13443" y="2060"/>
                  </a:cubicBezTo>
                  <a:lnTo>
                    <a:pt x="13597" y="1822"/>
                  </a:lnTo>
                  <a:cubicBezTo>
                    <a:pt x="13276" y="1620"/>
                    <a:pt x="12942" y="1429"/>
                    <a:pt x="12609" y="1262"/>
                  </a:cubicBezTo>
                  <a:close/>
                  <a:moveTo>
                    <a:pt x="1429" y="1441"/>
                  </a:moveTo>
                  <a:cubicBezTo>
                    <a:pt x="929" y="1703"/>
                    <a:pt x="453" y="2001"/>
                    <a:pt x="0" y="2334"/>
                  </a:cubicBezTo>
                  <a:lnTo>
                    <a:pt x="167" y="2560"/>
                  </a:lnTo>
                  <a:cubicBezTo>
                    <a:pt x="608" y="2239"/>
                    <a:pt x="1072" y="1941"/>
                    <a:pt x="1560" y="1679"/>
                  </a:cubicBezTo>
                  <a:lnTo>
                    <a:pt x="1429" y="1441"/>
                  </a:lnTo>
                  <a:close/>
                  <a:moveTo>
                    <a:pt x="16181" y="4013"/>
                  </a:moveTo>
                  <a:lnTo>
                    <a:pt x="15967" y="4203"/>
                  </a:lnTo>
                  <a:cubicBezTo>
                    <a:pt x="16157" y="4406"/>
                    <a:pt x="16336" y="4620"/>
                    <a:pt x="16502" y="4834"/>
                  </a:cubicBezTo>
                  <a:lnTo>
                    <a:pt x="16729" y="4668"/>
                  </a:lnTo>
                  <a:cubicBezTo>
                    <a:pt x="16550" y="4441"/>
                    <a:pt x="16371" y="4227"/>
                    <a:pt x="16181" y="4013"/>
                  </a:cubicBezTo>
                  <a:close/>
                  <a:moveTo>
                    <a:pt x="17383" y="5596"/>
                  </a:moveTo>
                  <a:lnTo>
                    <a:pt x="17145" y="5739"/>
                  </a:lnTo>
                  <a:cubicBezTo>
                    <a:pt x="17753" y="6668"/>
                    <a:pt x="18217" y="7680"/>
                    <a:pt x="18526" y="8751"/>
                  </a:cubicBezTo>
                  <a:lnTo>
                    <a:pt x="18800" y="8668"/>
                  </a:lnTo>
                  <a:cubicBezTo>
                    <a:pt x="18479" y="7585"/>
                    <a:pt x="18003" y="6549"/>
                    <a:pt x="17383" y="5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5"/>
            <p:cNvSpPr/>
            <p:nvPr/>
          </p:nvSpPr>
          <p:spPr>
            <a:xfrm>
              <a:off x="7822770" y="3725943"/>
              <a:ext cx="267299" cy="378717"/>
            </a:xfrm>
            <a:custGeom>
              <a:avLst/>
              <a:gdLst/>
              <a:ahLst/>
              <a:cxnLst/>
              <a:rect l="l" t="t" r="r" b="b"/>
              <a:pathLst>
                <a:path w="5597" h="7930" extrusionOk="0">
                  <a:moveTo>
                    <a:pt x="453" y="0"/>
                  </a:moveTo>
                  <a:cubicBezTo>
                    <a:pt x="1" y="1631"/>
                    <a:pt x="501" y="3524"/>
                    <a:pt x="1584" y="4846"/>
                  </a:cubicBezTo>
                  <a:cubicBezTo>
                    <a:pt x="1251" y="4751"/>
                    <a:pt x="906" y="4620"/>
                    <a:pt x="572" y="4524"/>
                  </a:cubicBezTo>
                  <a:lnTo>
                    <a:pt x="572" y="4524"/>
                  </a:lnTo>
                  <a:cubicBezTo>
                    <a:pt x="1370" y="6084"/>
                    <a:pt x="2715" y="7299"/>
                    <a:pt x="4358" y="7930"/>
                  </a:cubicBezTo>
                  <a:cubicBezTo>
                    <a:pt x="5525" y="6203"/>
                    <a:pt x="5597" y="3965"/>
                    <a:pt x="4704" y="2084"/>
                  </a:cubicBezTo>
                  <a:lnTo>
                    <a:pt x="4704" y="2084"/>
                  </a:lnTo>
                  <a:cubicBezTo>
                    <a:pt x="4549" y="2536"/>
                    <a:pt x="4465" y="3155"/>
                    <a:pt x="4323" y="3608"/>
                  </a:cubicBezTo>
                  <a:cubicBezTo>
                    <a:pt x="4025" y="2500"/>
                    <a:pt x="3382" y="1500"/>
                    <a:pt x="2644" y="619"/>
                  </a:cubicBezTo>
                  <a:cubicBezTo>
                    <a:pt x="2596" y="941"/>
                    <a:pt x="2549" y="1274"/>
                    <a:pt x="2501" y="1595"/>
                  </a:cubicBezTo>
                  <a:cubicBezTo>
                    <a:pt x="1953" y="941"/>
                    <a:pt x="1191" y="417"/>
                    <a:pt x="453" y="0"/>
                  </a:cubicBezTo>
                  <a:close/>
                </a:path>
              </a:pathLst>
            </a:custGeom>
            <a:solidFill>
              <a:srgbClr val="93A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5"/>
            <p:cNvSpPr/>
            <p:nvPr/>
          </p:nvSpPr>
          <p:spPr>
            <a:xfrm>
              <a:off x="7818233" y="3715675"/>
              <a:ext cx="279811" cy="396960"/>
            </a:xfrm>
            <a:custGeom>
              <a:avLst/>
              <a:gdLst/>
              <a:ahLst/>
              <a:cxnLst/>
              <a:rect l="l" t="t" r="r" b="b"/>
              <a:pathLst>
                <a:path w="5859" h="8312" extrusionOk="0">
                  <a:moveTo>
                    <a:pt x="631" y="429"/>
                  </a:moveTo>
                  <a:cubicBezTo>
                    <a:pt x="1453" y="918"/>
                    <a:pt x="2060" y="1394"/>
                    <a:pt x="2489" y="1906"/>
                  </a:cubicBezTo>
                  <a:lnTo>
                    <a:pt x="2691" y="2144"/>
                  </a:lnTo>
                  <a:lnTo>
                    <a:pt x="2739" y="1834"/>
                  </a:lnTo>
                  <a:cubicBezTo>
                    <a:pt x="2763" y="1680"/>
                    <a:pt x="2786" y="1513"/>
                    <a:pt x="2810" y="1358"/>
                  </a:cubicBezTo>
                  <a:lnTo>
                    <a:pt x="2834" y="1179"/>
                  </a:lnTo>
                  <a:cubicBezTo>
                    <a:pt x="3572" y="2096"/>
                    <a:pt x="4049" y="2977"/>
                    <a:pt x="4287" y="3870"/>
                  </a:cubicBezTo>
                  <a:lnTo>
                    <a:pt x="4406" y="4323"/>
                  </a:lnTo>
                  <a:lnTo>
                    <a:pt x="4549" y="3870"/>
                  </a:lnTo>
                  <a:cubicBezTo>
                    <a:pt x="4632" y="3632"/>
                    <a:pt x="4691" y="3358"/>
                    <a:pt x="4739" y="3096"/>
                  </a:cubicBezTo>
                  <a:cubicBezTo>
                    <a:pt x="4775" y="2965"/>
                    <a:pt x="4799" y="2846"/>
                    <a:pt x="4822" y="2715"/>
                  </a:cubicBezTo>
                  <a:lnTo>
                    <a:pt x="4822" y="2715"/>
                  </a:lnTo>
                  <a:cubicBezTo>
                    <a:pt x="5525" y="4489"/>
                    <a:pt x="5370" y="6454"/>
                    <a:pt x="4394" y="7966"/>
                  </a:cubicBezTo>
                  <a:cubicBezTo>
                    <a:pt x="2941" y="7383"/>
                    <a:pt x="1739" y="6335"/>
                    <a:pt x="953" y="4978"/>
                  </a:cubicBezTo>
                  <a:lnTo>
                    <a:pt x="953" y="4978"/>
                  </a:lnTo>
                  <a:lnTo>
                    <a:pt x="1131" y="5037"/>
                  </a:lnTo>
                  <a:cubicBezTo>
                    <a:pt x="1298" y="5097"/>
                    <a:pt x="1465" y="5144"/>
                    <a:pt x="1632" y="5204"/>
                  </a:cubicBezTo>
                  <a:lnTo>
                    <a:pt x="2072" y="5323"/>
                  </a:lnTo>
                  <a:lnTo>
                    <a:pt x="1786" y="4978"/>
                  </a:lnTo>
                  <a:cubicBezTo>
                    <a:pt x="739" y="3704"/>
                    <a:pt x="298" y="1941"/>
                    <a:pt x="631" y="429"/>
                  </a:cubicBezTo>
                  <a:close/>
                  <a:moveTo>
                    <a:pt x="453" y="1"/>
                  </a:moveTo>
                  <a:lnTo>
                    <a:pt x="405" y="179"/>
                  </a:lnTo>
                  <a:cubicBezTo>
                    <a:pt x="0" y="1668"/>
                    <a:pt x="358" y="3430"/>
                    <a:pt x="1298" y="4799"/>
                  </a:cubicBezTo>
                  <a:lnTo>
                    <a:pt x="1215" y="4763"/>
                  </a:lnTo>
                  <a:cubicBezTo>
                    <a:pt x="1036" y="4716"/>
                    <a:pt x="870" y="4656"/>
                    <a:pt x="703" y="4608"/>
                  </a:cubicBezTo>
                  <a:lnTo>
                    <a:pt x="393" y="4513"/>
                  </a:lnTo>
                  <a:lnTo>
                    <a:pt x="393" y="4513"/>
                  </a:lnTo>
                  <a:lnTo>
                    <a:pt x="548" y="4811"/>
                  </a:lnTo>
                  <a:cubicBezTo>
                    <a:pt x="1358" y="6394"/>
                    <a:pt x="2727" y="7633"/>
                    <a:pt x="4394" y="8276"/>
                  </a:cubicBezTo>
                  <a:lnTo>
                    <a:pt x="4501" y="8311"/>
                  </a:lnTo>
                  <a:lnTo>
                    <a:pt x="4560" y="8216"/>
                  </a:lnTo>
                  <a:cubicBezTo>
                    <a:pt x="5715" y="6502"/>
                    <a:pt x="5858" y="4216"/>
                    <a:pt x="4918" y="2227"/>
                  </a:cubicBezTo>
                  <a:lnTo>
                    <a:pt x="4775" y="1918"/>
                  </a:lnTo>
                  <a:lnTo>
                    <a:pt x="4668" y="2251"/>
                  </a:lnTo>
                  <a:cubicBezTo>
                    <a:pt x="4584" y="2489"/>
                    <a:pt x="4525" y="2763"/>
                    <a:pt x="4465" y="3025"/>
                  </a:cubicBezTo>
                  <a:lnTo>
                    <a:pt x="4406" y="3323"/>
                  </a:lnTo>
                  <a:cubicBezTo>
                    <a:pt x="4049" y="2370"/>
                    <a:pt x="3513" y="1501"/>
                    <a:pt x="2846" y="739"/>
                  </a:cubicBezTo>
                  <a:lnTo>
                    <a:pt x="2644" y="501"/>
                  </a:lnTo>
                  <a:lnTo>
                    <a:pt x="2596" y="810"/>
                  </a:lnTo>
                  <a:cubicBezTo>
                    <a:pt x="2584" y="977"/>
                    <a:pt x="2548" y="1144"/>
                    <a:pt x="2525" y="1299"/>
                  </a:cubicBezTo>
                  <a:cubicBezTo>
                    <a:pt x="2525" y="1370"/>
                    <a:pt x="2513" y="1429"/>
                    <a:pt x="2501" y="1489"/>
                  </a:cubicBezTo>
                  <a:cubicBezTo>
                    <a:pt x="1941" y="929"/>
                    <a:pt x="1310" y="465"/>
                    <a:pt x="608" y="96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5"/>
            <p:cNvSpPr/>
            <p:nvPr/>
          </p:nvSpPr>
          <p:spPr>
            <a:xfrm>
              <a:off x="7539050" y="4031826"/>
              <a:ext cx="388985" cy="191603"/>
            </a:xfrm>
            <a:custGeom>
              <a:avLst/>
              <a:gdLst/>
              <a:ahLst/>
              <a:cxnLst/>
              <a:rect l="l" t="t" r="r" b="b"/>
              <a:pathLst>
                <a:path w="8145" h="4012" extrusionOk="0">
                  <a:moveTo>
                    <a:pt x="2525" y="1"/>
                  </a:moveTo>
                  <a:lnTo>
                    <a:pt x="2525" y="1"/>
                  </a:lnTo>
                  <a:cubicBezTo>
                    <a:pt x="2656" y="227"/>
                    <a:pt x="2917" y="501"/>
                    <a:pt x="3048" y="715"/>
                  </a:cubicBezTo>
                  <a:cubicBezTo>
                    <a:pt x="2450" y="553"/>
                    <a:pt x="1856" y="487"/>
                    <a:pt x="1256" y="487"/>
                  </a:cubicBezTo>
                  <a:cubicBezTo>
                    <a:pt x="841" y="487"/>
                    <a:pt x="424" y="519"/>
                    <a:pt x="0" y="572"/>
                  </a:cubicBezTo>
                  <a:cubicBezTo>
                    <a:pt x="655" y="1596"/>
                    <a:pt x="1584" y="2418"/>
                    <a:pt x="2691" y="2930"/>
                  </a:cubicBezTo>
                  <a:cubicBezTo>
                    <a:pt x="2548" y="2965"/>
                    <a:pt x="2465" y="3072"/>
                    <a:pt x="2322" y="3096"/>
                  </a:cubicBezTo>
                  <a:cubicBezTo>
                    <a:pt x="3370" y="3701"/>
                    <a:pt x="4547" y="4011"/>
                    <a:pt x="5728" y="4011"/>
                  </a:cubicBezTo>
                  <a:cubicBezTo>
                    <a:pt x="6546" y="4011"/>
                    <a:pt x="7365" y="3863"/>
                    <a:pt x="8144" y="3561"/>
                  </a:cubicBezTo>
                  <a:cubicBezTo>
                    <a:pt x="6882" y="1513"/>
                    <a:pt x="4918" y="215"/>
                    <a:pt x="2525" y="1"/>
                  </a:cubicBezTo>
                  <a:close/>
                </a:path>
              </a:pathLst>
            </a:custGeom>
            <a:solidFill>
              <a:srgbClr val="93A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5"/>
            <p:cNvSpPr/>
            <p:nvPr/>
          </p:nvSpPr>
          <p:spPr>
            <a:xfrm>
              <a:off x="7527111" y="4023850"/>
              <a:ext cx="411144" cy="205930"/>
            </a:xfrm>
            <a:custGeom>
              <a:avLst/>
              <a:gdLst/>
              <a:ahLst/>
              <a:cxnLst/>
              <a:rect l="l" t="t" r="r" b="b"/>
              <a:pathLst>
                <a:path w="8609" h="4312" extrusionOk="0">
                  <a:moveTo>
                    <a:pt x="3072" y="346"/>
                  </a:moveTo>
                  <a:lnTo>
                    <a:pt x="3072" y="346"/>
                  </a:lnTo>
                  <a:cubicBezTo>
                    <a:pt x="5180" y="620"/>
                    <a:pt x="6989" y="1787"/>
                    <a:pt x="8180" y="3656"/>
                  </a:cubicBezTo>
                  <a:cubicBezTo>
                    <a:pt x="7465" y="3911"/>
                    <a:pt x="6717" y="4037"/>
                    <a:pt x="5971" y="4037"/>
                  </a:cubicBezTo>
                  <a:cubicBezTo>
                    <a:pt x="4904" y="4037"/>
                    <a:pt x="3842" y="3780"/>
                    <a:pt x="2882" y="3275"/>
                  </a:cubicBezTo>
                  <a:cubicBezTo>
                    <a:pt x="2906" y="3251"/>
                    <a:pt x="2929" y="3239"/>
                    <a:pt x="2965" y="3227"/>
                  </a:cubicBezTo>
                  <a:lnTo>
                    <a:pt x="3370" y="3132"/>
                  </a:lnTo>
                  <a:lnTo>
                    <a:pt x="2989" y="2966"/>
                  </a:lnTo>
                  <a:cubicBezTo>
                    <a:pt x="1989" y="2501"/>
                    <a:pt x="1120" y="1763"/>
                    <a:pt x="489" y="846"/>
                  </a:cubicBezTo>
                  <a:cubicBezTo>
                    <a:pt x="812" y="805"/>
                    <a:pt x="1137" y="784"/>
                    <a:pt x="1462" y="784"/>
                  </a:cubicBezTo>
                  <a:cubicBezTo>
                    <a:pt x="2068" y="784"/>
                    <a:pt x="2673" y="858"/>
                    <a:pt x="3263" y="1013"/>
                  </a:cubicBezTo>
                  <a:lnTo>
                    <a:pt x="3620" y="1096"/>
                  </a:lnTo>
                  <a:lnTo>
                    <a:pt x="3417" y="799"/>
                  </a:lnTo>
                  <a:cubicBezTo>
                    <a:pt x="3346" y="691"/>
                    <a:pt x="3251" y="560"/>
                    <a:pt x="3144" y="441"/>
                  </a:cubicBezTo>
                  <a:cubicBezTo>
                    <a:pt x="3120" y="406"/>
                    <a:pt x="3096" y="382"/>
                    <a:pt x="3072" y="346"/>
                  </a:cubicBezTo>
                  <a:close/>
                  <a:moveTo>
                    <a:pt x="2513" y="1"/>
                  </a:moveTo>
                  <a:lnTo>
                    <a:pt x="2655" y="251"/>
                  </a:lnTo>
                  <a:cubicBezTo>
                    <a:pt x="2739" y="370"/>
                    <a:pt x="2822" y="489"/>
                    <a:pt x="2929" y="608"/>
                  </a:cubicBezTo>
                  <a:cubicBezTo>
                    <a:pt x="2929" y="620"/>
                    <a:pt x="2941" y="644"/>
                    <a:pt x="2953" y="656"/>
                  </a:cubicBezTo>
                  <a:cubicBezTo>
                    <a:pt x="2465" y="558"/>
                    <a:pt x="1967" y="510"/>
                    <a:pt x="1467" y="510"/>
                  </a:cubicBezTo>
                  <a:cubicBezTo>
                    <a:pt x="1052" y="510"/>
                    <a:pt x="637" y="543"/>
                    <a:pt x="227" y="608"/>
                  </a:cubicBezTo>
                  <a:lnTo>
                    <a:pt x="0" y="632"/>
                  </a:lnTo>
                  <a:lnTo>
                    <a:pt x="131" y="822"/>
                  </a:lnTo>
                  <a:cubicBezTo>
                    <a:pt x="750" y="1787"/>
                    <a:pt x="1608" y="2573"/>
                    <a:pt x="2620" y="3097"/>
                  </a:cubicBezTo>
                  <a:cubicBezTo>
                    <a:pt x="2596" y="3108"/>
                    <a:pt x="2572" y="3120"/>
                    <a:pt x="2548" y="3132"/>
                  </a:cubicBezTo>
                  <a:lnTo>
                    <a:pt x="2215" y="3204"/>
                  </a:lnTo>
                  <a:lnTo>
                    <a:pt x="2513" y="3382"/>
                  </a:lnTo>
                  <a:cubicBezTo>
                    <a:pt x="3542" y="3990"/>
                    <a:pt x="4720" y="4311"/>
                    <a:pt x="5923" y="4311"/>
                  </a:cubicBezTo>
                  <a:cubicBezTo>
                    <a:pt x="5945" y="4311"/>
                    <a:pt x="5967" y="4311"/>
                    <a:pt x="5989" y="4311"/>
                  </a:cubicBezTo>
                  <a:cubicBezTo>
                    <a:pt x="6019" y="4311"/>
                    <a:pt x="6049" y="4312"/>
                    <a:pt x="6079" y="4312"/>
                  </a:cubicBezTo>
                  <a:cubicBezTo>
                    <a:pt x="6883" y="4312"/>
                    <a:pt x="7696" y="4157"/>
                    <a:pt x="8454" y="3859"/>
                  </a:cubicBezTo>
                  <a:lnTo>
                    <a:pt x="8609" y="3799"/>
                  </a:lnTo>
                  <a:lnTo>
                    <a:pt x="8513" y="3656"/>
                  </a:lnTo>
                  <a:cubicBezTo>
                    <a:pt x="7216" y="1513"/>
                    <a:pt x="5180" y="239"/>
                    <a:pt x="2786" y="25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5"/>
            <p:cNvSpPr/>
            <p:nvPr/>
          </p:nvSpPr>
          <p:spPr>
            <a:xfrm>
              <a:off x="7843830" y="3726468"/>
              <a:ext cx="188260" cy="379338"/>
            </a:xfrm>
            <a:custGeom>
              <a:avLst/>
              <a:gdLst/>
              <a:ahLst/>
              <a:cxnLst/>
              <a:rect l="l" t="t" r="r" b="b"/>
              <a:pathLst>
                <a:path w="3942" h="7943" extrusionOk="0">
                  <a:moveTo>
                    <a:pt x="238" y="1"/>
                  </a:moveTo>
                  <a:lnTo>
                    <a:pt x="0" y="132"/>
                  </a:lnTo>
                  <a:cubicBezTo>
                    <a:pt x="1405" y="2656"/>
                    <a:pt x="2631" y="5263"/>
                    <a:pt x="3679" y="7942"/>
                  </a:cubicBezTo>
                  <a:lnTo>
                    <a:pt x="3941" y="7847"/>
                  </a:lnTo>
                  <a:cubicBezTo>
                    <a:pt x="2881" y="5144"/>
                    <a:pt x="1655" y="252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5"/>
            <p:cNvSpPr/>
            <p:nvPr/>
          </p:nvSpPr>
          <p:spPr>
            <a:xfrm>
              <a:off x="7539050" y="4055704"/>
              <a:ext cx="387839" cy="147332"/>
            </a:xfrm>
            <a:custGeom>
              <a:avLst/>
              <a:gdLst/>
              <a:ahLst/>
              <a:cxnLst/>
              <a:rect l="l" t="t" r="r" b="b"/>
              <a:pathLst>
                <a:path w="8121" h="3085" extrusionOk="0">
                  <a:moveTo>
                    <a:pt x="96" y="1"/>
                  </a:moveTo>
                  <a:lnTo>
                    <a:pt x="0" y="263"/>
                  </a:lnTo>
                  <a:lnTo>
                    <a:pt x="8025" y="3084"/>
                  </a:lnTo>
                  <a:lnTo>
                    <a:pt x="8120" y="281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1" name="Google Shape;5531;p45"/>
          <p:cNvGrpSpPr/>
          <p:nvPr/>
        </p:nvGrpSpPr>
        <p:grpSpPr>
          <a:xfrm rot="-5260313">
            <a:off x="6784551" y="3012311"/>
            <a:ext cx="2796453" cy="1310278"/>
            <a:chOff x="3822772" y="4483792"/>
            <a:chExt cx="1847124" cy="865470"/>
          </a:xfrm>
        </p:grpSpPr>
        <p:sp>
          <p:nvSpPr>
            <p:cNvPr id="5532" name="Google Shape;5532;p45"/>
            <p:cNvSpPr/>
            <p:nvPr/>
          </p:nvSpPr>
          <p:spPr>
            <a:xfrm>
              <a:off x="3822772" y="4486749"/>
              <a:ext cx="1847124" cy="859846"/>
            </a:xfrm>
            <a:custGeom>
              <a:avLst/>
              <a:gdLst/>
              <a:ahLst/>
              <a:cxnLst/>
              <a:rect l="l" t="t" r="r" b="b"/>
              <a:pathLst>
                <a:path w="101812" h="47394" extrusionOk="0">
                  <a:moveTo>
                    <a:pt x="5323" y="0"/>
                  </a:moveTo>
                  <a:cubicBezTo>
                    <a:pt x="3838" y="0"/>
                    <a:pt x="2824" y="810"/>
                    <a:pt x="1977" y="2892"/>
                  </a:cubicBezTo>
                  <a:cubicBezTo>
                    <a:pt x="1" y="7750"/>
                    <a:pt x="3513" y="8285"/>
                    <a:pt x="11181" y="11393"/>
                  </a:cubicBezTo>
                  <a:cubicBezTo>
                    <a:pt x="18848" y="14500"/>
                    <a:pt x="50043" y="24192"/>
                    <a:pt x="56186" y="26680"/>
                  </a:cubicBezTo>
                  <a:cubicBezTo>
                    <a:pt x="62318" y="29181"/>
                    <a:pt x="64830" y="29609"/>
                    <a:pt x="67033" y="34074"/>
                  </a:cubicBezTo>
                  <a:cubicBezTo>
                    <a:pt x="67283" y="34574"/>
                    <a:pt x="67581" y="35062"/>
                    <a:pt x="67914" y="35527"/>
                  </a:cubicBezTo>
                  <a:cubicBezTo>
                    <a:pt x="69748" y="39265"/>
                    <a:pt x="74070" y="42992"/>
                    <a:pt x="79773" y="45314"/>
                  </a:cubicBezTo>
                  <a:cubicBezTo>
                    <a:pt x="83238" y="46718"/>
                    <a:pt x="86705" y="47393"/>
                    <a:pt x="89773" y="47393"/>
                  </a:cubicBezTo>
                  <a:cubicBezTo>
                    <a:pt x="94610" y="47393"/>
                    <a:pt x="98452" y="45715"/>
                    <a:pt x="99727" y="42575"/>
                  </a:cubicBezTo>
                  <a:cubicBezTo>
                    <a:pt x="101811" y="37444"/>
                    <a:pt x="96263" y="30336"/>
                    <a:pt x="87321" y="26704"/>
                  </a:cubicBezTo>
                  <a:cubicBezTo>
                    <a:pt x="83855" y="25301"/>
                    <a:pt x="80394" y="24627"/>
                    <a:pt x="77330" y="24627"/>
                  </a:cubicBezTo>
                  <a:cubicBezTo>
                    <a:pt x="75352" y="24627"/>
                    <a:pt x="73539" y="24908"/>
                    <a:pt x="71998" y="25454"/>
                  </a:cubicBezTo>
                  <a:cubicBezTo>
                    <a:pt x="71438" y="25549"/>
                    <a:pt x="70891" y="25692"/>
                    <a:pt x="70355" y="25883"/>
                  </a:cubicBezTo>
                  <a:cubicBezTo>
                    <a:pt x="68955" y="26379"/>
                    <a:pt x="67788" y="26600"/>
                    <a:pt x="66677" y="26600"/>
                  </a:cubicBezTo>
                  <a:cubicBezTo>
                    <a:pt x="64052" y="26600"/>
                    <a:pt x="61740" y="25369"/>
                    <a:pt x="57425" y="23621"/>
                  </a:cubicBezTo>
                  <a:cubicBezTo>
                    <a:pt x="51293" y="21120"/>
                    <a:pt x="22170" y="6321"/>
                    <a:pt x="14503" y="3213"/>
                  </a:cubicBezTo>
                  <a:cubicBezTo>
                    <a:pt x="10122" y="1438"/>
                    <a:pt x="7303" y="0"/>
                    <a:pt x="5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5"/>
            <p:cNvSpPr/>
            <p:nvPr/>
          </p:nvSpPr>
          <p:spPr>
            <a:xfrm>
              <a:off x="3842874" y="4483792"/>
              <a:ext cx="1810603" cy="865470"/>
            </a:xfrm>
            <a:custGeom>
              <a:avLst/>
              <a:gdLst/>
              <a:ahLst/>
              <a:cxnLst/>
              <a:rect l="l" t="t" r="r" b="b"/>
              <a:pathLst>
                <a:path w="99799" h="47704" extrusionOk="0">
                  <a:moveTo>
                    <a:pt x="4227" y="316"/>
                  </a:moveTo>
                  <a:cubicBezTo>
                    <a:pt x="5703" y="316"/>
                    <a:pt x="7703" y="1162"/>
                    <a:pt x="10585" y="2388"/>
                  </a:cubicBezTo>
                  <a:cubicBezTo>
                    <a:pt x="11430" y="2733"/>
                    <a:pt x="12335" y="3126"/>
                    <a:pt x="13335" y="3531"/>
                  </a:cubicBezTo>
                  <a:cubicBezTo>
                    <a:pt x="17383" y="5162"/>
                    <a:pt x="27289" y="10008"/>
                    <a:pt x="36874" y="14687"/>
                  </a:cubicBezTo>
                  <a:cubicBezTo>
                    <a:pt x="45351" y="18831"/>
                    <a:pt x="53364" y="22748"/>
                    <a:pt x="56257" y="23926"/>
                  </a:cubicBezTo>
                  <a:cubicBezTo>
                    <a:pt x="57079" y="24260"/>
                    <a:pt x="57841" y="24569"/>
                    <a:pt x="58531" y="24867"/>
                  </a:cubicBezTo>
                  <a:cubicBezTo>
                    <a:pt x="61445" y="26092"/>
                    <a:pt x="63406" y="26919"/>
                    <a:pt x="65586" y="26919"/>
                  </a:cubicBezTo>
                  <a:cubicBezTo>
                    <a:pt x="66710" y="26919"/>
                    <a:pt x="67893" y="26699"/>
                    <a:pt x="69294" y="26201"/>
                  </a:cubicBezTo>
                  <a:cubicBezTo>
                    <a:pt x="69830" y="25998"/>
                    <a:pt x="70390" y="25855"/>
                    <a:pt x="70949" y="25760"/>
                  </a:cubicBezTo>
                  <a:cubicBezTo>
                    <a:pt x="72498" y="25209"/>
                    <a:pt x="74287" y="24938"/>
                    <a:pt x="76213" y="24938"/>
                  </a:cubicBezTo>
                  <a:cubicBezTo>
                    <a:pt x="79321" y="24938"/>
                    <a:pt x="82784" y="25643"/>
                    <a:pt x="86166" y="27010"/>
                  </a:cubicBezTo>
                  <a:cubicBezTo>
                    <a:pt x="90464" y="28760"/>
                    <a:pt x="94107" y="31356"/>
                    <a:pt x="96429" y="34332"/>
                  </a:cubicBezTo>
                  <a:cubicBezTo>
                    <a:pt x="98739" y="37285"/>
                    <a:pt x="99465" y="40250"/>
                    <a:pt x="98477" y="42679"/>
                  </a:cubicBezTo>
                  <a:cubicBezTo>
                    <a:pt x="97229" y="45755"/>
                    <a:pt x="93451" y="47395"/>
                    <a:pt x="88691" y="47395"/>
                  </a:cubicBezTo>
                  <a:cubicBezTo>
                    <a:pt x="85640" y="47395"/>
                    <a:pt x="82186" y="46722"/>
                    <a:pt x="78736" y="45322"/>
                  </a:cubicBezTo>
                  <a:cubicBezTo>
                    <a:pt x="73259" y="43095"/>
                    <a:pt x="68854" y="39464"/>
                    <a:pt x="66937" y="35595"/>
                  </a:cubicBezTo>
                  <a:cubicBezTo>
                    <a:pt x="66604" y="35142"/>
                    <a:pt x="66318" y="34654"/>
                    <a:pt x="66068" y="34154"/>
                  </a:cubicBezTo>
                  <a:cubicBezTo>
                    <a:pt x="64139" y="30237"/>
                    <a:pt x="61889" y="29356"/>
                    <a:pt x="57424" y="27605"/>
                  </a:cubicBezTo>
                  <a:cubicBezTo>
                    <a:pt x="56721" y="27332"/>
                    <a:pt x="55959" y="27034"/>
                    <a:pt x="55138" y="26701"/>
                  </a:cubicBezTo>
                  <a:cubicBezTo>
                    <a:pt x="52245" y="25522"/>
                    <a:pt x="43767" y="22748"/>
                    <a:pt x="34790" y="19807"/>
                  </a:cubicBezTo>
                  <a:cubicBezTo>
                    <a:pt x="24658" y="16485"/>
                    <a:pt x="14180" y="13044"/>
                    <a:pt x="10132" y="11413"/>
                  </a:cubicBezTo>
                  <a:cubicBezTo>
                    <a:pt x="9144" y="11008"/>
                    <a:pt x="8215" y="10651"/>
                    <a:pt x="7370" y="10318"/>
                  </a:cubicBezTo>
                  <a:cubicBezTo>
                    <a:pt x="3631" y="8865"/>
                    <a:pt x="1381" y="7984"/>
                    <a:pt x="702" y="6412"/>
                  </a:cubicBezTo>
                  <a:cubicBezTo>
                    <a:pt x="333" y="5591"/>
                    <a:pt x="429" y="4531"/>
                    <a:pt x="1012" y="3114"/>
                  </a:cubicBezTo>
                  <a:cubicBezTo>
                    <a:pt x="1595" y="1698"/>
                    <a:pt x="2250" y="876"/>
                    <a:pt x="3084" y="531"/>
                  </a:cubicBezTo>
                  <a:cubicBezTo>
                    <a:pt x="3453" y="388"/>
                    <a:pt x="3834" y="316"/>
                    <a:pt x="4227" y="316"/>
                  </a:cubicBezTo>
                  <a:close/>
                  <a:moveTo>
                    <a:pt x="4215" y="0"/>
                  </a:moveTo>
                  <a:cubicBezTo>
                    <a:pt x="3761" y="0"/>
                    <a:pt x="3348" y="74"/>
                    <a:pt x="2965" y="233"/>
                  </a:cubicBezTo>
                  <a:cubicBezTo>
                    <a:pt x="2036" y="614"/>
                    <a:pt x="1334" y="1495"/>
                    <a:pt x="714" y="2995"/>
                  </a:cubicBezTo>
                  <a:cubicBezTo>
                    <a:pt x="107" y="4507"/>
                    <a:pt x="0" y="5627"/>
                    <a:pt x="405" y="6543"/>
                  </a:cubicBezTo>
                  <a:cubicBezTo>
                    <a:pt x="1131" y="8234"/>
                    <a:pt x="3429" y="9127"/>
                    <a:pt x="7251" y="10615"/>
                  </a:cubicBezTo>
                  <a:cubicBezTo>
                    <a:pt x="8096" y="10949"/>
                    <a:pt x="9013" y="11306"/>
                    <a:pt x="10013" y="11711"/>
                  </a:cubicBezTo>
                  <a:cubicBezTo>
                    <a:pt x="14061" y="13354"/>
                    <a:pt x="24551" y="16783"/>
                    <a:pt x="34683" y="20116"/>
                  </a:cubicBezTo>
                  <a:cubicBezTo>
                    <a:pt x="43648" y="23045"/>
                    <a:pt x="52126" y="25820"/>
                    <a:pt x="55019" y="26998"/>
                  </a:cubicBezTo>
                  <a:cubicBezTo>
                    <a:pt x="55840" y="27332"/>
                    <a:pt x="56602" y="27629"/>
                    <a:pt x="57305" y="27903"/>
                  </a:cubicBezTo>
                  <a:cubicBezTo>
                    <a:pt x="61841" y="29689"/>
                    <a:pt x="63901" y="30499"/>
                    <a:pt x="65782" y="34309"/>
                  </a:cubicBezTo>
                  <a:cubicBezTo>
                    <a:pt x="66032" y="34821"/>
                    <a:pt x="66330" y="35309"/>
                    <a:pt x="66663" y="35773"/>
                  </a:cubicBezTo>
                  <a:cubicBezTo>
                    <a:pt x="68592" y="39690"/>
                    <a:pt x="73069" y="43369"/>
                    <a:pt x="78617" y="45620"/>
                  </a:cubicBezTo>
                  <a:cubicBezTo>
                    <a:pt x="82094" y="47025"/>
                    <a:pt x="85570" y="47703"/>
                    <a:pt x="88666" y="47703"/>
                  </a:cubicBezTo>
                  <a:cubicBezTo>
                    <a:pt x="93571" y="47703"/>
                    <a:pt x="97476" y="46001"/>
                    <a:pt x="98750" y="42798"/>
                  </a:cubicBezTo>
                  <a:cubicBezTo>
                    <a:pt x="99798" y="40250"/>
                    <a:pt x="99048" y="37178"/>
                    <a:pt x="96667" y="34142"/>
                  </a:cubicBezTo>
                  <a:cubicBezTo>
                    <a:pt x="94309" y="31118"/>
                    <a:pt x="90618" y="28487"/>
                    <a:pt x="86273" y="26724"/>
                  </a:cubicBezTo>
                  <a:cubicBezTo>
                    <a:pt x="82852" y="25330"/>
                    <a:pt x="79345" y="24618"/>
                    <a:pt x="76199" y="24618"/>
                  </a:cubicBezTo>
                  <a:cubicBezTo>
                    <a:pt x="74242" y="24618"/>
                    <a:pt x="72425" y="24893"/>
                    <a:pt x="70854" y="25450"/>
                  </a:cubicBezTo>
                  <a:cubicBezTo>
                    <a:pt x="70283" y="25558"/>
                    <a:pt x="69723" y="25700"/>
                    <a:pt x="69187" y="25903"/>
                  </a:cubicBezTo>
                  <a:cubicBezTo>
                    <a:pt x="67808" y="26390"/>
                    <a:pt x="66661" y="26608"/>
                    <a:pt x="65568" y="26608"/>
                  </a:cubicBezTo>
                  <a:cubicBezTo>
                    <a:pt x="63480" y="26608"/>
                    <a:pt x="61588" y="25812"/>
                    <a:pt x="58650" y="24569"/>
                  </a:cubicBezTo>
                  <a:cubicBezTo>
                    <a:pt x="57948" y="24284"/>
                    <a:pt x="57198" y="23962"/>
                    <a:pt x="56376" y="23629"/>
                  </a:cubicBezTo>
                  <a:cubicBezTo>
                    <a:pt x="53483" y="22462"/>
                    <a:pt x="45482" y="18545"/>
                    <a:pt x="36993" y="14401"/>
                  </a:cubicBezTo>
                  <a:cubicBezTo>
                    <a:pt x="27408" y="9722"/>
                    <a:pt x="17490" y="4876"/>
                    <a:pt x="13442" y="3233"/>
                  </a:cubicBezTo>
                  <a:cubicBezTo>
                    <a:pt x="12454" y="2829"/>
                    <a:pt x="11537" y="2448"/>
                    <a:pt x="10704" y="2090"/>
                  </a:cubicBezTo>
                  <a:cubicBezTo>
                    <a:pt x="7785" y="857"/>
                    <a:pt x="5763" y="0"/>
                    <a:pt x="4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5"/>
            <p:cNvSpPr/>
            <p:nvPr/>
          </p:nvSpPr>
          <p:spPr>
            <a:xfrm>
              <a:off x="5082968" y="4980298"/>
              <a:ext cx="513052" cy="312795"/>
            </a:xfrm>
            <a:custGeom>
              <a:avLst/>
              <a:gdLst/>
              <a:ahLst/>
              <a:cxnLst/>
              <a:rect l="l" t="t" r="r" b="b"/>
              <a:pathLst>
                <a:path w="28279" h="17241" extrusionOk="0">
                  <a:moveTo>
                    <a:pt x="5978" y="0"/>
                  </a:moveTo>
                  <a:cubicBezTo>
                    <a:pt x="5656" y="24"/>
                    <a:pt x="5335" y="48"/>
                    <a:pt x="5013" y="84"/>
                  </a:cubicBezTo>
                  <a:lnTo>
                    <a:pt x="5049" y="393"/>
                  </a:lnTo>
                  <a:cubicBezTo>
                    <a:pt x="5371" y="369"/>
                    <a:pt x="5680" y="346"/>
                    <a:pt x="5990" y="322"/>
                  </a:cubicBezTo>
                  <a:lnTo>
                    <a:pt x="5978" y="0"/>
                  </a:lnTo>
                  <a:close/>
                  <a:moveTo>
                    <a:pt x="9823" y="72"/>
                  </a:moveTo>
                  <a:lnTo>
                    <a:pt x="9788" y="381"/>
                  </a:lnTo>
                  <a:cubicBezTo>
                    <a:pt x="10204" y="429"/>
                    <a:pt x="10633" y="477"/>
                    <a:pt x="11050" y="536"/>
                  </a:cubicBezTo>
                  <a:lnTo>
                    <a:pt x="11097" y="215"/>
                  </a:lnTo>
                  <a:cubicBezTo>
                    <a:pt x="10669" y="155"/>
                    <a:pt x="10240" y="107"/>
                    <a:pt x="9823" y="72"/>
                  </a:cubicBezTo>
                  <a:close/>
                  <a:moveTo>
                    <a:pt x="3739" y="238"/>
                  </a:moveTo>
                  <a:cubicBezTo>
                    <a:pt x="2477" y="429"/>
                    <a:pt x="1215" y="727"/>
                    <a:pt x="1" y="1120"/>
                  </a:cubicBezTo>
                  <a:lnTo>
                    <a:pt x="96" y="1417"/>
                  </a:lnTo>
                  <a:cubicBezTo>
                    <a:pt x="1310" y="1024"/>
                    <a:pt x="2537" y="739"/>
                    <a:pt x="3787" y="560"/>
                  </a:cubicBezTo>
                  <a:lnTo>
                    <a:pt x="3739" y="238"/>
                  </a:lnTo>
                  <a:close/>
                  <a:moveTo>
                    <a:pt x="12038" y="369"/>
                  </a:moveTo>
                  <a:lnTo>
                    <a:pt x="11990" y="679"/>
                  </a:lnTo>
                  <a:cubicBezTo>
                    <a:pt x="12407" y="762"/>
                    <a:pt x="12836" y="846"/>
                    <a:pt x="13252" y="941"/>
                  </a:cubicBezTo>
                  <a:cubicBezTo>
                    <a:pt x="14062" y="1131"/>
                    <a:pt x="14884" y="1358"/>
                    <a:pt x="15669" y="1620"/>
                  </a:cubicBezTo>
                  <a:lnTo>
                    <a:pt x="15765" y="1310"/>
                  </a:lnTo>
                  <a:cubicBezTo>
                    <a:pt x="14967" y="1060"/>
                    <a:pt x="14145" y="822"/>
                    <a:pt x="13324" y="631"/>
                  </a:cubicBezTo>
                  <a:cubicBezTo>
                    <a:pt x="12895" y="536"/>
                    <a:pt x="12467" y="453"/>
                    <a:pt x="12038" y="369"/>
                  </a:cubicBezTo>
                  <a:close/>
                  <a:moveTo>
                    <a:pt x="16967" y="1739"/>
                  </a:moveTo>
                  <a:lnTo>
                    <a:pt x="16860" y="2036"/>
                  </a:lnTo>
                  <a:cubicBezTo>
                    <a:pt x="17158" y="2143"/>
                    <a:pt x="17455" y="2251"/>
                    <a:pt x="17753" y="2382"/>
                  </a:cubicBezTo>
                  <a:lnTo>
                    <a:pt x="17860" y="2084"/>
                  </a:lnTo>
                  <a:cubicBezTo>
                    <a:pt x="17563" y="1965"/>
                    <a:pt x="17265" y="1846"/>
                    <a:pt x="16967" y="1739"/>
                  </a:cubicBezTo>
                  <a:close/>
                  <a:moveTo>
                    <a:pt x="21325" y="3798"/>
                  </a:moveTo>
                  <a:lnTo>
                    <a:pt x="21158" y="4072"/>
                  </a:lnTo>
                  <a:cubicBezTo>
                    <a:pt x="21515" y="4287"/>
                    <a:pt x="21884" y="4525"/>
                    <a:pt x="22218" y="4763"/>
                  </a:cubicBezTo>
                  <a:lnTo>
                    <a:pt x="22396" y="4489"/>
                  </a:lnTo>
                  <a:cubicBezTo>
                    <a:pt x="22051" y="4251"/>
                    <a:pt x="21694" y="4025"/>
                    <a:pt x="21325" y="3798"/>
                  </a:cubicBezTo>
                  <a:close/>
                  <a:moveTo>
                    <a:pt x="23182" y="5060"/>
                  </a:moveTo>
                  <a:lnTo>
                    <a:pt x="22992" y="5311"/>
                  </a:lnTo>
                  <a:cubicBezTo>
                    <a:pt x="23813" y="5942"/>
                    <a:pt x="24575" y="6644"/>
                    <a:pt x="25266" y="7430"/>
                  </a:cubicBezTo>
                  <a:cubicBezTo>
                    <a:pt x="25421" y="7597"/>
                    <a:pt x="25564" y="7763"/>
                    <a:pt x="25706" y="7942"/>
                  </a:cubicBezTo>
                  <a:lnTo>
                    <a:pt x="25945" y="7727"/>
                  </a:lnTo>
                  <a:cubicBezTo>
                    <a:pt x="25802" y="7561"/>
                    <a:pt x="25647" y="7382"/>
                    <a:pt x="25504" y="7216"/>
                  </a:cubicBezTo>
                  <a:cubicBezTo>
                    <a:pt x="24802" y="6418"/>
                    <a:pt x="24028" y="5703"/>
                    <a:pt x="23182" y="5060"/>
                  </a:cubicBezTo>
                  <a:close/>
                  <a:moveTo>
                    <a:pt x="26754" y="8740"/>
                  </a:moveTo>
                  <a:lnTo>
                    <a:pt x="26504" y="8930"/>
                  </a:lnTo>
                  <a:cubicBezTo>
                    <a:pt x="26695" y="9192"/>
                    <a:pt x="26873" y="9454"/>
                    <a:pt x="27028" y="9704"/>
                  </a:cubicBezTo>
                  <a:lnTo>
                    <a:pt x="27302" y="9537"/>
                  </a:lnTo>
                  <a:cubicBezTo>
                    <a:pt x="27135" y="9275"/>
                    <a:pt x="26968" y="9013"/>
                    <a:pt x="26754" y="8740"/>
                  </a:cubicBezTo>
                  <a:close/>
                  <a:moveTo>
                    <a:pt x="27957" y="13240"/>
                  </a:moveTo>
                  <a:cubicBezTo>
                    <a:pt x="27933" y="13657"/>
                    <a:pt x="27838" y="14062"/>
                    <a:pt x="27695" y="14443"/>
                  </a:cubicBezTo>
                  <a:lnTo>
                    <a:pt x="27992" y="14550"/>
                  </a:lnTo>
                  <a:cubicBezTo>
                    <a:pt x="28147" y="14145"/>
                    <a:pt x="28242" y="13704"/>
                    <a:pt x="28278" y="13276"/>
                  </a:cubicBezTo>
                  <a:lnTo>
                    <a:pt x="27957" y="13240"/>
                  </a:lnTo>
                  <a:close/>
                  <a:moveTo>
                    <a:pt x="27302" y="15276"/>
                  </a:moveTo>
                  <a:cubicBezTo>
                    <a:pt x="26849" y="16074"/>
                    <a:pt x="26111" y="16657"/>
                    <a:pt x="25254" y="16943"/>
                  </a:cubicBezTo>
                  <a:lnTo>
                    <a:pt x="25337" y="17241"/>
                  </a:lnTo>
                  <a:cubicBezTo>
                    <a:pt x="26278" y="16943"/>
                    <a:pt x="27076" y="16300"/>
                    <a:pt x="27576" y="15443"/>
                  </a:cubicBezTo>
                  <a:lnTo>
                    <a:pt x="27302" y="1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urkish Cuisine Workshop by Slidesgo">
  <a:themeElements>
    <a:clrScheme name="Simple Light">
      <a:dk1>
        <a:srgbClr val="331200"/>
      </a:dk1>
      <a:lt1>
        <a:srgbClr val="794808"/>
      </a:lt1>
      <a:dk2>
        <a:srgbClr val="C38E4B"/>
      </a:dk2>
      <a:lt2>
        <a:srgbClr val="FFECC5"/>
      </a:lt2>
      <a:accent1>
        <a:srgbClr val="FFF8DD"/>
      </a:accent1>
      <a:accent2>
        <a:srgbClr val="C63212"/>
      </a:accent2>
      <a:accent3>
        <a:srgbClr val="FF8D63"/>
      </a:accent3>
      <a:accent4>
        <a:srgbClr val="FBCD00"/>
      </a:accent4>
      <a:accent5>
        <a:srgbClr val="5A6516"/>
      </a:accent5>
      <a:accent6>
        <a:srgbClr val="93AB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226</Words>
  <Application>Microsoft Office PowerPoint</Application>
  <PresentationFormat>Presentazione su schermo (16:9)</PresentationFormat>
  <Paragraphs>73</Paragraphs>
  <Slides>22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Amiko</vt:lpstr>
      <vt:lpstr>Arial</vt:lpstr>
      <vt:lpstr>Montez</vt:lpstr>
      <vt:lpstr>Nirmala UI</vt:lpstr>
      <vt:lpstr>Nunito</vt:lpstr>
      <vt:lpstr>Turkish Cuisine Workshop by Slidesgo</vt:lpstr>
      <vt:lpstr>ABBA-Co</vt:lpstr>
      <vt:lpstr>11,362</vt:lpstr>
      <vt:lpstr>Indice</vt:lpstr>
      <vt:lpstr>Obiettivo del progetto</vt:lpstr>
      <vt:lpstr>Indicazioni</vt:lpstr>
      <vt:lpstr>Strumenti utilizzati</vt:lpstr>
      <vt:lpstr>Scelte effettuate</vt:lpstr>
      <vt:lpstr>Problemi riscontrati e Soluzioni proposte</vt:lpstr>
      <vt:lpstr>Analisi  del codice</vt:lpstr>
      <vt:lpstr>Media voti recensioni per fascia di prezzo</vt:lpstr>
      <vt:lpstr>Fascia di prezzo per numero medio di voti</vt:lpstr>
      <vt:lpstr>Distribuzione dei ristoranti per municipio</vt:lpstr>
      <vt:lpstr>Numero di ristoranti e rating medio per municipio</vt:lpstr>
      <vt:lpstr>Voto medio per tipologia di cucina (top 10)</vt:lpstr>
      <vt:lpstr>Recensioni per % vegetariani, vegani e senza glutine</vt:lpstr>
      <vt:lpstr>Città e recensioni dei top 10 recensori di Roma</vt:lpstr>
      <vt:lpstr>Food Cloud All Reviews</vt:lpstr>
      <vt:lpstr>Restaurants with less than 50 reviews</vt:lpstr>
      <vt:lpstr>Presentazione standard di PowerPoint</vt:lpstr>
      <vt:lpstr>Creative Poster</vt:lpstr>
      <vt:lpstr>Distribuzione delle 20 parole più frequenti</vt:lpstr>
      <vt:lpstr>ABBA-Co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ABBA-Co</dc:title>
  <dc:creator>Matteo Fasulo</dc:creator>
  <cp:lastModifiedBy>Matteo Fasulo</cp:lastModifiedBy>
  <cp:revision>7</cp:revision>
  <dcterms:modified xsi:type="dcterms:W3CDTF">2022-06-17T22:33:21Z</dcterms:modified>
</cp:coreProperties>
</file>